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4" r:id="rId1"/>
  </p:sldMasterIdLst>
  <p:notesMasterIdLst>
    <p:notesMasterId r:id="rId18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68" r:id="rId17"/>
  </p:sldIdLst>
  <p:sldSz cx="9906000" cy="6858000" type="A4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C89"/>
    <a:srgbClr val="D6DCE6"/>
    <a:srgbClr val="E5E8EF"/>
    <a:srgbClr val="F0F2F6"/>
    <a:srgbClr val="CCCED1"/>
    <a:srgbClr val="868686"/>
    <a:srgbClr val="949495"/>
    <a:srgbClr val="E0E5EC"/>
    <a:srgbClr val="D6DCE5"/>
    <a:srgbClr val="AD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6301" autoAdjust="0"/>
  </p:normalViewPr>
  <p:slideViewPr>
    <p:cSldViewPr snapToGrid="0">
      <p:cViewPr varScale="1">
        <p:scale>
          <a:sx n="77" d="100"/>
          <a:sy n="77" d="100"/>
        </p:scale>
        <p:origin x="1188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6" y="1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1F7BD-5CC1-427D-9642-2EA6A45E6022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400" y="3275850"/>
            <a:ext cx="7950543" cy="2680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6" y="6465808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B0FE2-F201-4E17-8367-364FECB9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1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09938" y="850900"/>
            <a:ext cx="3319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0FE2-F201-4E17-8367-364FECB99C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7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5602" y="217558"/>
            <a:ext cx="4447399" cy="332399"/>
          </a:xfrm>
        </p:spPr>
        <p:txBody>
          <a:bodyPr wrap="square" anchor="ctr"/>
          <a:lstStyle>
            <a:lvl1pPr algn="l">
              <a:defRPr sz="24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grpSp>
        <p:nvGrpSpPr>
          <p:cNvPr id="3" name="グループ化 2"/>
          <p:cNvGrpSpPr/>
          <p:nvPr userDrawn="1"/>
        </p:nvGrpSpPr>
        <p:grpSpPr>
          <a:xfrm>
            <a:off x="0" y="0"/>
            <a:ext cx="9906000" cy="6865697"/>
            <a:chOff x="0" y="0"/>
            <a:chExt cx="9906000" cy="6865697"/>
          </a:xfrm>
        </p:grpSpPr>
        <p:pic>
          <p:nvPicPr>
            <p:cNvPr id="1589" name="図 1588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8"/>
            <a:stretch/>
          </p:blipFill>
          <p:spPr bwMode="gray">
            <a:xfrm>
              <a:off x="0" y="0"/>
              <a:ext cx="9906000" cy="6865697"/>
            </a:xfrm>
            <a:prstGeom prst="rect">
              <a:avLst/>
            </a:prstGeom>
          </p:spPr>
        </p:pic>
        <p:grpSp>
          <p:nvGrpSpPr>
            <p:cNvPr id="3162" name="グループ化 3161"/>
            <p:cNvGrpSpPr>
              <a:grpSpLocks noChangeAspect="1"/>
            </p:cNvGrpSpPr>
            <p:nvPr userDrawn="1"/>
          </p:nvGrpSpPr>
          <p:grpSpPr bwMode="gray">
            <a:xfrm>
              <a:off x="3558398" y="2642450"/>
              <a:ext cx="2789205" cy="1512001"/>
              <a:chOff x="3329827" y="1740970"/>
              <a:chExt cx="2596167" cy="1524643"/>
            </a:xfrm>
          </p:grpSpPr>
          <p:sp>
            <p:nvSpPr>
              <p:cNvPr id="1776" name="Freeform 2797"/>
              <p:cNvSpPr>
                <a:spLocks noEditPoints="1"/>
              </p:cNvSpPr>
              <p:nvPr userDrawn="1"/>
            </p:nvSpPr>
            <p:spPr bwMode="gray">
              <a:xfrm>
                <a:off x="4431975" y="1740970"/>
                <a:ext cx="900087" cy="1224611"/>
              </a:xfrm>
              <a:custGeom>
                <a:avLst/>
                <a:gdLst>
                  <a:gd name="T0" fmla="*/ 137 w 429"/>
                  <a:gd name="T1" fmla="*/ 0 h 585"/>
                  <a:gd name="T2" fmla="*/ 117 w 429"/>
                  <a:gd name="T3" fmla="*/ 0 h 585"/>
                  <a:gd name="T4" fmla="*/ 0 w 429"/>
                  <a:gd name="T5" fmla="*/ 0 h 585"/>
                  <a:gd name="T6" fmla="*/ 0 w 429"/>
                  <a:gd name="T7" fmla="*/ 117 h 585"/>
                  <a:gd name="T8" fmla="*/ 0 w 429"/>
                  <a:gd name="T9" fmla="*/ 292 h 585"/>
                  <a:gd name="T10" fmla="*/ 117 w 429"/>
                  <a:gd name="T11" fmla="*/ 585 h 585"/>
                  <a:gd name="T12" fmla="*/ 137 w 429"/>
                  <a:gd name="T13" fmla="*/ 585 h 585"/>
                  <a:gd name="T14" fmla="*/ 429 w 429"/>
                  <a:gd name="T15" fmla="*/ 292 h 585"/>
                  <a:gd name="T16" fmla="*/ 137 w 429"/>
                  <a:gd name="T17" fmla="*/ 0 h 585"/>
                  <a:gd name="T18" fmla="*/ 137 w 429"/>
                  <a:gd name="T19" fmla="*/ 468 h 585"/>
                  <a:gd name="T20" fmla="*/ 117 w 429"/>
                  <a:gd name="T21" fmla="*/ 468 h 585"/>
                  <a:gd name="T22" fmla="*/ 117 w 429"/>
                  <a:gd name="T23" fmla="*/ 117 h 585"/>
                  <a:gd name="T24" fmla="*/ 137 w 429"/>
                  <a:gd name="T25" fmla="*/ 117 h 585"/>
                  <a:gd name="T26" fmla="*/ 312 w 429"/>
                  <a:gd name="T27" fmla="*/ 292 h 585"/>
                  <a:gd name="T28" fmla="*/ 137 w 429"/>
                  <a:gd name="T29" fmla="*/ 468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585">
                    <a:moveTo>
                      <a:pt x="137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117" y="585"/>
                      <a:pt x="117" y="585"/>
                      <a:pt x="117" y="585"/>
                    </a:cubicBezTo>
                    <a:cubicBezTo>
                      <a:pt x="137" y="585"/>
                      <a:pt x="137" y="585"/>
                      <a:pt x="137" y="585"/>
                    </a:cubicBezTo>
                    <a:cubicBezTo>
                      <a:pt x="298" y="585"/>
                      <a:pt x="429" y="454"/>
                      <a:pt x="429" y="292"/>
                    </a:cubicBezTo>
                    <a:cubicBezTo>
                      <a:pt x="429" y="131"/>
                      <a:pt x="298" y="0"/>
                      <a:pt x="137" y="0"/>
                    </a:cubicBezTo>
                    <a:close/>
                    <a:moveTo>
                      <a:pt x="137" y="468"/>
                    </a:moveTo>
                    <a:cubicBezTo>
                      <a:pt x="117" y="468"/>
                      <a:pt x="117" y="468"/>
                      <a:pt x="117" y="468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37" y="117"/>
                      <a:pt x="137" y="117"/>
                      <a:pt x="137" y="117"/>
                    </a:cubicBezTo>
                    <a:cubicBezTo>
                      <a:pt x="234" y="117"/>
                      <a:pt x="312" y="195"/>
                      <a:pt x="312" y="292"/>
                    </a:cubicBezTo>
                    <a:cubicBezTo>
                      <a:pt x="312" y="389"/>
                      <a:pt x="234" y="468"/>
                      <a:pt x="137" y="4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77" name="Freeform 2798"/>
              <p:cNvSpPr>
                <a:spLocks/>
              </p:cNvSpPr>
              <p:nvPr userDrawn="1"/>
            </p:nvSpPr>
            <p:spPr bwMode="gray">
              <a:xfrm>
                <a:off x="3452290" y="1740970"/>
                <a:ext cx="979685" cy="1224611"/>
              </a:xfrm>
              <a:custGeom>
                <a:avLst/>
                <a:gdLst>
                  <a:gd name="T0" fmla="*/ 109 w 160"/>
                  <a:gd name="T1" fmla="*/ 173 h 200"/>
                  <a:gd name="T2" fmla="*/ 120 w 160"/>
                  <a:gd name="T3" fmla="*/ 200 h 200"/>
                  <a:gd name="T4" fmla="*/ 160 w 160"/>
                  <a:gd name="T5" fmla="*/ 200 h 200"/>
                  <a:gd name="T6" fmla="*/ 80 w 160"/>
                  <a:gd name="T7" fmla="*/ 0 h 200"/>
                  <a:gd name="T8" fmla="*/ 0 w 160"/>
                  <a:gd name="T9" fmla="*/ 200 h 200"/>
                  <a:gd name="T10" fmla="*/ 40 w 160"/>
                  <a:gd name="T11" fmla="*/ 200 h 200"/>
                  <a:gd name="T12" fmla="*/ 51 w 160"/>
                  <a:gd name="T13" fmla="*/ 173 h 200"/>
                  <a:gd name="T14" fmla="*/ 67 w 160"/>
                  <a:gd name="T15" fmla="*/ 133 h 200"/>
                  <a:gd name="T16" fmla="*/ 80 w 160"/>
                  <a:gd name="T17" fmla="*/ 100 h 200"/>
                  <a:gd name="T18" fmla="*/ 93 w 160"/>
                  <a:gd name="T19" fmla="*/ 133 h 200"/>
                  <a:gd name="T20" fmla="*/ 109 w 160"/>
                  <a:gd name="T21" fmla="*/ 17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200">
                    <a:moveTo>
                      <a:pt x="109" y="173"/>
                    </a:moveTo>
                    <a:lnTo>
                      <a:pt x="120" y="200"/>
                    </a:lnTo>
                    <a:lnTo>
                      <a:pt x="160" y="200"/>
                    </a:lnTo>
                    <a:lnTo>
                      <a:pt x="80" y="0"/>
                    </a:lnTo>
                    <a:lnTo>
                      <a:pt x="0" y="200"/>
                    </a:lnTo>
                    <a:lnTo>
                      <a:pt x="40" y="200"/>
                    </a:lnTo>
                    <a:lnTo>
                      <a:pt x="51" y="173"/>
                    </a:lnTo>
                    <a:lnTo>
                      <a:pt x="67" y="133"/>
                    </a:lnTo>
                    <a:lnTo>
                      <a:pt x="80" y="100"/>
                    </a:lnTo>
                    <a:lnTo>
                      <a:pt x="93" y="133"/>
                    </a:lnTo>
                    <a:lnTo>
                      <a:pt x="109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78" name="Freeform 2799"/>
              <p:cNvSpPr>
                <a:spLocks/>
              </p:cNvSpPr>
              <p:nvPr userDrawn="1"/>
            </p:nvSpPr>
            <p:spPr bwMode="gray">
              <a:xfrm>
                <a:off x="5509629" y="2463490"/>
                <a:ext cx="257167" cy="502090"/>
              </a:xfrm>
              <a:custGeom>
                <a:avLst/>
                <a:gdLst>
                  <a:gd name="T0" fmla="*/ 62 w 125"/>
                  <a:gd name="T1" fmla="*/ 0 h 239"/>
                  <a:gd name="T2" fmla="*/ 0 w 125"/>
                  <a:gd name="T3" fmla="*/ 62 h 239"/>
                  <a:gd name="T4" fmla="*/ 1 w 125"/>
                  <a:gd name="T5" fmla="*/ 72 h 239"/>
                  <a:gd name="T6" fmla="*/ 2 w 125"/>
                  <a:gd name="T7" fmla="*/ 78 h 239"/>
                  <a:gd name="T8" fmla="*/ 62 w 125"/>
                  <a:gd name="T9" fmla="*/ 239 h 239"/>
                  <a:gd name="T10" fmla="*/ 123 w 125"/>
                  <a:gd name="T11" fmla="*/ 78 h 239"/>
                  <a:gd name="T12" fmla="*/ 124 w 125"/>
                  <a:gd name="T13" fmla="*/ 72 h 239"/>
                  <a:gd name="T14" fmla="*/ 125 w 125"/>
                  <a:gd name="T15" fmla="*/ 62 h 239"/>
                  <a:gd name="T16" fmla="*/ 62 w 125"/>
                  <a:gd name="T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239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66"/>
                      <a:pt x="0" y="69"/>
                      <a:pt x="1" y="72"/>
                    </a:cubicBezTo>
                    <a:cubicBezTo>
                      <a:pt x="1" y="75"/>
                      <a:pt x="2" y="77"/>
                      <a:pt x="2" y="78"/>
                    </a:cubicBezTo>
                    <a:cubicBezTo>
                      <a:pt x="3" y="82"/>
                      <a:pt x="62" y="239"/>
                      <a:pt x="62" y="239"/>
                    </a:cubicBezTo>
                    <a:cubicBezTo>
                      <a:pt x="62" y="239"/>
                      <a:pt x="122" y="82"/>
                      <a:pt x="123" y="78"/>
                    </a:cubicBezTo>
                    <a:cubicBezTo>
                      <a:pt x="123" y="77"/>
                      <a:pt x="124" y="75"/>
                      <a:pt x="124" y="72"/>
                    </a:cubicBezTo>
                    <a:cubicBezTo>
                      <a:pt x="125" y="69"/>
                      <a:pt x="125" y="6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79" name="Freeform 2800"/>
              <p:cNvSpPr>
                <a:spLocks/>
              </p:cNvSpPr>
              <p:nvPr userDrawn="1"/>
            </p:nvSpPr>
            <p:spPr bwMode="gray">
              <a:xfrm>
                <a:off x="5454522" y="1740970"/>
                <a:ext cx="367381" cy="612305"/>
              </a:xfrm>
              <a:custGeom>
                <a:avLst/>
                <a:gdLst>
                  <a:gd name="T0" fmla="*/ 163 w 175"/>
                  <a:gd name="T1" fmla="*/ 131 h 292"/>
                  <a:gd name="T2" fmla="*/ 175 w 175"/>
                  <a:gd name="T3" fmla="*/ 88 h 292"/>
                  <a:gd name="T4" fmla="*/ 87 w 175"/>
                  <a:gd name="T5" fmla="*/ 0 h 292"/>
                  <a:gd name="T6" fmla="*/ 0 w 175"/>
                  <a:gd name="T7" fmla="*/ 88 h 292"/>
                  <a:gd name="T8" fmla="*/ 58 w 175"/>
                  <a:gd name="T9" fmla="*/ 88 h 292"/>
                  <a:gd name="T10" fmla="*/ 87 w 175"/>
                  <a:gd name="T11" fmla="*/ 58 h 292"/>
                  <a:gd name="T12" fmla="*/ 117 w 175"/>
                  <a:gd name="T13" fmla="*/ 88 h 292"/>
                  <a:gd name="T14" fmla="*/ 113 w 175"/>
                  <a:gd name="T15" fmla="*/ 102 h 292"/>
                  <a:gd name="T16" fmla="*/ 0 w 175"/>
                  <a:gd name="T17" fmla="*/ 292 h 292"/>
                  <a:gd name="T18" fmla="*/ 68 w 175"/>
                  <a:gd name="T19" fmla="*/ 292 h 292"/>
                  <a:gd name="T20" fmla="*/ 175 w 175"/>
                  <a:gd name="T21" fmla="*/ 292 h 292"/>
                  <a:gd name="T22" fmla="*/ 175 w 175"/>
                  <a:gd name="T23" fmla="*/ 234 h 292"/>
                  <a:gd name="T24" fmla="*/ 103 w 175"/>
                  <a:gd name="T25" fmla="*/ 234 h 292"/>
                  <a:gd name="T26" fmla="*/ 163 w 175"/>
                  <a:gd name="T27" fmla="*/ 13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5" h="292">
                    <a:moveTo>
                      <a:pt x="163" y="131"/>
                    </a:moveTo>
                    <a:cubicBezTo>
                      <a:pt x="171" y="119"/>
                      <a:pt x="175" y="104"/>
                      <a:pt x="175" y="88"/>
                    </a:cubicBezTo>
                    <a:cubicBezTo>
                      <a:pt x="175" y="39"/>
                      <a:pt x="136" y="0"/>
                      <a:pt x="87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71"/>
                      <a:pt x="71" y="58"/>
                      <a:pt x="87" y="58"/>
                    </a:cubicBezTo>
                    <a:cubicBezTo>
                      <a:pt x="104" y="58"/>
                      <a:pt x="117" y="71"/>
                      <a:pt x="117" y="88"/>
                    </a:cubicBezTo>
                    <a:cubicBezTo>
                      <a:pt x="117" y="93"/>
                      <a:pt x="115" y="98"/>
                      <a:pt x="113" y="102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68" y="292"/>
                      <a:pt x="68" y="292"/>
                      <a:pt x="68" y="292"/>
                    </a:cubicBezTo>
                    <a:cubicBezTo>
                      <a:pt x="175" y="292"/>
                      <a:pt x="175" y="292"/>
                      <a:pt x="175" y="29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03" y="234"/>
                      <a:pt x="103" y="234"/>
                      <a:pt x="103" y="234"/>
                    </a:cubicBezTo>
                    <a:cubicBezTo>
                      <a:pt x="131" y="186"/>
                      <a:pt x="163" y="131"/>
                      <a:pt x="163" y="1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0" name="Freeform 2801"/>
              <p:cNvSpPr>
                <a:spLocks noEditPoints="1"/>
              </p:cNvSpPr>
              <p:nvPr userDrawn="1"/>
            </p:nvSpPr>
            <p:spPr bwMode="gray">
              <a:xfrm>
                <a:off x="5191230" y="3130905"/>
                <a:ext cx="91848" cy="134707"/>
              </a:xfrm>
              <a:custGeom>
                <a:avLst/>
                <a:gdLst>
                  <a:gd name="T0" fmla="*/ 44 w 44"/>
                  <a:gd name="T1" fmla="*/ 63 h 63"/>
                  <a:gd name="T2" fmla="*/ 27 w 44"/>
                  <a:gd name="T3" fmla="*/ 38 h 63"/>
                  <a:gd name="T4" fmla="*/ 42 w 44"/>
                  <a:gd name="T5" fmla="*/ 19 h 63"/>
                  <a:gd name="T6" fmla="*/ 23 w 44"/>
                  <a:gd name="T7" fmla="*/ 0 h 63"/>
                  <a:gd name="T8" fmla="*/ 0 w 44"/>
                  <a:gd name="T9" fmla="*/ 0 h 63"/>
                  <a:gd name="T10" fmla="*/ 0 w 44"/>
                  <a:gd name="T11" fmla="*/ 63 h 63"/>
                  <a:gd name="T12" fmla="*/ 13 w 44"/>
                  <a:gd name="T13" fmla="*/ 63 h 63"/>
                  <a:gd name="T14" fmla="*/ 13 w 44"/>
                  <a:gd name="T15" fmla="*/ 38 h 63"/>
                  <a:gd name="T16" fmla="*/ 29 w 44"/>
                  <a:gd name="T17" fmla="*/ 63 h 63"/>
                  <a:gd name="T18" fmla="*/ 44 w 44"/>
                  <a:gd name="T19" fmla="*/ 63 h 63"/>
                  <a:gd name="T20" fmla="*/ 13 w 44"/>
                  <a:gd name="T21" fmla="*/ 13 h 63"/>
                  <a:gd name="T22" fmla="*/ 23 w 44"/>
                  <a:gd name="T23" fmla="*/ 13 h 63"/>
                  <a:gd name="T24" fmla="*/ 29 w 44"/>
                  <a:gd name="T25" fmla="*/ 19 h 63"/>
                  <a:gd name="T26" fmla="*/ 23 w 44"/>
                  <a:gd name="T27" fmla="*/ 25 h 63"/>
                  <a:gd name="T28" fmla="*/ 13 w 44"/>
                  <a:gd name="T29" fmla="*/ 25 h 63"/>
                  <a:gd name="T30" fmla="*/ 13 w 44"/>
                  <a:gd name="T31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63">
                    <a:moveTo>
                      <a:pt x="44" y="63"/>
                    </a:moveTo>
                    <a:cubicBezTo>
                      <a:pt x="27" y="38"/>
                      <a:pt x="27" y="38"/>
                      <a:pt x="27" y="38"/>
                    </a:cubicBezTo>
                    <a:cubicBezTo>
                      <a:pt x="35" y="36"/>
                      <a:pt x="42" y="28"/>
                      <a:pt x="42" y="19"/>
                    </a:cubicBezTo>
                    <a:cubicBezTo>
                      <a:pt x="42" y="9"/>
                      <a:pt x="3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9" y="63"/>
                      <a:pt x="29" y="63"/>
                      <a:pt x="29" y="63"/>
                    </a:cubicBezTo>
                    <a:lnTo>
                      <a:pt x="44" y="63"/>
                    </a:lnTo>
                    <a:close/>
                    <a:moveTo>
                      <a:pt x="13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6" y="13"/>
                      <a:pt x="29" y="16"/>
                      <a:pt x="29" y="19"/>
                    </a:cubicBezTo>
                    <a:cubicBezTo>
                      <a:pt x="29" y="23"/>
                      <a:pt x="26" y="25"/>
                      <a:pt x="23" y="25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1" name="Freeform 2802"/>
              <p:cNvSpPr>
                <a:spLocks/>
              </p:cNvSpPr>
              <p:nvPr userDrawn="1"/>
            </p:nvSpPr>
            <p:spPr bwMode="gray">
              <a:xfrm>
                <a:off x="5509629" y="3130905"/>
                <a:ext cx="79602" cy="134707"/>
              </a:xfrm>
              <a:custGeom>
                <a:avLst/>
                <a:gdLst>
                  <a:gd name="T0" fmla="*/ 19 w 38"/>
                  <a:gd name="T1" fmla="*/ 25 h 63"/>
                  <a:gd name="T2" fmla="*/ 13 w 38"/>
                  <a:gd name="T3" fmla="*/ 19 h 63"/>
                  <a:gd name="T4" fmla="*/ 19 w 38"/>
                  <a:gd name="T5" fmla="*/ 13 h 63"/>
                  <a:gd name="T6" fmla="*/ 25 w 38"/>
                  <a:gd name="T7" fmla="*/ 16 h 63"/>
                  <a:gd name="T8" fmla="*/ 25 w 38"/>
                  <a:gd name="T9" fmla="*/ 16 h 63"/>
                  <a:gd name="T10" fmla="*/ 35 w 38"/>
                  <a:gd name="T11" fmla="*/ 10 h 63"/>
                  <a:gd name="T12" fmla="*/ 19 w 38"/>
                  <a:gd name="T13" fmla="*/ 0 h 63"/>
                  <a:gd name="T14" fmla="*/ 0 w 38"/>
                  <a:gd name="T15" fmla="*/ 19 h 63"/>
                  <a:gd name="T16" fmla="*/ 19 w 38"/>
                  <a:gd name="T17" fmla="*/ 38 h 63"/>
                  <a:gd name="T18" fmla="*/ 25 w 38"/>
                  <a:gd name="T19" fmla="*/ 44 h 63"/>
                  <a:gd name="T20" fmla="*/ 19 w 38"/>
                  <a:gd name="T21" fmla="*/ 50 h 63"/>
                  <a:gd name="T22" fmla="*/ 14 w 38"/>
                  <a:gd name="T23" fmla="*/ 47 h 63"/>
                  <a:gd name="T24" fmla="*/ 14 w 38"/>
                  <a:gd name="T25" fmla="*/ 47 h 63"/>
                  <a:gd name="T26" fmla="*/ 3 w 38"/>
                  <a:gd name="T27" fmla="*/ 54 h 63"/>
                  <a:gd name="T28" fmla="*/ 19 w 38"/>
                  <a:gd name="T29" fmla="*/ 63 h 63"/>
                  <a:gd name="T30" fmla="*/ 38 w 38"/>
                  <a:gd name="T31" fmla="*/ 44 h 63"/>
                  <a:gd name="T32" fmla="*/ 19 w 38"/>
                  <a:gd name="T33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63">
                    <a:moveTo>
                      <a:pt x="19" y="25"/>
                    </a:moveTo>
                    <a:cubicBezTo>
                      <a:pt x="16" y="25"/>
                      <a:pt x="13" y="23"/>
                      <a:pt x="13" y="19"/>
                    </a:cubicBezTo>
                    <a:cubicBezTo>
                      <a:pt x="13" y="16"/>
                      <a:pt x="16" y="13"/>
                      <a:pt x="19" y="13"/>
                    </a:cubicBezTo>
                    <a:cubicBezTo>
                      <a:pt x="21" y="13"/>
                      <a:pt x="23" y="14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2" y="4"/>
                      <a:pt x="26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8"/>
                      <a:pt x="19" y="38"/>
                    </a:cubicBezTo>
                    <a:cubicBezTo>
                      <a:pt x="23" y="38"/>
                      <a:pt x="25" y="41"/>
                      <a:pt x="25" y="44"/>
                    </a:cubicBezTo>
                    <a:cubicBezTo>
                      <a:pt x="25" y="48"/>
                      <a:pt x="23" y="50"/>
                      <a:pt x="19" y="50"/>
                    </a:cubicBezTo>
                    <a:cubicBezTo>
                      <a:pt x="17" y="50"/>
                      <a:pt x="15" y="49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6" y="59"/>
                      <a:pt x="12" y="63"/>
                      <a:pt x="19" y="63"/>
                    </a:cubicBezTo>
                    <a:cubicBezTo>
                      <a:pt x="29" y="63"/>
                      <a:pt x="38" y="55"/>
                      <a:pt x="38" y="44"/>
                    </a:cubicBezTo>
                    <a:cubicBezTo>
                      <a:pt x="38" y="34"/>
                      <a:pt x="29" y="25"/>
                      <a:pt x="1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2" name="Freeform 2803"/>
              <p:cNvSpPr>
                <a:spLocks/>
              </p:cNvSpPr>
              <p:nvPr userDrawn="1"/>
            </p:nvSpPr>
            <p:spPr bwMode="gray">
              <a:xfrm>
                <a:off x="4934063" y="3130905"/>
                <a:ext cx="104094" cy="134707"/>
              </a:xfrm>
              <a:custGeom>
                <a:avLst/>
                <a:gdLst>
                  <a:gd name="T0" fmla="*/ 13 w 17"/>
                  <a:gd name="T1" fmla="*/ 0 h 22"/>
                  <a:gd name="T2" fmla="*/ 9 w 17"/>
                  <a:gd name="T3" fmla="*/ 11 h 22"/>
                  <a:gd name="T4" fmla="*/ 5 w 17"/>
                  <a:gd name="T5" fmla="*/ 0 h 22"/>
                  <a:gd name="T6" fmla="*/ 0 w 17"/>
                  <a:gd name="T7" fmla="*/ 0 h 22"/>
                  <a:gd name="T8" fmla="*/ 9 w 17"/>
                  <a:gd name="T9" fmla="*/ 22 h 22"/>
                  <a:gd name="T10" fmla="*/ 17 w 17"/>
                  <a:gd name="T11" fmla="*/ 0 h 22"/>
                  <a:gd name="T12" fmla="*/ 13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3" y="0"/>
                    </a:moveTo>
                    <a:lnTo>
                      <a:pt x="9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22"/>
                    </a:lnTo>
                    <a:lnTo>
                      <a:pt x="1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3" name="Freeform 2804"/>
              <p:cNvSpPr>
                <a:spLocks/>
              </p:cNvSpPr>
              <p:nvPr userDrawn="1"/>
            </p:nvSpPr>
            <p:spPr bwMode="gray">
              <a:xfrm>
                <a:off x="5840271" y="3130905"/>
                <a:ext cx="85723" cy="134707"/>
              </a:xfrm>
              <a:custGeom>
                <a:avLst/>
                <a:gdLst>
                  <a:gd name="T0" fmla="*/ 23 w 42"/>
                  <a:gd name="T1" fmla="*/ 30 h 63"/>
                  <a:gd name="T2" fmla="*/ 23 w 42"/>
                  <a:gd name="T3" fmla="*/ 42 h 63"/>
                  <a:gd name="T4" fmla="*/ 29 w 42"/>
                  <a:gd name="T5" fmla="*/ 42 h 63"/>
                  <a:gd name="T6" fmla="*/ 21 w 42"/>
                  <a:gd name="T7" fmla="*/ 50 h 63"/>
                  <a:gd name="T8" fmla="*/ 12 w 42"/>
                  <a:gd name="T9" fmla="*/ 42 h 63"/>
                  <a:gd name="T10" fmla="*/ 12 w 42"/>
                  <a:gd name="T11" fmla="*/ 21 h 63"/>
                  <a:gd name="T12" fmla="*/ 21 w 42"/>
                  <a:gd name="T13" fmla="*/ 13 h 63"/>
                  <a:gd name="T14" fmla="*/ 29 w 42"/>
                  <a:gd name="T15" fmla="*/ 21 h 63"/>
                  <a:gd name="T16" fmla="*/ 42 w 42"/>
                  <a:gd name="T17" fmla="*/ 21 h 63"/>
                  <a:gd name="T18" fmla="*/ 21 w 42"/>
                  <a:gd name="T19" fmla="*/ 0 h 63"/>
                  <a:gd name="T20" fmla="*/ 0 w 42"/>
                  <a:gd name="T21" fmla="*/ 21 h 63"/>
                  <a:gd name="T22" fmla="*/ 0 w 42"/>
                  <a:gd name="T23" fmla="*/ 42 h 63"/>
                  <a:gd name="T24" fmla="*/ 21 w 42"/>
                  <a:gd name="T25" fmla="*/ 63 h 63"/>
                  <a:gd name="T26" fmla="*/ 42 w 42"/>
                  <a:gd name="T27" fmla="*/ 42 h 63"/>
                  <a:gd name="T28" fmla="*/ 42 w 42"/>
                  <a:gd name="T29" fmla="*/ 30 h 63"/>
                  <a:gd name="T30" fmla="*/ 29 w 42"/>
                  <a:gd name="T31" fmla="*/ 30 h 63"/>
                  <a:gd name="T32" fmla="*/ 23 w 42"/>
                  <a:gd name="T3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63">
                    <a:moveTo>
                      <a:pt x="23" y="30"/>
                    </a:moveTo>
                    <a:cubicBezTo>
                      <a:pt x="23" y="42"/>
                      <a:pt x="23" y="42"/>
                      <a:pt x="23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7"/>
                      <a:pt x="25" y="50"/>
                      <a:pt x="21" y="50"/>
                    </a:cubicBezTo>
                    <a:cubicBezTo>
                      <a:pt x="16" y="50"/>
                      <a:pt x="12" y="47"/>
                      <a:pt x="12" y="4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6" y="13"/>
                      <a:pt x="21" y="13"/>
                    </a:cubicBezTo>
                    <a:cubicBezTo>
                      <a:pt x="25" y="13"/>
                      <a:pt x="29" y="17"/>
                      <a:pt x="29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10"/>
                      <a:pt x="3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4"/>
                      <a:pt x="9" y="63"/>
                      <a:pt x="21" y="63"/>
                    </a:cubicBezTo>
                    <a:cubicBezTo>
                      <a:pt x="32" y="63"/>
                      <a:pt x="42" y="54"/>
                      <a:pt x="42" y="42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9" y="30"/>
                      <a:pt x="29" y="30"/>
                      <a:pt x="29" y="30"/>
                    </a:cubicBezTo>
                    <a:lnTo>
                      <a:pt x="23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4" name="Freeform 2805"/>
              <p:cNvSpPr>
                <a:spLocks/>
              </p:cNvSpPr>
              <p:nvPr userDrawn="1"/>
            </p:nvSpPr>
            <p:spPr bwMode="gray">
              <a:xfrm>
                <a:off x="5068770" y="3130905"/>
                <a:ext cx="79602" cy="134707"/>
              </a:xfrm>
              <a:custGeom>
                <a:avLst/>
                <a:gdLst>
                  <a:gd name="T0" fmla="*/ 13 w 13"/>
                  <a:gd name="T1" fmla="*/ 5 h 22"/>
                  <a:gd name="T2" fmla="*/ 13 w 13"/>
                  <a:gd name="T3" fmla="*/ 0 h 22"/>
                  <a:gd name="T4" fmla="*/ 0 w 13"/>
                  <a:gd name="T5" fmla="*/ 0 h 22"/>
                  <a:gd name="T6" fmla="*/ 0 w 13"/>
                  <a:gd name="T7" fmla="*/ 22 h 22"/>
                  <a:gd name="T8" fmla="*/ 13 w 13"/>
                  <a:gd name="T9" fmla="*/ 22 h 22"/>
                  <a:gd name="T10" fmla="*/ 13 w 13"/>
                  <a:gd name="T11" fmla="*/ 18 h 22"/>
                  <a:gd name="T12" fmla="*/ 5 w 13"/>
                  <a:gd name="T13" fmla="*/ 18 h 22"/>
                  <a:gd name="T14" fmla="*/ 5 w 13"/>
                  <a:gd name="T15" fmla="*/ 13 h 22"/>
                  <a:gd name="T16" fmla="*/ 9 w 13"/>
                  <a:gd name="T17" fmla="*/ 13 h 22"/>
                  <a:gd name="T18" fmla="*/ 9 w 13"/>
                  <a:gd name="T19" fmla="*/ 9 h 22"/>
                  <a:gd name="T20" fmla="*/ 5 w 13"/>
                  <a:gd name="T21" fmla="*/ 9 h 22"/>
                  <a:gd name="T22" fmla="*/ 5 w 13"/>
                  <a:gd name="T23" fmla="*/ 5 h 22"/>
                  <a:gd name="T24" fmla="*/ 13 w 13"/>
                  <a:gd name="T2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2">
                    <a:moveTo>
                      <a:pt x="13" y="5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5" name="Freeform 2806"/>
              <p:cNvSpPr>
                <a:spLocks/>
              </p:cNvSpPr>
              <p:nvPr userDrawn="1"/>
            </p:nvSpPr>
            <p:spPr bwMode="gray">
              <a:xfrm>
                <a:off x="5687197" y="3130905"/>
                <a:ext cx="116340" cy="134707"/>
              </a:xfrm>
              <a:custGeom>
                <a:avLst/>
                <a:gdLst>
                  <a:gd name="T0" fmla="*/ 14 w 19"/>
                  <a:gd name="T1" fmla="*/ 0 h 22"/>
                  <a:gd name="T2" fmla="*/ 14 w 19"/>
                  <a:gd name="T3" fmla="*/ 13 h 22"/>
                  <a:gd name="T4" fmla="*/ 0 w 19"/>
                  <a:gd name="T5" fmla="*/ 0 h 22"/>
                  <a:gd name="T6" fmla="*/ 0 w 19"/>
                  <a:gd name="T7" fmla="*/ 22 h 22"/>
                  <a:gd name="T8" fmla="*/ 4 w 19"/>
                  <a:gd name="T9" fmla="*/ 22 h 22"/>
                  <a:gd name="T10" fmla="*/ 4 w 19"/>
                  <a:gd name="T11" fmla="*/ 10 h 22"/>
                  <a:gd name="T12" fmla="*/ 19 w 19"/>
                  <a:gd name="T13" fmla="*/ 22 h 22"/>
                  <a:gd name="T14" fmla="*/ 19 w 19"/>
                  <a:gd name="T15" fmla="*/ 0 h 22"/>
                  <a:gd name="T16" fmla="*/ 14 w 1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14" y="0"/>
                    </a:moveTo>
                    <a:lnTo>
                      <a:pt x="14" y="1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9" y="22"/>
                    </a:lnTo>
                    <a:lnTo>
                      <a:pt x="1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6" name="Freeform 2807"/>
              <p:cNvSpPr>
                <a:spLocks noEditPoints="1"/>
              </p:cNvSpPr>
              <p:nvPr userDrawn="1"/>
            </p:nvSpPr>
            <p:spPr bwMode="gray">
              <a:xfrm>
                <a:off x="4823849" y="3130905"/>
                <a:ext cx="97969" cy="134707"/>
              </a:xfrm>
              <a:custGeom>
                <a:avLst/>
                <a:gdLst>
                  <a:gd name="T0" fmla="*/ 15 w 46"/>
                  <a:gd name="T1" fmla="*/ 0 h 63"/>
                  <a:gd name="T2" fmla="*/ 12 w 46"/>
                  <a:gd name="T3" fmla="*/ 0 h 63"/>
                  <a:gd name="T4" fmla="*/ 0 w 46"/>
                  <a:gd name="T5" fmla="*/ 0 h 63"/>
                  <a:gd name="T6" fmla="*/ 0 w 46"/>
                  <a:gd name="T7" fmla="*/ 13 h 63"/>
                  <a:gd name="T8" fmla="*/ 0 w 46"/>
                  <a:gd name="T9" fmla="*/ 50 h 63"/>
                  <a:gd name="T10" fmla="*/ 0 w 46"/>
                  <a:gd name="T11" fmla="*/ 63 h 63"/>
                  <a:gd name="T12" fmla="*/ 12 w 46"/>
                  <a:gd name="T13" fmla="*/ 63 h 63"/>
                  <a:gd name="T14" fmla="*/ 15 w 46"/>
                  <a:gd name="T15" fmla="*/ 63 h 63"/>
                  <a:gd name="T16" fmla="*/ 46 w 46"/>
                  <a:gd name="T17" fmla="*/ 32 h 63"/>
                  <a:gd name="T18" fmla="*/ 15 w 46"/>
                  <a:gd name="T19" fmla="*/ 0 h 63"/>
                  <a:gd name="T20" fmla="*/ 15 w 46"/>
                  <a:gd name="T21" fmla="*/ 50 h 63"/>
                  <a:gd name="T22" fmla="*/ 12 w 46"/>
                  <a:gd name="T23" fmla="*/ 50 h 63"/>
                  <a:gd name="T24" fmla="*/ 12 w 46"/>
                  <a:gd name="T25" fmla="*/ 13 h 63"/>
                  <a:gd name="T26" fmla="*/ 15 w 46"/>
                  <a:gd name="T27" fmla="*/ 13 h 63"/>
                  <a:gd name="T28" fmla="*/ 33 w 46"/>
                  <a:gd name="T29" fmla="*/ 32 h 63"/>
                  <a:gd name="T30" fmla="*/ 15 w 46"/>
                  <a:gd name="T3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63">
                    <a:moveTo>
                      <a:pt x="1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32" y="63"/>
                      <a:pt x="46" y="49"/>
                      <a:pt x="46" y="32"/>
                    </a:cubicBezTo>
                    <a:cubicBezTo>
                      <a:pt x="46" y="14"/>
                      <a:pt x="32" y="0"/>
                      <a:pt x="15" y="0"/>
                    </a:cubicBezTo>
                    <a:close/>
                    <a:moveTo>
                      <a:pt x="15" y="50"/>
                    </a:move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25" y="13"/>
                      <a:pt x="33" y="21"/>
                      <a:pt x="33" y="32"/>
                    </a:cubicBezTo>
                    <a:cubicBezTo>
                      <a:pt x="33" y="42"/>
                      <a:pt x="25" y="50"/>
                      <a:pt x="15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7" name="Rectangle 2808"/>
              <p:cNvSpPr>
                <a:spLocks noChangeArrowheads="1"/>
              </p:cNvSpPr>
              <p:nvPr userDrawn="1"/>
            </p:nvSpPr>
            <p:spPr bwMode="gray">
              <a:xfrm>
                <a:off x="5442277" y="3130905"/>
                <a:ext cx="24492" cy="134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8" name="Rectangle 2809"/>
              <p:cNvSpPr>
                <a:spLocks noChangeArrowheads="1"/>
              </p:cNvSpPr>
              <p:nvPr userDrawn="1"/>
            </p:nvSpPr>
            <p:spPr bwMode="gray">
              <a:xfrm>
                <a:off x="5625968" y="3130905"/>
                <a:ext cx="24492" cy="134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89" name="Freeform 2810"/>
              <p:cNvSpPr>
                <a:spLocks/>
              </p:cNvSpPr>
              <p:nvPr userDrawn="1"/>
            </p:nvSpPr>
            <p:spPr bwMode="gray">
              <a:xfrm>
                <a:off x="5319816" y="3130905"/>
                <a:ext cx="85723" cy="134707"/>
              </a:xfrm>
              <a:custGeom>
                <a:avLst/>
                <a:gdLst>
                  <a:gd name="T0" fmla="*/ 14 w 14"/>
                  <a:gd name="T1" fmla="*/ 0 h 22"/>
                  <a:gd name="T2" fmla="*/ 0 w 14"/>
                  <a:gd name="T3" fmla="*/ 0 h 22"/>
                  <a:gd name="T4" fmla="*/ 0 w 14"/>
                  <a:gd name="T5" fmla="*/ 5 h 22"/>
                  <a:gd name="T6" fmla="*/ 5 w 14"/>
                  <a:gd name="T7" fmla="*/ 5 h 22"/>
                  <a:gd name="T8" fmla="*/ 5 w 14"/>
                  <a:gd name="T9" fmla="*/ 22 h 22"/>
                  <a:gd name="T10" fmla="*/ 9 w 14"/>
                  <a:gd name="T11" fmla="*/ 22 h 22"/>
                  <a:gd name="T12" fmla="*/ 9 w 14"/>
                  <a:gd name="T13" fmla="*/ 5 h 22"/>
                  <a:gd name="T14" fmla="*/ 14 w 14"/>
                  <a:gd name="T15" fmla="*/ 5 h 22"/>
                  <a:gd name="T16" fmla="*/ 14 w 14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2">
                    <a:moveTo>
                      <a:pt x="1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0" name="Freeform 2811"/>
              <p:cNvSpPr>
                <a:spLocks/>
              </p:cNvSpPr>
              <p:nvPr userDrawn="1"/>
            </p:nvSpPr>
            <p:spPr bwMode="gray">
              <a:xfrm>
                <a:off x="4689141" y="3130905"/>
                <a:ext cx="110215" cy="134707"/>
              </a:xfrm>
              <a:custGeom>
                <a:avLst/>
                <a:gdLst>
                  <a:gd name="T0" fmla="*/ 13 w 18"/>
                  <a:gd name="T1" fmla="*/ 22 h 22"/>
                  <a:gd name="T2" fmla="*/ 18 w 18"/>
                  <a:gd name="T3" fmla="*/ 22 h 22"/>
                  <a:gd name="T4" fmla="*/ 9 w 18"/>
                  <a:gd name="T5" fmla="*/ 0 h 22"/>
                  <a:gd name="T6" fmla="*/ 0 w 18"/>
                  <a:gd name="T7" fmla="*/ 22 h 22"/>
                  <a:gd name="T8" fmla="*/ 5 w 18"/>
                  <a:gd name="T9" fmla="*/ 22 h 22"/>
                  <a:gd name="T10" fmla="*/ 9 w 18"/>
                  <a:gd name="T11" fmla="*/ 11 h 22"/>
                  <a:gd name="T12" fmla="*/ 13 w 18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13" y="22"/>
                    </a:moveTo>
                    <a:lnTo>
                      <a:pt x="18" y="22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9" y="11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1" name="Freeform 2812"/>
              <p:cNvSpPr>
                <a:spLocks/>
              </p:cNvSpPr>
              <p:nvPr userDrawn="1"/>
            </p:nvSpPr>
            <p:spPr bwMode="gray">
              <a:xfrm>
                <a:off x="4144194" y="3130905"/>
                <a:ext cx="104094" cy="134707"/>
              </a:xfrm>
              <a:custGeom>
                <a:avLst/>
                <a:gdLst>
                  <a:gd name="T0" fmla="*/ 13 w 17"/>
                  <a:gd name="T1" fmla="*/ 22 h 22"/>
                  <a:gd name="T2" fmla="*/ 17 w 17"/>
                  <a:gd name="T3" fmla="*/ 22 h 22"/>
                  <a:gd name="T4" fmla="*/ 9 w 17"/>
                  <a:gd name="T5" fmla="*/ 0 h 22"/>
                  <a:gd name="T6" fmla="*/ 0 w 17"/>
                  <a:gd name="T7" fmla="*/ 22 h 22"/>
                  <a:gd name="T8" fmla="*/ 5 w 17"/>
                  <a:gd name="T9" fmla="*/ 22 h 22"/>
                  <a:gd name="T10" fmla="*/ 9 w 17"/>
                  <a:gd name="T11" fmla="*/ 11 h 22"/>
                  <a:gd name="T12" fmla="*/ 13 w 17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3" y="22"/>
                    </a:moveTo>
                    <a:lnTo>
                      <a:pt x="17" y="22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9" y="11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2" name="Freeform 2813"/>
              <p:cNvSpPr>
                <a:spLocks noEditPoints="1"/>
              </p:cNvSpPr>
              <p:nvPr userDrawn="1"/>
            </p:nvSpPr>
            <p:spPr bwMode="gray">
              <a:xfrm>
                <a:off x="3709457" y="3130905"/>
                <a:ext cx="91848" cy="134707"/>
              </a:xfrm>
              <a:custGeom>
                <a:avLst/>
                <a:gdLst>
                  <a:gd name="T0" fmla="*/ 44 w 44"/>
                  <a:gd name="T1" fmla="*/ 63 h 63"/>
                  <a:gd name="T2" fmla="*/ 27 w 44"/>
                  <a:gd name="T3" fmla="*/ 38 h 63"/>
                  <a:gd name="T4" fmla="*/ 42 w 44"/>
                  <a:gd name="T5" fmla="*/ 19 h 63"/>
                  <a:gd name="T6" fmla="*/ 23 w 44"/>
                  <a:gd name="T7" fmla="*/ 0 h 63"/>
                  <a:gd name="T8" fmla="*/ 0 w 44"/>
                  <a:gd name="T9" fmla="*/ 0 h 63"/>
                  <a:gd name="T10" fmla="*/ 0 w 44"/>
                  <a:gd name="T11" fmla="*/ 63 h 63"/>
                  <a:gd name="T12" fmla="*/ 13 w 44"/>
                  <a:gd name="T13" fmla="*/ 63 h 63"/>
                  <a:gd name="T14" fmla="*/ 13 w 44"/>
                  <a:gd name="T15" fmla="*/ 38 h 63"/>
                  <a:gd name="T16" fmla="*/ 29 w 44"/>
                  <a:gd name="T17" fmla="*/ 63 h 63"/>
                  <a:gd name="T18" fmla="*/ 44 w 44"/>
                  <a:gd name="T19" fmla="*/ 63 h 63"/>
                  <a:gd name="T20" fmla="*/ 13 w 44"/>
                  <a:gd name="T21" fmla="*/ 13 h 63"/>
                  <a:gd name="T22" fmla="*/ 23 w 44"/>
                  <a:gd name="T23" fmla="*/ 13 h 63"/>
                  <a:gd name="T24" fmla="*/ 29 w 44"/>
                  <a:gd name="T25" fmla="*/ 19 h 63"/>
                  <a:gd name="T26" fmla="*/ 23 w 44"/>
                  <a:gd name="T27" fmla="*/ 25 h 63"/>
                  <a:gd name="T28" fmla="*/ 13 w 44"/>
                  <a:gd name="T29" fmla="*/ 25 h 63"/>
                  <a:gd name="T30" fmla="*/ 13 w 44"/>
                  <a:gd name="T31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63">
                    <a:moveTo>
                      <a:pt x="44" y="63"/>
                    </a:moveTo>
                    <a:cubicBezTo>
                      <a:pt x="27" y="38"/>
                      <a:pt x="27" y="38"/>
                      <a:pt x="27" y="38"/>
                    </a:cubicBezTo>
                    <a:cubicBezTo>
                      <a:pt x="35" y="36"/>
                      <a:pt x="42" y="28"/>
                      <a:pt x="42" y="19"/>
                    </a:cubicBezTo>
                    <a:cubicBezTo>
                      <a:pt x="42" y="9"/>
                      <a:pt x="3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9" y="63"/>
                      <a:pt x="29" y="63"/>
                      <a:pt x="29" y="63"/>
                    </a:cubicBezTo>
                    <a:lnTo>
                      <a:pt x="44" y="63"/>
                    </a:lnTo>
                    <a:close/>
                    <a:moveTo>
                      <a:pt x="13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7" y="13"/>
                      <a:pt x="29" y="16"/>
                      <a:pt x="29" y="19"/>
                    </a:cubicBezTo>
                    <a:cubicBezTo>
                      <a:pt x="29" y="23"/>
                      <a:pt x="27" y="25"/>
                      <a:pt x="23" y="25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3" name="Freeform 2814"/>
              <p:cNvSpPr>
                <a:spLocks/>
              </p:cNvSpPr>
              <p:nvPr userDrawn="1"/>
            </p:nvSpPr>
            <p:spPr bwMode="gray">
              <a:xfrm>
                <a:off x="3825796" y="3130905"/>
                <a:ext cx="79602" cy="134707"/>
              </a:xfrm>
              <a:custGeom>
                <a:avLst/>
                <a:gdLst>
                  <a:gd name="T0" fmla="*/ 13 w 13"/>
                  <a:gd name="T1" fmla="*/ 5 h 22"/>
                  <a:gd name="T2" fmla="*/ 13 w 13"/>
                  <a:gd name="T3" fmla="*/ 0 h 22"/>
                  <a:gd name="T4" fmla="*/ 0 w 13"/>
                  <a:gd name="T5" fmla="*/ 0 h 22"/>
                  <a:gd name="T6" fmla="*/ 0 w 13"/>
                  <a:gd name="T7" fmla="*/ 22 h 22"/>
                  <a:gd name="T8" fmla="*/ 13 w 13"/>
                  <a:gd name="T9" fmla="*/ 22 h 22"/>
                  <a:gd name="T10" fmla="*/ 13 w 13"/>
                  <a:gd name="T11" fmla="*/ 18 h 22"/>
                  <a:gd name="T12" fmla="*/ 5 w 13"/>
                  <a:gd name="T13" fmla="*/ 18 h 22"/>
                  <a:gd name="T14" fmla="*/ 5 w 13"/>
                  <a:gd name="T15" fmla="*/ 13 h 22"/>
                  <a:gd name="T16" fmla="*/ 9 w 13"/>
                  <a:gd name="T17" fmla="*/ 13 h 22"/>
                  <a:gd name="T18" fmla="*/ 9 w 13"/>
                  <a:gd name="T19" fmla="*/ 9 h 22"/>
                  <a:gd name="T20" fmla="*/ 5 w 13"/>
                  <a:gd name="T21" fmla="*/ 9 h 22"/>
                  <a:gd name="T22" fmla="*/ 5 w 13"/>
                  <a:gd name="T23" fmla="*/ 5 h 22"/>
                  <a:gd name="T24" fmla="*/ 13 w 13"/>
                  <a:gd name="T2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2">
                    <a:moveTo>
                      <a:pt x="13" y="5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4" name="Freeform 2815"/>
              <p:cNvSpPr>
                <a:spLocks/>
              </p:cNvSpPr>
              <p:nvPr userDrawn="1"/>
            </p:nvSpPr>
            <p:spPr bwMode="gray">
              <a:xfrm>
                <a:off x="4487083" y="3130905"/>
                <a:ext cx="79602" cy="134707"/>
              </a:xfrm>
              <a:custGeom>
                <a:avLst/>
                <a:gdLst>
                  <a:gd name="T0" fmla="*/ 13 w 13"/>
                  <a:gd name="T1" fmla="*/ 5 h 22"/>
                  <a:gd name="T2" fmla="*/ 13 w 13"/>
                  <a:gd name="T3" fmla="*/ 0 h 22"/>
                  <a:gd name="T4" fmla="*/ 0 w 13"/>
                  <a:gd name="T5" fmla="*/ 0 h 22"/>
                  <a:gd name="T6" fmla="*/ 0 w 13"/>
                  <a:gd name="T7" fmla="*/ 22 h 22"/>
                  <a:gd name="T8" fmla="*/ 13 w 13"/>
                  <a:gd name="T9" fmla="*/ 22 h 22"/>
                  <a:gd name="T10" fmla="*/ 13 w 13"/>
                  <a:gd name="T11" fmla="*/ 18 h 22"/>
                  <a:gd name="T12" fmla="*/ 4 w 13"/>
                  <a:gd name="T13" fmla="*/ 18 h 22"/>
                  <a:gd name="T14" fmla="*/ 4 w 13"/>
                  <a:gd name="T15" fmla="*/ 13 h 22"/>
                  <a:gd name="T16" fmla="*/ 9 w 13"/>
                  <a:gd name="T17" fmla="*/ 13 h 22"/>
                  <a:gd name="T18" fmla="*/ 9 w 13"/>
                  <a:gd name="T19" fmla="*/ 9 h 22"/>
                  <a:gd name="T20" fmla="*/ 4 w 13"/>
                  <a:gd name="T21" fmla="*/ 9 h 22"/>
                  <a:gd name="T22" fmla="*/ 4 w 13"/>
                  <a:gd name="T23" fmla="*/ 5 h 22"/>
                  <a:gd name="T24" fmla="*/ 13 w 13"/>
                  <a:gd name="T2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2">
                    <a:moveTo>
                      <a:pt x="13" y="5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5" name="Freeform 2816"/>
              <p:cNvSpPr>
                <a:spLocks noEditPoints="1"/>
              </p:cNvSpPr>
              <p:nvPr userDrawn="1"/>
            </p:nvSpPr>
            <p:spPr bwMode="gray">
              <a:xfrm>
                <a:off x="3464536" y="3130905"/>
                <a:ext cx="97969" cy="134707"/>
              </a:xfrm>
              <a:custGeom>
                <a:avLst/>
                <a:gdLst>
                  <a:gd name="T0" fmla="*/ 14 w 46"/>
                  <a:gd name="T1" fmla="*/ 0 h 63"/>
                  <a:gd name="T2" fmla="*/ 12 w 46"/>
                  <a:gd name="T3" fmla="*/ 0 h 63"/>
                  <a:gd name="T4" fmla="*/ 0 w 46"/>
                  <a:gd name="T5" fmla="*/ 0 h 63"/>
                  <a:gd name="T6" fmla="*/ 0 w 46"/>
                  <a:gd name="T7" fmla="*/ 13 h 63"/>
                  <a:gd name="T8" fmla="*/ 0 w 46"/>
                  <a:gd name="T9" fmla="*/ 50 h 63"/>
                  <a:gd name="T10" fmla="*/ 0 w 46"/>
                  <a:gd name="T11" fmla="*/ 63 h 63"/>
                  <a:gd name="T12" fmla="*/ 12 w 46"/>
                  <a:gd name="T13" fmla="*/ 63 h 63"/>
                  <a:gd name="T14" fmla="*/ 14 w 46"/>
                  <a:gd name="T15" fmla="*/ 63 h 63"/>
                  <a:gd name="T16" fmla="*/ 46 w 46"/>
                  <a:gd name="T17" fmla="*/ 32 h 63"/>
                  <a:gd name="T18" fmla="*/ 14 w 46"/>
                  <a:gd name="T19" fmla="*/ 0 h 63"/>
                  <a:gd name="T20" fmla="*/ 14 w 46"/>
                  <a:gd name="T21" fmla="*/ 50 h 63"/>
                  <a:gd name="T22" fmla="*/ 12 w 46"/>
                  <a:gd name="T23" fmla="*/ 50 h 63"/>
                  <a:gd name="T24" fmla="*/ 12 w 46"/>
                  <a:gd name="T25" fmla="*/ 13 h 63"/>
                  <a:gd name="T26" fmla="*/ 14 w 46"/>
                  <a:gd name="T27" fmla="*/ 13 h 63"/>
                  <a:gd name="T28" fmla="*/ 33 w 46"/>
                  <a:gd name="T29" fmla="*/ 32 h 63"/>
                  <a:gd name="T30" fmla="*/ 14 w 46"/>
                  <a:gd name="T3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63">
                    <a:moveTo>
                      <a:pt x="1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32" y="63"/>
                      <a:pt x="46" y="49"/>
                      <a:pt x="46" y="32"/>
                    </a:cubicBezTo>
                    <a:cubicBezTo>
                      <a:pt x="46" y="14"/>
                      <a:pt x="32" y="0"/>
                      <a:pt x="14" y="0"/>
                    </a:cubicBezTo>
                    <a:close/>
                    <a:moveTo>
                      <a:pt x="14" y="50"/>
                    </a:move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5" y="13"/>
                      <a:pt x="33" y="21"/>
                      <a:pt x="33" y="32"/>
                    </a:cubicBezTo>
                    <a:cubicBezTo>
                      <a:pt x="33" y="42"/>
                      <a:pt x="25" y="50"/>
                      <a:pt x="14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6" name="Freeform 2817"/>
              <p:cNvSpPr>
                <a:spLocks noEditPoints="1"/>
              </p:cNvSpPr>
              <p:nvPr userDrawn="1"/>
            </p:nvSpPr>
            <p:spPr bwMode="gray">
              <a:xfrm>
                <a:off x="3586996" y="3130905"/>
                <a:ext cx="97969" cy="134707"/>
              </a:xfrm>
              <a:custGeom>
                <a:avLst/>
                <a:gdLst>
                  <a:gd name="T0" fmla="*/ 15 w 46"/>
                  <a:gd name="T1" fmla="*/ 0 h 63"/>
                  <a:gd name="T2" fmla="*/ 13 w 46"/>
                  <a:gd name="T3" fmla="*/ 0 h 63"/>
                  <a:gd name="T4" fmla="*/ 0 w 46"/>
                  <a:gd name="T5" fmla="*/ 0 h 63"/>
                  <a:gd name="T6" fmla="*/ 0 w 46"/>
                  <a:gd name="T7" fmla="*/ 13 h 63"/>
                  <a:gd name="T8" fmla="*/ 0 w 46"/>
                  <a:gd name="T9" fmla="*/ 50 h 63"/>
                  <a:gd name="T10" fmla="*/ 0 w 46"/>
                  <a:gd name="T11" fmla="*/ 63 h 63"/>
                  <a:gd name="T12" fmla="*/ 13 w 46"/>
                  <a:gd name="T13" fmla="*/ 63 h 63"/>
                  <a:gd name="T14" fmla="*/ 15 w 46"/>
                  <a:gd name="T15" fmla="*/ 63 h 63"/>
                  <a:gd name="T16" fmla="*/ 46 w 46"/>
                  <a:gd name="T17" fmla="*/ 32 h 63"/>
                  <a:gd name="T18" fmla="*/ 15 w 46"/>
                  <a:gd name="T19" fmla="*/ 0 h 63"/>
                  <a:gd name="T20" fmla="*/ 15 w 46"/>
                  <a:gd name="T21" fmla="*/ 50 h 63"/>
                  <a:gd name="T22" fmla="*/ 13 w 46"/>
                  <a:gd name="T23" fmla="*/ 50 h 63"/>
                  <a:gd name="T24" fmla="*/ 13 w 46"/>
                  <a:gd name="T25" fmla="*/ 13 h 63"/>
                  <a:gd name="T26" fmla="*/ 15 w 46"/>
                  <a:gd name="T27" fmla="*/ 13 h 63"/>
                  <a:gd name="T28" fmla="*/ 34 w 46"/>
                  <a:gd name="T29" fmla="*/ 32 h 63"/>
                  <a:gd name="T30" fmla="*/ 15 w 46"/>
                  <a:gd name="T3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63">
                    <a:moveTo>
                      <a:pt x="1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32" y="63"/>
                      <a:pt x="46" y="49"/>
                      <a:pt x="46" y="32"/>
                    </a:cubicBezTo>
                    <a:cubicBezTo>
                      <a:pt x="46" y="14"/>
                      <a:pt x="32" y="0"/>
                      <a:pt x="15" y="0"/>
                    </a:cubicBezTo>
                    <a:close/>
                    <a:moveTo>
                      <a:pt x="15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25" y="13"/>
                      <a:pt x="34" y="21"/>
                      <a:pt x="34" y="32"/>
                    </a:cubicBezTo>
                    <a:cubicBezTo>
                      <a:pt x="34" y="42"/>
                      <a:pt x="25" y="50"/>
                      <a:pt x="15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7" name="Freeform 2818"/>
              <p:cNvSpPr>
                <a:spLocks/>
              </p:cNvSpPr>
              <p:nvPr userDrawn="1"/>
            </p:nvSpPr>
            <p:spPr bwMode="gray">
              <a:xfrm>
                <a:off x="4395235" y="3130905"/>
                <a:ext cx="67355" cy="134707"/>
              </a:xfrm>
              <a:custGeom>
                <a:avLst/>
                <a:gdLst>
                  <a:gd name="T0" fmla="*/ 4 w 11"/>
                  <a:gd name="T1" fmla="*/ 18 h 22"/>
                  <a:gd name="T2" fmla="*/ 4 w 11"/>
                  <a:gd name="T3" fmla="*/ 0 h 22"/>
                  <a:gd name="T4" fmla="*/ 0 w 11"/>
                  <a:gd name="T5" fmla="*/ 0 h 22"/>
                  <a:gd name="T6" fmla="*/ 0 w 11"/>
                  <a:gd name="T7" fmla="*/ 22 h 22"/>
                  <a:gd name="T8" fmla="*/ 4 w 11"/>
                  <a:gd name="T9" fmla="*/ 22 h 22"/>
                  <a:gd name="T10" fmla="*/ 11 w 11"/>
                  <a:gd name="T11" fmla="*/ 22 h 22"/>
                  <a:gd name="T12" fmla="*/ 11 w 11"/>
                  <a:gd name="T13" fmla="*/ 18 h 22"/>
                  <a:gd name="T14" fmla="*/ 4 w 11"/>
                  <a:gd name="T15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2">
                    <a:moveTo>
                      <a:pt x="4" y="18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11" y="22"/>
                    </a:lnTo>
                    <a:lnTo>
                      <a:pt x="11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8" name="Freeform 2819"/>
              <p:cNvSpPr>
                <a:spLocks/>
              </p:cNvSpPr>
              <p:nvPr userDrawn="1"/>
            </p:nvSpPr>
            <p:spPr bwMode="gray">
              <a:xfrm>
                <a:off x="3936010" y="3130905"/>
                <a:ext cx="79602" cy="134707"/>
              </a:xfrm>
              <a:custGeom>
                <a:avLst/>
                <a:gdLst>
                  <a:gd name="T0" fmla="*/ 19 w 38"/>
                  <a:gd name="T1" fmla="*/ 25 h 63"/>
                  <a:gd name="T2" fmla="*/ 13 w 38"/>
                  <a:gd name="T3" fmla="*/ 19 h 63"/>
                  <a:gd name="T4" fmla="*/ 19 w 38"/>
                  <a:gd name="T5" fmla="*/ 13 h 63"/>
                  <a:gd name="T6" fmla="*/ 24 w 38"/>
                  <a:gd name="T7" fmla="*/ 16 h 63"/>
                  <a:gd name="T8" fmla="*/ 24 w 38"/>
                  <a:gd name="T9" fmla="*/ 16 h 63"/>
                  <a:gd name="T10" fmla="*/ 35 w 38"/>
                  <a:gd name="T11" fmla="*/ 10 h 63"/>
                  <a:gd name="T12" fmla="*/ 19 w 38"/>
                  <a:gd name="T13" fmla="*/ 0 h 63"/>
                  <a:gd name="T14" fmla="*/ 0 w 38"/>
                  <a:gd name="T15" fmla="*/ 19 h 63"/>
                  <a:gd name="T16" fmla="*/ 19 w 38"/>
                  <a:gd name="T17" fmla="*/ 38 h 63"/>
                  <a:gd name="T18" fmla="*/ 25 w 38"/>
                  <a:gd name="T19" fmla="*/ 44 h 63"/>
                  <a:gd name="T20" fmla="*/ 19 w 38"/>
                  <a:gd name="T21" fmla="*/ 50 h 63"/>
                  <a:gd name="T22" fmla="*/ 14 w 38"/>
                  <a:gd name="T23" fmla="*/ 47 h 63"/>
                  <a:gd name="T24" fmla="*/ 14 w 38"/>
                  <a:gd name="T25" fmla="*/ 47 h 63"/>
                  <a:gd name="T26" fmla="*/ 3 w 38"/>
                  <a:gd name="T27" fmla="*/ 54 h 63"/>
                  <a:gd name="T28" fmla="*/ 19 w 38"/>
                  <a:gd name="T29" fmla="*/ 63 h 63"/>
                  <a:gd name="T30" fmla="*/ 38 w 38"/>
                  <a:gd name="T31" fmla="*/ 44 h 63"/>
                  <a:gd name="T32" fmla="*/ 19 w 38"/>
                  <a:gd name="T33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63">
                    <a:moveTo>
                      <a:pt x="19" y="25"/>
                    </a:moveTo>
                    <a:cubicBezTo>
                      <a:pt x="16" y="25"/>
                      <a:pt x="13" y="23"/>
                      <a:pt x="13" y="19"/>
                    </a:cubicBezTo>
                    <a:cubicBezTo>
                      <a:pt x="13" y="16"/>
                      <a:pt x="16" y="13"/>
                      <a:pt x="19" y="13"/>
                    </a:cubicBezTo>
                    <a:cubicBezTo>
                      <a:pt x="21" y="13"/>
                      <a:pt x="23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2" y="4"/>
                      <a:pt x="26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8"/>
                      <a:pt x="19" y="38"/>
                    </a:cubicBezTo>
                    <a:cubicBezTo>
                      <a:pt x="22" y="38"/>
                      <a:pt x="25" y="41"/>
                      <a:pt x="25" y="44"/>
                    </a:cubicBezTo>
                    <a:cubicBezTo>
                      <a:pt x="25" y="48"/>
                      <a:pt x="22" y="50"/>
                      <a:pt x="19" y="50"/>
                    </a:cubicBezTo>
                    <a:cubicBezTo>
                      <a:pt x="17" y="50"/>
                      <a:pt x="15" y="49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6" y="59"/>
                      <a:pt x="12" y="63"/>
                      <a:pt x="19" y="63"/>
                    </a:cubicBezTo>
                    <a:cubicBezTo>
                      <a:pt x="29" y="63"/>
                      <a:pt x="38" y="55"/>
                      <a:pt x="38" y="44"/>
                    </a:cubicBezTo>
                    <a:cubicBezTo>
                      <a:pt x="38" y="34"/>
                      <a:pt x="29" y="25"/>
                      <a:pt x="1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99" name="Freeform 2820"/>
              <p:cNvSpPr>
                <a:spLocks/>
              </p:cNvSpPr>
              <p:nvPr userDrawn="1"/>
            </p:nvSpPr>
            <p:spPr bwMode="gray">
              <a:xfrm>
                <a:off x="4040099" y="3130905"/>
                <a:ext cx="79602" cy="134707"/>
              </a:xfrm>
              <a:custGeom>
                <a:avLst/>
                <a:gdLst>
                  <a:gd name="T0" fmla="*/ 18 w 37"/>
                  <a:gd name="T1" fmla="*/ 25 h 63"/>
                  <a:gd name="T2" fmla="*/ 12 w 37"/>
                  <a:gd name="T3" fmla="*/ 19 h 63"/>
                  <a:gd name="T4" fmla="*/ 18 w 37"/>
                  <a:gd name="T5" fmla="*/ 13 h 63"/>
                  <a:gd name="T6" fmla="*/ 24 w 37"/>
                  <a:gd name="T7" fmla="*/ 16 h 63"/>
                  <a:gd name="T8" fmla="*/ 24 w 37"/>
                  <a:gd name="T9" fmla="*/ 16 h 63"/>
                  <a:gd name="T10" fmla="*/ 35 w 37"/>
                  <a:gd name="T11" fmla="*/ 10 h 63"/>
                  <a:gd name="T12" fmla="*/ 18 w 37"/>
                  <a:gd name="T13" fmla="*/ 0 h 63"/>
                  <a:gd name="T14" fmla="*/ 0 w 37"/>
                  <a:gd name="T15" fmla="*/ 19 h 63"/>
                  <a:gd name="T16" fmla="*/ 18 w 37"/>
                  <a:gd name="T17" fmla="*/ 38 h 63"/>
                  <a:gd name="T18" fmla="*/ 25 w 37"/>
                  <a:gd name="T19" fmla="*/ 44 h 63"/>
                  <a:gd name="T20" fmla="*/ 18 w 37"/>
                  <a:gd name="T21" fmla="*/ 50 h 63"/>
                  <a:gd name="T22" fmla="*/ 13 w 37"/>
                  <a:gd name="T23" fmla="*/ 47 h 63"/>
                  <a:gd name="T24" fmla="*/ 13 w 37"/>
                  <a:gd name="T25" fmla="*/ 47 h 63"/>
                  <a:gd name="T26" fmla="*/ 2 w 37"/>
                  <a:gd name="T27" fmla="*/ 54 h 63"/>
                  <a:gd name="T28" fmla="*/ 18 w 37"/>
                  <a:gd name="T29" fmla="*/ 63 h 63"/>
                  <a:gd name="T30" fmla="*/ 37 w 37"/>
                  <a:gd name="T31" fmla="*/ 44 h 63"/>
                  <a:gd name="T32" fmla="*/ 18 w 37"/>
                  <a:gd name="T33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63">
                    <a:moveTo>
                      <a:pt x="18" y="25"/>
                    </a:moveTo>
                    <a:cubicBezTo>
                      <a:pt x="15" y="25"/>
                      <a:pt x="12" y="23"/>
                      <a:pt x="12" y="19"/>
                    </a:cubicBezTo>
                    <a:cubicBezTo>
                      <a:pt x="12" y="16"/>
                      <a:pt x="15" y="13"/>
                      <a:pt x="18" y="13"/>
                    </a:cubicBezTo>
                    <a:cubicBezTo>
                      <a:pt x="21" y="13"/>
                      <a:pt x="23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4"/>
                      <a:pt x="25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8"/>
                      <a:pt x="18" y="38"/>
                    </a:cubicBezTo>
                    <a:cubicBezTo>
                      <a:pt x="22" y="38"/>
                      <a:pt x="25" y="41"/>
                      <a:pt x="25" y="44"/>
                    </a:cubicBezTo>
                    <a:cubicBezTo>
                      <a:pt x="25" y="48"/>
                      <a:pt x="22" y="50"/>
                      <a:pt x="18" y="50"/>
                    </a:cubicBezTo>
                    <a:cubicBezTo>
                      <a:pt x="16" y="50"/>
                      <a:pt x="14" y="49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5" y="59"/>
                      <a:pt x="12" y="63"/>
                      <a:pt x="18" y="63"/>
                    </a:cubicBezTo>
                    <a:cubicBezTo>
                      <a:pt x="29" y="63"/>
                      <a:pt x="37" y="55"/>
                      <a:pt x="37" y="44"/>
                    </a:cubicBezTo>
                    <a:cubicBezTo>
                      <a:pt x="37" y="34"/>
                      <a:pt x="29" y="25"/>
                      <a:pt x="18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00" name="Freeform 2821"/>
              <p:cNvSpPr>
                <a:spLocks/>
              </p:cNvSpPr>
              <p:nvPr userDrawn="1"/>
            </p:nvSpPr>
            <p:spPr bwMode="gray">
              <a:xfrm>
                <a:off x="3329827" y="3130906"/>
                <a:ext cx="110215" cy="134707"/>
              </a:xfrm>
              <a:custGeom>
                <a:avLst/>
                <a:gdLst>
                  <a:gd name="T0" fmla="*/ 13 w 18"/>
                  <a:gd name="T1" fmla="*/ 22 h 22"/>
                  <a:gd name="T2" fmla="*/ 18 w 18"/>
                  <a:gd name="T3" fmla="*/ 22 h 22"/>
                  <a:gd name="T4" fmla="*/ 9 w 18"/>
                  <a:gd name="T5" fmla="*/ 0 h 22"/>
                  <a:gd name="T6" fmla="*/ 0 w 18"/>
                  <a:gd name="T7" fmla="*/ 22 h 22"/>
                  <a:gd name="T8" fmla="*/ 5 w 18"/>
                  <a:gd name="T9" fmla="*/ 22 h 22"/>
                  <a:gd name="T10" fmla="*/ 9 w 18"/>
                  <a:gd name="T11" fmla="*/ 11 h 22"/>
                  <a:gd name="T12" fmla="*/ 13 w 18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13" y="22"/>
                    </a:moveTo>
                    <a:lnTo>
                      <a:pt x="18" y="22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9" y="11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01" name="Freeform 2822"/>
              <p:cNvSpPr>
                <a:spLocks noEditPoints="1"/>
              </p:cNvSpPr>
              <p:nvPr userDrawn="1"/>
            </p:nvSpPr>
            <p:spPr bwMode="gray">
              <a:xfrm>
                <a:off x="4278916" y="3130903"/>
                <a:ext cx="85723" cy="134707"/>
              </a:xfrm>
              <a:custGeom>
                <a:avLst/>
                <a:gdLst>
                  <a:gd name="T0" fmla="*/ 42 w 42"/>
                  <a:gd name="T1" fmla="*/ 19 h 63"/>
                  <a:gd name="T2" fmla="*/ 23 w 42"/>
                  <a:gd name="T3" fmla="*/ 0 h 63"/>
                  <a:gd name="T4" fmla="*/ 0 w 42"/>
                  <a:gd name="T5" fmla="*/ 0 h 63"/>
                  <a:gd name="T6" fmla="*/ 0 w 42"/>
                  <a:gd name="T7" fmla="*/ 63 h 63"/>
                  <a:gd name="T8" fmla="*/ 23 w 42"/>
                  <a:gd name="T9" fmla="*/ 63 h 63"/>
                  <a:gd name="T10" fmla="*/ 42 w 42"/>
                  <a:gd name="T11" fmla="*/ 44 h 63"/>
                  <a:gd name="T12" fmla="*/ 37 w 42"/>
                  <a:gd name="T13" fmla="*/ 32 h 63"/>
                  <a:gd name="T14" fmla="*/ 42 w 42"/>
                  <a:gd name="T15" fmla="*/ 19 h 63"/>
                  <a:gd name="T16" fmla="*/ 12 w 42"/>
                  <a:gd name="T17" fmla="*/ 13 h 63"/>
                  <a:gd name="T18" fmla="*/ 23 w 42"/>
                  <a:gd name="T19" fmla="*/ 13 h 63"/>
                  <a:gd name="T20" fmla="*/ 29 w 42"/>
                  <a:gd name="T21" fmla="*/ 19 h 63"/>
                  <a:gd name="T22" fmla="*/ 23 w 42"/>
                  <a:gd name="T23" fmla="*/ 25 h 63"/>
                  <a:gd name="T24" fmla="*/ 12 w 42"/>
                  <a:gd name="T25" fmla="*/ 25 h 63"/>
                  <a:gd name="T26" fmla="*/ 12 w 42"/>
                  <a:gd name="T27" fmla="*/ 13 h 63"/>
                  <a:gd name="T28" fmla="*/ 23 w 42"/>
                  <a:gd name="T29" fmla="*/ 50 h 63"/>
                  <a:gd name="T30" fmla="*/ 12 w 42"/>
                  <a:gd name="T31" fmla="*/ 50 h 63"/>
                  <a:gd name="T32" fmla="*/ 12 w 42"/>
                  <a:gd name="T33" fmla="*/ 38 h 63"/>
                  <a:gd name="T34" fmla="*/ 23 w 42"/>
                  <a:gd name="T35" fmla="*/ 38 h 63"/>
                  <a:gd name="T36" fmla="*/ 29 w 42"/>
                  <a:gd name="T37" fmla="*/ 44 h 63"/>
                  <a:gd name="T38" fmla="*/ 23 w 42"/>
                  <a:gd name="T39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63">
                    <a:moveTo>
                      <a:pt x="42" y="19"/>
                    </a:moveTo>
                    <a:cubicBezTo>
                      <a:pt x="42" y="9"/>
                      <a:pt x="3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33" y="63"/>
                      <a:pt x="42" y="55"/>
                      <a:pt x="42" y="44"/>
                    </a:cubicBezTo>
                    <a:cubicBezTo>
                      <a:pt x="42" y="39"/>
                      <a:pt x="40" y="35"/>
                      <a:pt x="37" y="32"/>
                    </a:cubicBezTo>
                    <a:cubicBezTo>
                      <a:pt x="40" y="28"/>
                      <a:pt x="42" y="24"/>
                      <a:pt x="42" y="19"/>
                    </a:cubicBezTo>
                    <a:close/>
                    <a:moveTo>
                      <a:pt x="12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6" y="13"/>
                      <a:pt x="29" y="16"/>
                      <a:pt x="29" y="19"/>
                    </a:cubicBezTo>
                    <a:cubicBezTo>
                      <a:pt x="29" y="23"/>
                      <a:pt x="26" y="25"/>
                      <a:pt x="23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3"/>
                    </a:lnTo>
                    <a:close/>
                    <a:moveTo>
                      <a:pt x="23" y="50"/>
                    </a:move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6" y="38"/>
                      <a:pt x="29" y="41"/>
                      <a:pt x="29" y="44"/>
                    </a:cubicBezTo>
                    <a:cubicBezTo>
                      <a:pt x="29" y="48"/>
                      <a:pt x="26" y="50"/>
                      <a:pt x="23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3327" name="グループ化 3326"/>
            <p:cNvGrpSpPr>
              <a:grpSpLocks noChangeAspect="1"/>
            </p:cNvGrpSpPr>
            <p:nvPr userDrawn="1"/>
          </p:nvGrpSpPr>
          <p:grpSpPr bwMode="gray">
            <a:xfrm>
              <a:off x="3703283" y="1985160"/>
              <a:ext cx="2499435" cy="252004"/>
              <a:chOff x="5278443" y="4540254"/>
              <a:chExt cx="3459157" cy="377832"/>
            </a:xfrm>
          </p:grpSpPr>
          <p:sp>
            <p:nvSpPr>
              <p:cNvPr id="3255" name="Freeform 3233"/>
              <p:cNvSpPr>
                <a:spLocks/>
              </p:cNvSpPr>
              <p:nvPr userDrawn="1"/>
            </p:nvSpPr>
            <p:spPr bwMode="gray">
              <a:xfrm>
                <a:off x="5278443" y="4573602"/>
                <a:ext cx="158750" cy="333376"/>
              </a:xfrm>
              <a:custGeom>
                <a:avLst/>
                <a:gdLst>
                  <a:gd name="T0" fmla="*/ 10 w 125"/>
                  <a:gd name="T1" fmla="*/ 0 h 263"/>
                  <a:gd name="T2" fmla="*/ 47 w 125"/>
                  <a:gd name="T3" fmla="*/ 22 h 263"/>
                  <a:gd name="T4" fmla="*/ 43 w 125"/>
                  <a:gd name="T5" fmla="*/ 36 h 263"/>
                  <a:gd name="T6" fmla="*/ 39 w 125"/>
                  <a:gd name="T7" fmla="*/ 84 h 263"/>
                  <a:gd name="T8" fmla="*/ 51 w 125"/>
                  <a:gd name="T9" fmla="*/ 95 h 263"/>
                  <a:gd name="T10" fmla="*/ 125 w 125"/>
                  <a:gd name="T11" fmla="*/ 151 h 263"/>
                  <a:gd name="T12" fmla="*/ 113 w 125"/>
                  <a:gd name="T13" fmla="*/ 163 h 263"/>
                  <a:gd name="T14" fmla="*/ 80 w 125"/>
                  <a:gd name="T15" fmla="*/ 132 h 263"/>
                  <a:gd name="T16" fmla="*/ 44 w 125"/>
                  <a:gd name="T17" fmla="*/ 103 h 263"/>
                  <a:gd name="T18" fmla="*/ 39 w 125"/>
                  <a:gd name="T19" fmla="*/ 128 h 263"/>
                  <a:gd name="T20" fmla="*/ 40 w 125"/>
                  <a:gd name="T21" fmla="*/ 214 h 263"/>
                  <a:gd name="T22" fmla="*/ 41 w 125"/>
                  <a:gd name="T23" fmla="*/ 231 h 263"/>
                  <a:gd name="T24" fmla="*/ 31 w 125"/>
                  <a:gd name="T25" fmla="*/ 263 h 263"/>
                  <a:gd name="T26" fmla="*/ 12 w 125"/>
                  <a:gd name="T27" fmla="*/ 230 h 263"/>
                  <a:gd name="T28" fmla="*/ 13 w 125"/>
                  <a:gd name="T29" fmla="*/ 220 h 263"/>
                  <a:gd name="T30" fmla="*/ 16 w 125"/>
                  <a:gd name="T31" fmla="*/ 141 h 263"/>
                  <a:gd name="T32" fmla="*/ 12 w 125"/>
                  <a:gd name="T33" fmla="*/ 20 h 263"/>
                  <a:gd name="T34" fmla="*/ 1 w 125"/>
                  <a:gd name="T35" fmla="*/ 4 h 263"/>
                  <a:gd name="T36" fmla="*/ 0 w 125"/>
                  <a:gd name="T37" fmla="*/ 3 h 263"/>
                  <a:gd name="T38" fmla="*/ 10 w 125"/>
                  <a:gd name="T3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263">
                    <a:moveTo>
                      <a:pt x="10" y="0"/>
                    </a:moveTo>
                    <a:cubicBezTo>
                      <a:pt x="22" y="0"/>
                      <a:pt x="47" y="11"/>
                      <a:pt x="47" y="22"/>
                    </a:cubicBezTo>
                    <a:cubicBezTo>
                      <a:pt x="47" y="24"/>
                      <a:pt x="43" y="34"/>
                      <a:pt x="43" y="36"/>
                    </a:cubicBezTo>
                    <a:cubicBezTo>
                      <a:pt x="41" y="45"/>
                      <a:pt x="39" y="76"/>
                      <a:pt x="39" y="84"/>
                    </a:cubicBezTo>
                    <a:cubicBezTo>
                      <a:pt x="39" y="92"/>
                      <a:pt x="41" y="93"/>
                      <a:pt x="51" y="95"/>
                    </a:cubicBezTo>
                    <a:cubicBezTo>
                      <a:pt x="72" y="100"/>
                      <a:pt x="125" y="125"/>
                      <a:pt x="125" y="151"/>
                    </a:cubicBezTo>
                    <a:cubicBezTo>
                      <a:pt x="125" y="162"/>
                      <a:pt x="114" y="163"/>
                      <a:pt x="113" y="163"/>
                    </a:cubicBezTo>
                    <a:cubicBezTo>
                      <a:pt x="104" y="163"/>
                      <a:pt x="103" y="162"/>
                      <a:pt x="80" y="132"/>
                    </a:cubicBezTo>
                    <a:cubicBezTo>
                      <a:pt x="70" y="119"/>
                      <a:pt x="54" y="103"/>
                      <a:pt x="44" y="103"/>
                    </a:cubicBezTo>
                    <a:cubicBezTo>
                      <a:pt x="40" y="103"/>
                      <a:pt x="39" y="103"/>
                      <a:pt x="39" y="128"/>
                    </a:cubicBezTo>
                    <a:cubicBezTo>
                      <a:pt x="39" y="165"/>
                      <a:pt x="39" y="183"/>
                      <a:pt x="40" y="214"/>
                    </a:cubicBezTo>
                    <a:cubicBezTo>
                      <a:pt x="41" y="218"/>
                      <a:pt x="41" y="226"/>
                      <a:pt x="41" y="231"/>
                    </a:cubicBezTo>
                    <a:cubicBezTo>
                      <a:pt x="41" y="240"/>
                      <a:pt x="41" y="263"/>
                      <a:pt x="31" y="263"/>
                    </a:cubicBezTo>
                    <a:cubicBezTo>
                      <a:pt x="21" y="263"/>
                      <a:pt x="12" y="239"/>
                      <a:pt x="12" y="230"/>
                    </a:cubicBezTo>
                    <a:cubicBezTo>
                      <a:pt x="12" y="229"/>
                      <a:pt x="13" y="222"/>
                      <a:pt x="13" y="220"/>
                    </a:cubicBezTo>
                    <a:cubicBezTo>
                      <a:pt x="16" y="192"/>
                      <a:pt x="16" y="183"/>
                      <a:pt x="16" y="141"/>
                    </a:cubicBezTo>
                    <a:cubicBezTo>
                      <a:pt x="16" y="42"/>
                      <a:pt x="16" y="31"/>
                      <a:pt x="12" y="20"/>
                    </a:cubicBezTo>
                    <a:cubicBezTo>
                      <a:pt x="10" y="13"/>
                      <a:pt x="6" y="10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56" name="Freeform 3234"/>
              <p:cNvSpPr>
                <a:spLocks/>
              </p:cNvSpPr>
              <p:nvPr userDrawn="1"/>
            </p:nvSpPr>
            <p:spPr bwMode="gray">
              <a:xfrm>
                <a:off x="5535620" y="4629163"/>
                <a:ext cx="282575" cy="219076"/>
              </a:xfrm>
              <a:custGeom>
                <a:avLst/>
                <a:gdLst>
                  <a:gd name="T0" fmla="*/ 41 w 224"/>
                  <a:gd name="T1" fmla="*/ 44 h 173"/>
                  <a:gd name="T2" fmla="*/ 38 w 224"/>
                  <a:gd name="T3" fmla="*/ 109 h 173"/>
                  <a:gd name="T4" fmla="*/ 50 w 224"/>
                  <a:gd name="T5" fmla="*/ 127 h 173"/>
                  <a:gd name="T6" fmla="*/ 213 w 224"/>
                  <a:gd name="T7" fmla="*/ 37 h 173"/>
                  <a:gd name="T8" fmla="*/ 221 w 224"/>
                  <a:gd name="T9" fmla="*/ 32 h 173"/>
                  <a:gd name="T10" fmla="*/ 224 w 224"/>
                  <a:gd name="T11" fmla="*/ 35 h 173"/>
                  <a:gd name="T12" fmla="*/ 89 w 224"/>
                  <a:gd name="T13" fmla="*/ 138 h 173"/>
                  <a:gd name="T14" fmla="*/ 39 w 224"/>
                  <a:gd name="T15" fmla="*/ 170 h 173"/>
                  <a:gd name="T16" fmla="*/ 35 w 224"/>
                  <a:gd name="T17" fmla="*/ 173 h 173"/>
                  <a:gd name="T18" fmla="*/ 12 w 224"/>
                  <a:gd name="T19" fmla="*/ 147 h 173"/>
                  <a:gd name="T20" fmla="*/ 15 w 224"/>
                  <a:gd name="T21" fmla="*/ 130 h 173"/>
                  <a:gd name="T22" fmla="*/ 16 w 224"/>
                  <a:gd name="T23" fmla="*/ 86 h 173"/>
                  <a:gd name="T24" fmla="*/ 7 w 224"/>
                  <a:gd name="T25" fmla="*/ 15 h 173"/>
                  <a:gd name="T26" fmla="*/ 0 w 224"/>
                  <a:gd name="T27" fmla="*/ 2 h 173"/>
                  <a:gd name="T28" fmla="*/ 3 w 224"/>
                  <a:gd name="T29" fmla="*/ 0 h 173"/>
                  <a:gd name="T30" fmla="*/ 47 w 224"/>
                  <a:gd name="T31" fmla="*/ 21 h 173"/>
                  <a:gd name="T32" fmla="*/ 41 w 224"/>
                  <a:gd name="T33" fmla="*/ 4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173">
                    <a:moveTo>
                      <a:pt x="41" y="44"/>
                    </a:moveTo>
                    <a:cubicBezTo>
                      <a:pt x="40" y="51"/>
                      <a:pt x="38" y="60"/>
                      <a:pt x="38" y="109"/>
                    </a:cubicBezTo>
                    <a:cubicBezTo>
                      <a:pt x="38" y="119"/>
                      <a:pt x="38" y="127"/>
                      <a:pt x="50" y="127"/>
                    </a:cubicBezTo>
                    <a:cubicBezTo>
                      <a:pt x="65" y="127"/>
                      <a:pt x="153" y="90"/>
                      <a:pt x="213" y="37"/>
                    </a:cubicBezTo>
                    <a:cubicBezTo>
                      <a:pt x="218" y="33"/>
                      <a:pt x="219" y="32"/>
                      <a:pt x="221" y="32"/>
                    </a:cubicBezTo>
                    <a:cubicBezTo>
                      <a:pt x="223" y="32"/>
                      <a:pt x="224" y="34"/>
                      <a:pt x="224" y="35"/>
                    </a:cubicBezTo>
                    <a:cubicBezTo>
                      <a:pt x="224" y="39"/>
                      <a:pt x="173" y="94"/>
                      <a:pt x="89" y="138"/>
                    </a:cubicBezTo>
                    <a:cubicBezTo>
                      <a:pt x="49" y="159"/>
                      <a:pt x="46" y="161"/>
                      <a:pt x="39" y="170"/>
                    </a:cubicBezTo>
                    <a:cubicBezTo>
                      <a:pt x="37" y="172"/>
                      <a:pt x="36" y="173"/>
                      <a:pt x="35" y="173"/>
                    </a:cubicBezTo>
                    <a:cubicBezTo>
                      <a:pt x="32" y="173"/>
                      <a:pt x="12" y="156"/>
                      <a:pt x="12" y="147"/>
                    </a:cubicBezTo>
                    <a:cubicBezTo>
                      <a:pt x="12" y="145"/>
                      <a:pt x="14" y="131"/>
                      <a:pt x="15" y="130"/>
                    </a:cubicBezTo>
                    <a:cubicBezTo>
                      <a:pt x="16" y="122"/>
                      <a:pt x="16" y="110"/>
                      <a:pt x="16" y="86"/>
                    </a:cubicBezTo>
                    <a:cubicBezTo>
                      <a:pt x="16" y="41"/>
                      <a:pt x="16" y="31"/>
                      <a:pt x="7" y="15"/>
                    </a:cubicBezTo>
                    <a:cubicBezTo>
                      <a:pt x="6" y="13"/>
                      <a:pt x="0" y="4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7" y="0"/>
                      <a:pt x="47" y="7"/>
                      <a:pt x="47" y="21"/>
                    </a:cubicBezTo>
                    <a:cubicBezTo>
                      <a:pt x="47" y="24"/>
                      <a:pt x="42" y="40"/>
                      <a:pt x="41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57" name="Freeform 3235"/>
              <p:cNvSpPr>
                <a:spLocks/>
              </p:cNvSpPr>
              <p:nvPr userDrawn="1"/>
            </p:nvSpPr>
            <p:spPr bwMode="gray">
              <a:xfrm>
                <a:off x="5865821" y="4716477"/>
                <a:ext cx="306389" cy="47626"/>
              </a:xfrm>
              <a:custGeom>
                <a:avLst/>
                <a:gdLst>
                  <a:gd name="T0" fmla="*/ 214 w 242"/>
                  <a:gd name="T1" fmla="*/ 1 h 38"/>
                  <a:gd name="T2" fmla="*/ 221 w 242"/>
                  <a:gd name="T3" fmla="*/ 0 h 38"/>
                  <a:gd name="T4" fmla="*/ 242 w 242"/>
                  <a:gd name="T5" fmla="*/ 16 h 38"/>
                  <a:gd name="T6" fmla="*/ 217 w 242"/>
                  <a:gd name="T7" fmla="*/ 26 h 38"/>
                  <a:gd name="T8" fmla="*/ 172 w 242"/>
                  <a:gd name="T9" fmla="*/ 26 h 38"/>
                  <a:gd name="T10" fmla="*/ 51 w 242"/>
                  <a:gd name="T11" fmla="*/ 32 h 38"/>
                  <a:gd name="T12" fmla="*/ 27 w 242"/>
                  <a:gd name="T13" fmla="*/ 38 h 38"/>
                  <a:gd name="T14" fmla="*/ 0 w 242"/>
                  <a:gd name="T15" fmla="*/ 5 h 38"/>
                  <a:gd name="T16" fmla="*/ 2 w 242"/>
                  <a:gd name="T17" fmla="*/ 1 h 38"/>
                  <a:gd name="T18" fmla="*/ 13 w 242"/>
                  <a:gd name="T19" fmla="*/ 5 h 38"/>
                  <a:gd name="T20" fmla="*/ 50 w 242"/>
                  <a:gd name="T21" fmla="*/ 8 h 38"/>
                  <a:gd name="T22" fmla="*/ 214 w 242"/>
                  <a:gd name="T2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38">
                    <a:moveTo>
                      <a:pt x="214" y="1"/>
                    </a:moveTo>
                    <a:cubicBezTo>
                      <a:pt x="216" y="1"/>
                      <a:pt x="219" y="0"/>
                      <a:pt x="221" y="0"/>
                    </a:cubicBezTo>
                    <a:cubicBezTo>
                      <a:pt x="240" y="0"/>
                      <a:pt x="242" y="13"/>
                      <a:pt x="242" y="16"/>
                    </a:cubicBezTo>
                    <a:cubicBezTo>
                      <a:pt x="242" y="25"/>
                      <a:pt x="230" y="26"/>
                      <a:pt x="217" y="26"/>
                    </a:cubicBezTo>
                    <a:cubicBezTo>
                      <a:pt x="210" y="26"/>
                      <a:pt x="179" y="26"/>
                      <a:pt x="172" y="26"/>
                    </a:cubicBezTo>
                    <a:cubicBezTo>
                      <a:pt x="130" y="26"/>
                      <a:pt x="59" y="30"/>
                      <a:pt x="51" y="32"/>
                    </a:cubicBezTo>
                    <a:cubicBezTo>
                      <a:pt x="48" y="32"/>
                      <a:pt x="31" y="38"/>
                      <a:pt x="27" y="38"/>
                    </a:cubicBezTo>
                    <a:cubicBezTo>
                      <a:pt x="14" y="38"/>
                      <a:pt x="0" y="17"/>
                      <a:pt x="0" y="5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1"/>
                      <a:pt x="11" y="5"/>
                      <a:pt x="13" y="5"/>
                    </a:cubicBezTo>
                    <a:cubicBezTo>
                      <a:pt x="18" y="7"/>
                      <a:pt x="31" y="8"/>
                      <a:pt x="50" y="8"/>
                    </a:cubicBezTo>
                    <a:cubicBezTo>
                      <a:pt x="61" y="8"/>
                      <a:pt x="169" y="4"/>
                      <a:pt x="21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58" name="Freeform 3236"/>
              <p:cNvSpPr>
                <a:spLocks noEditPoints="1"/>
              </p:cNvSpPr>
              <p:nvPr userDrawn="1"/>
            </p:nvSpPr>
            <p:spPr bwMode="gray">
              <a:xfrm>
                <a:off x="6261109" y="4573602"/>
                <a:ext cx="365126" cy="339726"/>
              </a:xfrm>
              <a:custGeom>
                <a:avLst/>
                <a:gdLst>
                  <a:gd name="T0" fmla="*/ 149 w 288"/>
                  <a:gd name="T1" fmla="*/ 130 h 268"/>
                  <a:gd name="T2" fmla="*/ 140 w 288"/>
                  <a:gd name="T3" fmla="*/ 141 h 268"/>
                  <a:gd name="T4" fmla="*/ 123 w 288"/>
                  <a:gd name="T5" fmla="*/ 180 h 268"/>
                  <a:gd name="T6" fmla="*/ 32 w 288"/>
                  <a:gd name="T7" fmla="*/ 268 h 268"/>
                  <a:gd name="T8" fmla="*/ 30 w 288"/>
                  <a:gd name="T9" fmla="*/ 266 h 268"/>
                  <a:gd name="T10" fmla="*/ 48 w 288"/>
                  <a:gd name="T11" fmla="*/ 249 h 268"/>
                  <a:gd name="T12" fmla="*/ 115 w 288"/>
                  <a:gd name="T13" fmla="*/ 119 h 268"/>
                  <a:gd name="T14" fmla="*/ 107 w 288"/>
                  <a:gd name="T15" fmla="*/ 109 h 268"/>
                  <a:gd name="T16" fmla="*/ 52 w 288"/>
                  <a:gd name="T17" fmla="*/ 119 h 268"/>
                  <a:gd name="T18" fmla="*/ 28 w 288"/>
                  <a:gd name="T19" fmla="*/ 126 h 268"/>
                  <a:gd name="T20" fmla="*/ 0 w 288"/>
                  <a:gd name="T21" fmla="*/ 99 h 268"/>
                  <a:gd name="T22" fmla="*/ 3 w 288"/>
                  <a:gd name="T23" fmla="*/ 96 h 268"/>
                  <a:gd name="T24" fmla="*/ 8 w 288"/>
                  <a:gd name="T25" fmla="*/ 98 h 268"/>
                  <a:gd name="T26" fmla="*/ 30 w 288"/>
                  <a:gd name="T27" fmla="*/ 100 h 268"/>
                  <a:gd name="T28" fmla="*/ 165 w 288"/>
                  <a:gd name="T29" fmla="*/ 87 h 268"/>
                  <a:gd name="T30" fmla="*/ 191 w 288"/>
                  <a:gd name="T31" fmla="*/ 81 h 268"/>
                  <a:gd name="T32" fmla="*/ 234 w 288"/>
                  <a:gd name="T33" fmla="*/ 102 h 268"/>
                  <a:gd name="T34" fmla="*/ 224 w 288"/>
                  <a:gd name="T35" fmla="*/ 111 h 268"/>
                  <a:gd name="T36" fmla="*/ 200 w 288"/>
                  <a:gd name="T37" fmla="*/ 108 h 268"/>
                  <a:gd name="T38" fmla="*/ 175 w 288"/>
                  <a:gd name="T39" fmla="*/ 106 h 268"/>
                  <a:gd name="T40" fmla="*/ 141 w 288"/>
                  <a:gd name="T41" fmla="*/ 107 h 268"/>
                  <a:gd name="T42" fmla="*/ 138 w 288"/>
                  <a:gd name="T43" fmla="*/ 112 h 268"/>
                  <a:gd name="T44" fmla="*/ 149 w 288"/>
                  <a:gd name="T45" fmla="*/ 130 h 268"/>
                  <a:gd name="T46" fmla="*/ 73 w 288"/>
                  <a:gd name="T47" fmla="*/ 29 h 268"/>
                  <a:gd name="T48" fmla="*/ 122 w 288"/>
                  <a:gd name="T49" fmla="*/ 20 h 268"/>
                  <a:gd name="T50" fmla="*/ 149 w 288"/>
                  <a:gd name="T51" fmla="*/ 16 h 268"/>
                  <a:gd name="T52" fmla="*/ 169 w 288"/>
                  <a:gd name="T53" fmla="*/ 27 h 268"/>
                  <a:gd name="T54" fmla="*/ 143 w 288"/>
                  <a:gd name="T55" fmla="*/ 40 h 268"/>
                  <a:gd name="T56" fmla="*/ 97 w 288"/>
                  <a:gd name="T57" fmla="*/ 48 h 268"/>
                  <a:gd name="T58" fmla="*/ 81 w 288"/>
                  <a:gd name="T59" fmla="*/ 51 h 268"/>
                  <a:gd name="T60" fmla="*/ 55 w 288"/>
                  <a:gd name="T61" fmla="*/ 26 h 268"/>
                  <a:gd name="T62" fmla="*/ 73 w 288"/>
                  <a:gd name="T63" fmla="*/ 29 h 268"/>
                  <a:gd name="T64" fmla="*/ 257 w 288"/>
                  <a:gd name="T65" fmla="*/ 65 h 268"/>
                  <a:gd name="T66" fmla="*/ 247 w 288"/>
                  <a:gd name="T67" fmla="*/ 78 h 268"/>
                  <a:gd name="T68" fmla="*/ 229 w 288"/>
                  <a:gd name="T69" fmla="*/ 62 h 268"/>
                  <a:gd name="T70" fmla="*/ 206 w 288"/>
                  <a:gd name="T71" fmla="*/ 41 h 268"/>
                  <a:gd name="T72" fmla="*/ 201 w 288"/>
                  <a:gd name="T73" fmla="*/ 35 h 268"/>
                  <a:gd name="T74" fmla="*/ 207 w 288"/>
                  <a:gd name="T75" fmla="*/ 33 h 268"/>
                  <a:gd name="T76" fmla="*/ 257 w 288"/>
                  <a:gd name="T77" fmla="*/ 65 h 268"/>
                  <a:gd name="T78" fmla="*/ 288 w 288"/>
                  <a:gd name="T79" fmla="*/ 31 h 268"/>
                  <a:gd name="T80" fmla="*/ 279 w 288"/>
                  <a:gd name="T81" fmla="*/ 42 h 268"/>
                  <a:gd name="T82" fmla="*/ 261 w 288"/>
                  <a:gd name="T83" fmla="*/ 28 h 268"/>
                  <a:gd name="T84" fmla="*/ 232 w 288"/>
                  <a:gd name="T85" fmla="*/ 7 h 268"/>
                  <a:gd name="T86" fmla="*/ 228 w 288"/>
                  <a:gd name="T87" fmla="*/ 3 h 268"/>
                  <a:gd name="T88" fmla="*/ 241 w 288"/>
                  <a:gd name="T89" fmla="*/ 0 h 268"/>
                  <a:gd name="T90" fmla="*/ 288 w 288"/>
                  <a:gd name="T91" fmla="*/ 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268">
                    <a:moveTo>
                      <a:pt x="149" y="130"/>
                    </a:moveTo>
                    <a:cubicBezTo>
                      <a:pt x="149" y="132"/>
                      <a:pt x="141" y="139"/>
                      <a:pt x="140" y="141"/>
                    </a:cubicBezTo>
                    <a:cubicBezTo>
                      <a:pt x="139" y="142"/>
                      <a:pt x="126" y="174"/>
                      <a:pt x="123" y="180"/>
                    </a:cubicBezTo>
                    <a:cubicBezTo>
                      <a:pt x="90" y="246"/>
                      <a:pt x="36" y="268"/>
                      <a:pt x="32" y="268"/>
                    </a:cubicBezTo>
                    <a:cubicBezTo>
                      <a:pt x="30" y="268"/>
                      <a:pt x="30" y="267"/>
                      <a:pt x="30" y="266"/>
                    </a:cubicBezTo>
                    <a:cubicBezTo>
                      <a:pt x="30" y="265"/>
                      <a:pt x="45" y="251"/>
                      <a:pt x="48" y="249"/>
                    </a:cubicBezTo>
                    <a:cubicBezTo>
                      <a:pt x="105" y="195"/>
                      <a:pt x="115" y="124"/>
                      <a:pt x="115" y="119"/>
                    </a:cubicBezTo>
                    <a:cubicBezTo>
                      <a:pt x="115" y="115"/>
                      <a:pt x="115" y="109"/>
                      <a:pt x="107" y="109"/>
                    </a:cubicBezTo>
                    <a:cubicBezTo>
                      <a:pt x="98" y="109"/>
                      <a:pt x="66" y="116"/>
                      <a:pt x="52" y="119"/>
                    </a:cubicBezTo>
                    <a:cubicBezTo>
                      <a:pt x="48" y="120"/>
                      <a:pt x="31" y="126"/>
                      <a:pt x="28" y="126"/>
                    </a:cubicBezTo>
                    <a:cubicBezTo>
                      <a:pt x="10" y="126"/>
                      <a:pt x="0" y="107"/>
                      <a:pt x="0" y="99"/>
                    </a:cubicBezTo>
                    <a:cubicBezTo>
                      <a:pt x="0" y="97"/>
                      <a:pt x="1" y="96"/>
                      <a:pt x="3" y="96"/>
                    </a:cubicBezTo>
                    <a:cubicBezTo>
                      <a:pt x="3" y="96"/>
                      <a:pt x="7" y="97"/>
                      <a:pt x="8" y="98"/>
                    </a:cubicBezTo>
                    <a:cubicBezTo>
                      <a:pt x="13" y="99"/>
                      <a:pt x="23" y="100"/>
                      <a:pt x="30" y="100"/>
                    </a:cubicBezTo>
                    <a:cubicBezTo>
                      <a:pt x="52" y="100"/>
                      <a:pt x="141" y="90"/>
                      <a:pt x="165" y="87"/>
                    </a:cubicBezTo>
                    <a:cubicBezTo>
                      <a:pt x="169" y="86"/>
                      <a:pt x="187" y="81"/>
                      <a:pt x="191" y="81"/>
                    </a:cubicBezTo>
                    <a:cubicBezTo>
                      <a:pt x="195" y="81"/>
                      <a:pt x="234" y="88"/>
                      <a:pt x="234" y="102"/>
                    </a:cubicBezTo>
                    <a:cubicBezTo>
                      <a:pt x="234" y="109"/>
                      <a:pt x="228" y="111"/>
                      <a:pt x="224" y="111"/>
                    </a:cubicBezTo>
                    <a:cubicBezTo>
                      <a:pt x="220" y="111"/>
                      <a:pt x="203" y="108"/>
                      <a:pt x="200" y="108"/>
                    </a:cubicBezTo>
                    <a:cubicBezTo>
                      <a:pt x="193" y="107"/>
                      <a:pt x="183" y="106"/>
                      <a:pt x="175" y="106"/>
                    </a:cubicBezTo>
                    <a:cubicBezTo>
                      <a:pt x="164" y="106"/>
                      <a:pt x="143" y="106"/>
                      <a:pt x="141" y="107"/>
                    </a:cubicBezTo>
                    <a:cubicBezTo>
                      <a:pt x="138" y="108"/>
                      <a:pt x="138" y="110"/>
                      <a:pt x="138" y="112"/>
                    </a:cubicBezTo>
                    <a:cubicBezTo>
                      <a:pt x="139" y="113"/>
                      <a:pt x="149" y="127"/>
                      <a:pt x="149" y="130"/>
                    </a:cubicBezTo>
                    <a:close/>
                    <a:moveTo>
                      <a:pt x="73" y="29"/>
                    </a:moveTo>
                    <a:cubicBezTo>
                      <a:pt x="84" y="29"/>
                      <a:pt x="87" y="28"/>
                      <a:pt x="122" y="20"/>
                    </a:cubicBezTo>
                    <a:cubicBezTo>
                      <a:pt x="131" y="18"/>
                      <a:pt x="142" y="16"/>
                      <a:pt x="149" y="16"/>
                    </a:cubicBezTo>
                    <a:cubicBezTo>
                      <a:pt x="157" y="16"/>
                      <a:pt x="169" y="17"/>
                      <a:pt x="169" y="27"/>
                    </a:cubicBezTo>
                    <a:cubicBezTo>
                      <a:pt x="169" y="37"/>
                      <a:pt x="163" y="38"/>
                      <a:pt x="143" y="40"/>
                    </a:cubicBezTo>
                    <a:cubicBezTo>
                      <a:pt x="125" y="42"/>
                      <a:pt x="102" y="47"/>
                      <a:pt x="97" y="48"/>
                    </a:cubicBezTo>
                    <a:cubicBezTo>
                      <a:pt x="95" y="48"/>
                      <a:pt x="82" y="51"/>
                      <a:pt x="81" y="51"/>
                    </a:cubicBezTo>
                    <a:cubicBezTo>
                      <a:pt x="64" y="51"/>
                      <a:pt x="53" y="27"/>
                      <a:pt x="55" y="26"/>
                    </a:cubicBezTo>
                    <a:cubicBezTo>
                      <a:pt x="55" y="26"/>
                      <a:pt x="70" y="29"/>
                      <a:pt x="73" y="29"/>
                    </a:cubicBezTo>
                    <a:close/>
                    <a:moveTo>
                      <a:pt x="257" y="65"/>
                    </a:moveTo>
                    <a:cubicBezTo>
                      <a:pt x="257" y="70"/>
                      <a:pt x="253" y="78"/>
                      <a:pt x="247" y="78"/>
                    </a:cubicBezTo>
                    <a:cubicBezTo>
                      <a:pt x="242" y="78"/>
                      <a:pt x="239" y="75"/>
                      <a:pt x="229" y="62"/>
                    </a:cubicBezTo>
                    <a:cubicBezTo>
                      <a:pt x="225" y="57"/>
                      <a:pt x="222" y="53"/>
                      <a:pt x="206" y="41"/>
                    </a:cubicBezTo>
                    <a:cubicBezTo>
                      <a:pt x="205" y="40"/>
                      <a:pt x="201" y="37"/>
                      <a:pt x="201" y="35"/>
                    </a:cubicBezTo>
                    <a:cubicBezTo>
                      <a:pt x="201" y="34"/>
                      <a:pt x="204" y="33"/>
                      <a:pt x="207" y="33"/>
                    </a:cubicBezTo>
                    <a:cubicBezTo>
                      <a:pt x="238" y="33"/>
                      <a:pt x="257" y="53"/>
                      <a:pt x="257" y="65"/>
                    </a:cubicBezTo>
                    <a:close/>
                    <a:moveTo>
                      <a:pt x="288" y="31"/>
                    </a:moveTo>
                    <a:cubicBezTo>
                      <a:pt x="288" y="35"/>
                      <a:pt x="285" y="42"/>
                      <a:pt x="279" y="42"/>
                    </a:cubicBezTo>
                    <a:cubicBezTo>
                      <a:pt x="271" y="42"/>
                      <a:pt x="267" y="36"/>
                      <a:pt x="261" y="28"/>
                    </a:cubicBezTo>
                    <a:cubicBezTo>
                      <a:pt x="257" y="21"/>
                      <a:pt x="243" y="12"/>
                      <a:pt x="232" y="7"/>
                    </a:cubicBezTo>
                    <a:cubicBezTo>
                      <a:pt x="229" y="5"/>
                      <a:pt x="228" y="4"/>
                      <a:pt x="228" y="3"/>
                    </a:cubicBezTo>
                    <a:cubicBezTo>
                      <a:pt x="228" y="0"/>
                      <a:pt x="238" y="0"/>
                      <a:pt x="241" y="0"/>
                    </a:cubicBezTo>
                    <a:cubicBezTo>
                      <a:pt x="259" y="0"/>
                      <a:pt x="288" y="11"/>
                      <a:pt x="288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59" name="Freeform 3237"/>
              <p:cNvSpPr>
                <a:spLocks/>
              </p:cNvSpPr>
              <p:nvPr userDrawn="1"/>
            </p:nvSpPr>
            <p:spPr bwMode="gray">
              <a:xfrm>
                <a:off x="6621474" y="4635510"/>
                <a:ext cx="177801" cy="282576"/>
              </a:xfrm>
              <a:custGeom>
                <a:avLst/>
                <a:gdLst>
                  <a:gd name="T0" fmla="*/ 102 w 141"/>
                  <a:gd name="T1" fmla="*/ 79 h 223"/>
                  <a:gd name="T2" fmla="*/ 115 w 141"/>
                  <a:gd name="T3" fmla="*/ 91 h 223"/>
                  <a:gd name="T4" fmla="*/ 112 w 141"/>
                  <a:gd name="T5" fmla="*/ 103 h 223"/>
                  <a:gd name="T6" fmla="*/ 110 w 141"/>
                  <a:gd name="T7" fmla="*/ 152 h 223"/>
                  <a:gd name="T8" fmla="*/ 111 w 141"/>
                  <a:gd name="T9" fmla="*/ 185 h 223"/>
                  <a:gd name="T10" fmla="*/ 113 w 141"/>
                  <a:gd name="T11" fmla="*/ 210 h 223"/>
                  <a:gd name="T12" fmla="*/ 105 w 141"/>
                  <a:gd name="T13" fmla="*/ 223 h 223"/>
                  <a:gd name="T14" fmla="*/ 88 w 141"/>
                  <a:gd name="T15" fmla="*/ 203 h 223"/>
                  <a:gd name="T16" fmla="*/ 90 w 141"/>
                  <a:gd name="T17" fmla="*/ 190 h 223"/>
                  <a:gd name="T18" fmla="*/ 94 w 141"/>
                  <a:gd name="T19" fmla="*/ 131 h 223"/>
                  <a:gd name="T20" fmla="*/ 87 w 141"/>
                  <a:gd name="T21" fmla="*/ 93 h 223"/>
                  <a:gd name="T22" fmla="*/ 80 w 141"/>
                  <a:gd name="T23" fmla="*/ 99 h 223"/>
                  <a:gd name="T24" fmla="*/ 3 w 141"/>
                  <a:gd name="T25" fmla="*/ 150 h 223"/>
                  <a:gd name="T26" fmla="*/ 0 w 141"/>
                  <a:gd name="T27" fmla="*/ 148 h 223"/>
                  <a:gd name="T28" fmla="*/ 14 w 141"/>
                  <a:gd name="T29" fmla="*/ 135 h 223"/>
                  <a:gd name="T30" fmla="*/ 109 w 141"/>
                  <a:gd name="T31" fmla="*/ 17 h 223"/>
                  <a:gd name="T32" fmla="*/ 107 w 141"/>
                  <a:gd name="T33" fmla="*/ 9 h 223"/>
                  <a:gd name="T34" fmla="*/ 104 w 141"/>
                  <a:gd name="T35" fmla="*/ 4 h 223"/>
                  <a:gd name="T36" fmla="*/ 108 w 141"/>
                  <a:gd name="T37" fmla="*/ 0 h 223"/>
                  <a:gd name="T38" fmla="*/ 141 w 141"/>
                  <a:gd name="T39" fmla="*/ 24 h 223"/>
                  <a:gd name="T40" fmla="*/ 138 w 141"/>
                  <a:gd name="T41" fmla="*/ 30 h 223"/>
                  <a:gd name="T42" fmla="*/ 127 w 141"/>
                  <a:gd name="T43" fmla="*/ 41 h 223"/>
                  <a:gd name="T44" fmla="*/ 101 w 141"/>
                  <a:gd name="T45" fmla="*/ 77 h 223"/>
                  <a:gd name="T46" fmla="*/ 102 w 141"/>
                  <a:gd name="T47" fmla="*/ 7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1" h="223">
                    <a:moveTo>
                      <a:pt x="102" y="79"/>
                    </a:moveTo>
                    <a:cubicBezTo>
                      <a:pt x="108" y="83"/>
                      <a:pt x="115" y="86"/>
                      <a:pt x="115" y="91"/>
                    </a:cubicBezTo>
                    <a:cubicBezTo>
                      <a:pt x="115" y="93"/>
                      <a:pt x="112" y="101"/>
                      <a:pt x="112" y="103"/>
                    </a:cubicBezTo>
                    <a:cubicBezTo>
                      <a:pt x="111" y="107"/>
                      <a:pt x="110" y="113"/>
                      <a:pt x="110" y="152"/>
                    </a:cubicBezTo>
                    <a:cubicBezTo>
                      <a:pt x="110" y="161"/>
                      <a:pt x="110" y="172"/>
                      <a:pt x="111" y="185"/>
                    </a:cubicBezTo>
                    <a:cubicBezTo>
                      <a:pt x="111" y="189"/>
                      <a:pt x="113" y="206"/>
                      <a:pt x="113" y="210"/>
                    </a:cubicBezTo>
                    <a:cubicBezTo>
                      <a:pt x="113" y="213"/>
                      <a:pt x="113" y="223"/>
                      <a:pt x="105" y="223"/>
                    </a:cubicBezTo>
                    <a:cubicBezTo>
                      <a:pt x="97" y="223"/>
                      <a:pt x="88" y="210"/>
                      <a:pt x="88" y="203"/>
                    </a:cubicBezTo>
                    <a:cubicBezTo>
                      <a:pt x="88" y="201"/>
                      <a:pt x="88" y="200"/>
                      <a:pt x="90" y="190"/>
                    </a:cubicBezTo>
                    <a:cubicBezTo>
                      <a:pt x="92" y="178"/>
                      <a:pt x="94" y="148"/>
                      <a:pt x="94" y="131"/>
                    </a:cubicBezTo>
                    <a:cubicBezTo>
                      <a:pt x="94" y="123"/>
                      <a:pt x="94" y="93"/>
                      <a:pt x="87" y="93"/>
                    </a:cubicBezTo>
                    <a:cubicBezTo>
                      <a:pt x="86" y="93"/>
                      <a:pt x="85" y="94"/>
                      <a:pt x="80" y="99"/>
                    </a:cubicBezTo>
                    <a:cubicBezTo>
                      <a:pt x="39" y="136"/>
                      <a:pt x="5" y="150"/>
                      <a:pt x="3" y="150"/>
                    </a:cubicBezTo>
                    <a:cubicBezTo>
                      <a:pt x="1" y="150"/>
                      <a:pt x="0" y="149"/>
                      <a:pt x="0" y="148"/>
                    </a:cubicBezTo>
                    <a:cubicBezTo>
                      <a:pt x="0" y="147"/>
                      <a:pt x="11" y="138"/>
                      <a:pt x="14" y="135"/>
                    </a:cubicBezTo>
                    <a:cubicBezTo>
                      <a:pt x="83" y="79"/>
                      <a:pt x="109" y="26"/>
                      <a:pt x="109" y="17"/>
                    </a:cubicBezTo>
                    <a:cubicBezTo>
                      <a:pt x="109" y="15"/>
                      <a:pt x="108" y="12"/>
                      <a:pt x="107" y="9"/>
                    </a:cubicBezTo>
                    <a:cubicBezTo>
                      <a:pt x="106" y="8"/>
                      <a:pt x="104" y="4"/>
                      <a:pt x="104" y="4"/>
                    </a:cubicBezTo>
                    <a:cubicBezTo>
                      <a:pt x="104" y="2"/>
                      <a:pt x="106" y="0"/>
                      <a:pt x="108" y="0"/>
                    </a:cubicBezTo>
                    <a:cubicBezTo>
                      <a:pt x="112" y="0"/>
                      <a:pt x="141" y="12"/>
                      <a:pt x="141" y="24"/>
                    </a:cubicBezTo>
                    <a:cubicBezTo>
                      <a:pt x="141" y="27"/>
                      <a:pt x="139" y="29"/>
                      <a:pt x="138" y="30"/>
                    </a:cubicBezTo>
                    <a:cubicBezTo>
                      <a:pt x="132" y="36"/>
                      <a:pt x="131" y="36"/>
                      <a:pt x="127" y="41"/>
                    </a:cubicBezTo>
                    <a:cubicBezTo>
                      <a:pt x="120" y="52"/>
                      <a:pt x="118" y="55"/>
                      <a:pt x="101" y="77"/>
                    </a:cubicBezTo>
                    <a:cubicBezTo>
                      <a:pt x="101" y="78"/>
                      <a:pt x="101" y="79"/>
                      <a:pt x="102" y="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60" name="Freeform 3238"/>
              <p:cNvSpPr>
                <a:spLocks noEditPoints="1"/>
              </p:cNvSpPr>
              <p:nvPr userDrawn="1"/>
            </p:nvSpPr>
            <p:spPr bwMode="gray">
              <a:xfrm>
                <a:off x="6940562" y="4608524"/>
                <a:ext cx="276225" cy="261938"/>
              </a:xfrm>
              <a:custGeom>
                <a:avLst/>
                <a:gdLst>
                  <a:gd name="T0" fmla="*/ 90 w 219"/>
                  <a:gd name="T1" fmla="*/ 170 h 207"/>
                  <a:gd name="T2" fmla="*/ 56 w 219"/>
                  <a:gd name="T3" fmla="*/ 199 h 207"/>
                  <a:gd name="T4" fmla="*/ 44 w 219"/>
                  <a:gd name="T5" fmla="*/ 207 h 207"/>
                  <a:gd name="T6" fmla="*/ 0 w 219"/>
                  <a:gd name="T7" fmla="*/ 171 h 207"/>
                  <a:gd name="T8" fmla="*/ 3 w 219"/>
                  <a:gd name="T9" fmla="*/ 153 h 207"/>
                  <a:gd name="T10" fmla="*/ 13 w 219"/>
                  <a:gd name="T11" fmla="*/ 160 h 207"/>
                  <a:gd name="T12" fmla="*/ 37 w 219"/>
                  <a:gd name="T13" fmla="*/ 168 h 207"/>
                  <a:gd name="T14" fmla="*/ 202 w 219"/>
                  <a:gd name="T15" fmla="*/ 50 h 207"/>
                  <a:gd name="T16" fmla="*/ 218 w 219"/>
                  <a:gd name="T17" fmla="*/ 35 h 207"/>
                  <a:gd name="T18" fmla="*/ 219 w 219"/>
                  <a:gd name="T19" fmla="*/ 37 h 207"/>
                  <a:gd name="T20" fmla="*/ 90 w 219"/>
                  <a:gd name="T21" fmla="*/ 170 h 207"/>
                  <a:gd name="T22" fmla="*/ 62 w 219"/>
                  <a:gd name="T23" fmla="*/ 57 h 207"/>
                  <a:gd name="T24" fmla="*/ 37 w 219"/>
                  <a:gd name="T25" fmla="*/ 35 h 207"/>
                  <a:gd name="T26" fmla="*/ 6 w 219"/>
                  <a:gd name="T27" fmla="*/ 6 h 207"/>
                  <a:gd name="T28" fmla="*/ 3 w 219"/>
                  <a:gd name="T29" fmla="*/ 3 h 207"/>
                  <a:gd name="T30" fmla="*/ 11 w 219"/>
                  <a:gd name="T31" fmla="*/ 0 h 207"/>
                  <a:gd name="T32" fmla="*/ 76 w 219"/>
                  <a:gd name="T33" fmla="*/ 40 h 207"/>
                  <a:gd name="T34" fmla="*/ 62 w 219"/>
                  <a:gd name="T35" fmla="*/ 5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9" h="207">
                    <a:moveTo>
                      <a:pt x="90" y="170"/>
                    </a:moveTo>
                    <a:cubicBezTo>
                      <a:pt x="81" y="177"/>
                      <a:pt x="63" y="190"/>
                      <a:pt x="56" y="199"/>
                    </a:cubicBezTo>
                    <a:cubicBezTo>
                      <a:pt x="49" y="207"/>
                      <a:pt x="49" y="207"/>
                      <a:pt x="44" y="207"/>
                    </a:cubicBezTo>
                    <a:cubicBezTo>
                      <a:pt x="25" y="207"/>
                      <a:pt x="0" y="185"/>
                      <a:pt x="0" y="171"/>
                    </a:cubicBezTo>
                    <a:cubicBezTo>
                      <a:pt x="0" y="169"/>
                      <a:pt x="0" y="153"/>
                      <a:pt x="3" y="153"/>
                    </a:cubicBezTo>
                    <a:cubicBezTo>
                      <a:pt x="4" y="153"/>
                      <a:pt x="12" y="159"/>
                      <a:pt x="13" y="160"/>
                    </a:cubicBezTo>
                    <a:cubicBezTo>
                      <a:pt x="18" y="162"/>
                      <a:pt x="29" y="168"/>
                      <a:pt x="37" y="168"/>
                    </a:cubicBezTo>
                    <a:cubicBezTo>
                      <a:pt x="54" y="168"/>
                      <a:pt x="145" y="107"/>
                      <a:pt x="202" y="50"/>
                    </a:cubicBezTo>
                    <a:cubicBezTo>
                      <a:pt x="207" y="45"/>
                      <a:pt x="217" y="35"/>
                      <a:pt x="218" y="35"/>
                    </a:cubicBezTo>
                    <a:cubicBezTo>
                      <a:pt x="218" y="35"/>
                      <a:pt x="219" y="36"/>
                      <a:pt x="219" y="37"/>
                    </a:cubicBezTo>
                    <a:cubicBezTo>
                      <a:pt x="219" y="40"/>
                      <a:pt x="179" y="104"/>
                      <a:pt x="90" y="170"/>
                    </a:cubicBezTo>
                    <a:close/>
                    <a:moveTo>
                      <a:pt x="62" y="57"/>
                    </a:moveTo>
                    <a:cubicBezTo>
                      <a:pt x="52" y="57"/>
                      <a:pt x="49" y="52"/>
                      <a:pt x="37" y="35"/>
                    </a:cubicBezTo>
                    <a:cubicBezTo>
                      <a:pt x="26" y="17"/>
                      <a:pt x="16" y="12"/>
                      <a:pt x="6" y="6"/>
                    </a:cubicBezTo>
                    <a:cubicBezTo>
                      <a:pt x="5" y="6"/>
                      <a:pt x="3" y="5"/>
                      <a:pt x="3" y="3"/>
                    </a:cubicBezTo>
                    <a:cubicBezTo>
                      <a:pt x="3" y="2"/>
                      <a:pt x="6" y="0"/>
                      <a:pt x="11" y="0"/>
                    </a:cubicBezTo>
                    <a:cubicBezTo>
                      <a:pt x="47" y="0"/>
                      <a:pt x="76" y="20"/>
                      <a:pt x="76" y="40"/>
                    </a:cubicBezTo>
                    <a:cubicBezTo>
                      <a:pt x="76" y="50"/>
                      <a:pt x="70" y="57"/>
                      <a:pt x="6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61" name="Freeform 3239"/>
              <p:cNvSpPr>
                <a:spLocks noEditPoints="1"/>
              </p:cNvSpPr>
              <p:nvPr userDrawn="1"/>
            </p:nvSpPr>
            <p:spPr bwMode="gray">
              <a:xfrm>
                <a:off x="7267587" y="4540254"/>
                <a:ext cx="342901" cy="369888"/>
              </a:xfrm>
              <a:custGeom>
                <a:avLst/>
                <a:gdLst>
                  <a:gd name="T0" fmla="*/ 87 w 271"/>
                  <a:gd name="T1" fmla="*/ 48 h 293"/>
                  <a:gd name="T2" fmla="*/ 95 w 271"/>
                  <a:gd name="T3" fmla="*/ 44 h 293"/>
                  <a:gd name="T4" fmla="*/ 127 w 271"/>
                  <a:gd name="T5" fmla="*/ 64 h 293"/>
                  <a:gd name="T6" fmla="*/ 116 w 271"/>
                  <a:gd name="T7" fmla="*/ 81 h 293"/>
                  <a:gd name="T8" fmla="*/ 113 w 271"/>
                  <a:gd name="T9" fmla="*/ 86 h 293"/>
                  <a:gd name="T10" fmla="*/ 119 w 271"/>
                  <a:gd name="T11" fmla="*/ 89 h 293"/>
                  <a:gd name="T12" fmla="*/ 171 w 271"/>
                  <a:gd name="T13" fmla="*/ 75 h 293"/>
                  <a:gd name="T14" fmla="*/ 187 w 271"/>
                  <a:gd name="T15" fmla="*/ 70 h 293"/>
                  <a:gd name="T16" fmla="*/ 206 w 271"/>
                  <a:gd name="T17" fmla="*/ 79 h 293"/>
                  <a:gd name="T18" fmla="*/ 219 w 271"/>
                  <a:gd name="T19" fmla="*/ 86 h 293"/>
                  <a:gd name="T20" fmla="*/ 226 w 271"/>
                  <a:gd name="T21" fmla="*/ 95 h 293"/>
                  <a:gd name="T22" fmla="*/ 212 w 271"/>
                  <a:gd name="T23" fmla="*/ 108 h 293"/>
                  <a:gd name="T24" fmla="*/ 195 w 271"/>
                  <a:gd name="T25" fmla="*/ 131 h 293"/>
                  <a:gd name="T26" fmla="*/ 72 w 271"/>
                  <a:gd name="T27" fmla="*/ 260 h 293"/>
                  <a:gd name="T28" fmla="*/ 3 w 271"/>
                  <a:gd name="T29" fmla="*/ 293 h 293"/>
                  <a:gd name="T30" fmla="*/ 0 w 271"/>
                  <a:gd name="T31" fmla="*/ 290 h 293"/>
                  <a:gd name="T32" fmla="*/ 12 w 271"/>
                  <a:gd name="T33" fmla="*/ 282 h 293"/>
                  <a:gd name="T34" fmla="*/ 182 w 271"/>
                  <a:gd name="T35" fmla="*/ 96 h 293"/>
                  <a:gd name="T36" fmla="*/ 178 w 271"/>
                  <a:gd name="T37" fmla="*/ 93 h 293"/>
                  <a:gd name="T38" fmla="*/ 122 w 271"/>
                  <a:gd name="T39" fmla="*/ 103 h 293"/>
                  <a:gd name="T40" fmla="*/ 108 w 271"/>
                  <a:gd name="T41" fmla="*/ 102 h 293"/>
                  <a:gd name="T42" fmla="*/ 87 w 271"/>
                  <a:gd name="T43" fmla="*/ 119 h 293"/>
                  <a:gd name="T44" fmla="*/ 40 w 271"/>
                  <a:gd name="T45" fmla="*/ 164 h 293"/>
                  <a:gd name="T46" fmla="*/ 7 w 271"/>
                  <a:gd name="T47" fmla="*/ 182 h 293"/>
                  <a:gd name="T48" fmla="*/ 4 w 271"/>
                  <a:gd name="T49" fmla="*/ 180 h 293"/>
                  <a:gd name="T50" fmla="*/ 32 w 271"/>
                  <a:gd name="T51" fmla="*/ 155 h 293"/>
                  <a:gd name="T52" fmla="*/ 89 w 271"/>
                  <a:gd name="T53" fmla="*/ 59 h 293"/>
                  <a:gd name="T54" fmla="*/ 87 w 271"/>
                  <a:gd name="T55" fmla="*/ 48 h 293"/>
                  <a:gd name="T56" fmla="*/ 249 w 271"/>
                  <a:gd name="T57" fmla="*/ 60 h 293"/>
                  <a:gd name="T58" fmla="*/ 239 w 271"/>
                  <a:gd name="T59" fmla="*/ 73 h 293"/>
                  <a:gd name="T60" fmla="*/ 221 w 271"/>
                  <a:gd name="T61" fmla="*/ 58 h 293"/>
                  <a:gd name="T62" fmla="*/ 196 w 271"/>
                  <a:gd name="T63" fmla="*/ 38 h 293"/>
                  <a:gd name="T64" fmla="*/ 191 w 271"/>
                  <a:gd name="T65" fmla="*/ 33 h 293"/>
                  <a:gd name="T66" fmla="*/ 197 w 271"/>
                  <a:gd name="T67" fmla="*/ 30 h 293"/>
                  <a:gd name="T68" fmla="*/ 249 w 271"/>
                  <a:gd name="T69" fmla="*/ 60 h 293"/>
                  <a:gd name="T70" fmla="*/ 257 w 271"/>
                  <a:gd name="T71" fmla="*/ 8 h 293"/>
                  <a:gd name="T72" fmla="*/ 271 w 271"/>
                  <a:gd name="T73" fmla="*/ 27 h 293"/>
                  <a:gd name="T74" fmla="*/ 263 w 271"/>
                  <a:gd name="T75" fmla="*/ 37 h 293"/>
                  <a:gd name="T76" fmla="*/ 245 w 271"/>
                  <a:gd name="T77" fmla="*/ 26 h 293"/>
                  <a:gd name="T78" fmla="*/ 213 w 271"/>
                  <a:gd name="T79" fmla="*/ 9 h 293"/>
                  <a:gd name="T80" fmla="*/ 208 w 271"/>
                  <a:gd name="T81" fmla="*/ 5 h 293"/>
                  <a:gd name="T82" fmla="*/ 221 w 271"/>
                  <a:gd name="T83" fmla="*/ 0 h 293"/>
                  <a:gd name="T84" fmla="*/ 257 w 271"/>
                  <a:gd name="T85" fmla="*/ 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293">
                    <a:moveTo>
                      <a:pt x="87" y="48"/>
                    </a:moveTo>
                    <a:cubicBezTo>
                      <a:pt x="87" y="44"/>
                      <a:pt x="92" y="44"/>
                      <a:pt x="95" y="44"/>
                    </a:cubicBezTo>
                    <a:cubicBezTo>
                      <a:pt x="119" y="44"/>
                      <a:pt x="127" y="62"/>
                      <a:pt x="127" y="64"/>
                    </a:cubicBezTo>
                    <a:cubicBezTo>
                      <a:pt x="127" y="68"/>
                      <a:pt x="123" y="72"/>
                      <a:pt x="116" y="81"/>
                    </a:cubicBezTo>
                    <a:cubicBezTo>
                      <a:pt x="115" y="83"/>
                      <a:pt x="113" y="85"/>
                      <a:pt x="113" y="86"/>
                    </a:cubicBezTo>
                    <a:cubicBezTo>
                      <a:pt x="113" y="89"/>
                      <a:pt x="118" y="89"/>
                      <a:pt x="119" y="89"/>
                    </a:cubicBezTo>
                    <a:cubicBezTo>
                      <a:pt x="122" y="89"/>
                      <a:pt x="148" y="85"/>
                      <a:pt x="171" y="75"/>
                    </a:cubicBezTo>
                    <a:cubicBezTo>
                      <a:pt x="175" y="74"/>
                      <a:pt x="184" y="70"/>
                      <a:pt x="187" y="70"/>
                    </a:cubicBezTo>
                    <a:cubicBezTo>
                      <a:pt x="191" y="70"/>
                      <a:pt x="192" y="71"/>
                      <a:pt x="206" y="79"/>
                    </a:cubicBezTo>
                    <a:cubicBezTo>
                      <a:pt x="208" y="80"/>
                      <a:pt x="217" y="85"/>
                      <a:pt x="219" y="86"/>
                    </a:cubicBezTo>
                    <a:cubicBezTo>
                      <a:pt x="223" y="89"/>
                      <a:pt x="226" y="92"/>
                      <a:pt x="226" y="95"/>
                    </a:cubicBezTo>
                    <a:cubicBezTo>
                      <a:pt x="226" y="100"/>
                      <a:pt x="223" y="101"/>
                      <a:pt x="212" y="108"/>
                    </a:cubicBezTo>
                    <a:cubicBezTo>
                      <a:pt x="208" y="110"/>
                      <a:pt x="207" y="112"/>
                      <a:pt x="195" y="131"/>
                    </a:cubicBezTo>
                    <a:cubicBezTo>
                      <a:pt x="177" y="158"/>
                      <a:pt x="140" y="215"/>
                      <a:pt x="72" y="260"/>
                    </a:cubicBezTo>
                    <a:cubicBezTo>
                      <a:pt x="34" y="285"/>
                      <a:pt x="5" y="293"/>
                      <a:pt x="3" y="293"/>
                    </a:cubicBezTo>
                    <a:cubicBezTo>
                      <a:pt x="1" y="293"/>
                      <a:pt x="0" y="292"/>
                      <a:pt x="0" y="290"/>
                    </a:cubicBezTo>
                    <a:cubicBezTo>
                      <a:pt x="0" y="289"/>
                      <a:pt x="1" y="288"/>
                      <a:pt x="12" y="282"/>
                    </a:cubicBezTo>
                    <a:cubicBezTo>
                      <a:pt x="117" y="224"/>
                      <a:pt x="182" y="107"/>
                      <a:pt x="182" y="96"/>
                    </a:cubicBezTo>
                    <a:cubicBezTo>
                      <a:pt x="182" y="93"/>
                      <a:pt x="179" y="93"/>
                      <a:pt x="178" y="93"/>
                    </a:cubicBezTo>
                    <a:cubicBezTo>
                      <a:pt x="177" y="93"/>
                      <a:pt x="130" y="103"/>
                      <a:pt x="122" y="103"/>
                    </a:cubicBezTo>
                    <a:cubicBezTo>
                      <a:pt x="120" y="103"/>
                      <a:pt x="110" y="102"/>
                      <a:pt x="108" y="102"/>
                    </a:cubicBezTo>
                    <a:cubicBezTo>
                      <a:pt x="102" y="102"/>
                      <a:pt x="101" y="103"/>
                      <a:pt x="87" y="119"/>
                    </a:cubicBezTo>
                    <a:cubicBezTo>
                      <a:pt x="66" y="143"/>
                      <a:pt x="57" y="152"/>
                      <a:pt x="40" y="164"/>
                    </a:cubicBezTo>
                    <a:cubicBezTo>
                      <a:pt x="26" y="175"/>
                      <a:pt x="11" y="182"/>
                      <a:pt x="7" y="182"/>
                    </a:cubicBezTo>
                    <a:cubicBezTo>
                      <a:pt x="5" y="182"/>
                      <a:pt x="4" y="181"/>
                      <a:pt x="4" y="180"/>
                    </a:cubicBezTo>
                    <a:cubicBezTo>
                      <a:pt x="4" y="178"/>
                      <a:pt x="27" y="159"/>
                      <a:pt x="32" y="155"/>
                    </a:cubicBezTo>
                    <a:cubicBezTo>
                      <a:pt x="59" y="127"/>
                      <a:pt x="92" y="79"/>
                      <a:pt x="89" y="59"/>
                    </a:cubicBezTo>
                    <a:cubicBezTo>
                      <a:pt x="89" y="57"/>
                      <a:pt x="87" y="49"/>
                      <a:pt x="87" y="48"/>
                    </a:cubicBezTo>
                    <a:close/>
                    <a:moveTo>
                      <a:pt x="249" y="60"/>
                    </a:moveTo>
                    <a:cubicBezTo>
                      <a:pt x="249" y="65"/>
                      <a:pt x="245" y="73"/>
                      <a:pt x="239" y="73"/>
                    </a:cubicBezTo>
                    <a:cubicBezTo>
                      <a:pt x="234" y="73"/>
                      <a:pt x="231" y="71"/>
                      <a:pt x="221" y="58"/>
                    </a:cubicBezTo>
                    <a:cubicBezTo>
                      <a:pt x="214" y="50"/>
                      <a:pt x="211" y="48"/>
                      <a:pt x="196" y="38"/>
                    </a:cubicBezTo>
                    <a:cubicBezTo>
                      <a:pt x="195" y="37"/>
                      <a:pt x="191" y="35"/>
                      <a:pt x="191" y="33"/>
                    </a:cubicBezTo>
                    <a:cubicBezTo>
                      <a:pt x="191" y="32"/>
                      <a:pt x="194" y="30"/>
                      <a:pt x="197" y="30"/>
                    </a:cubicBezTo>
                    <a:cubicBezTo>
                      <a:pt x="241" y="30"/>
                      <a:pt x="249" y="55"/>
                      <a:pt x="249" y="60"/>
                    </a:cubicBezTo>
                    <a:close/>
                    <a:moveTo>
                      <a:pt x="257" y="8"/>
                    </a:moveTo>
                    <a:cubicBezTo>
                      <a:pt x="271" y="16"/>
                      <a:pt x="271" y="24"/>
                      <a:pt x="271" y="27"/>
                    </a:cubicBezTo>
                    <a:cubicBezTo>
                      <a:pt x="271" y="32"/>
                      <a:pt x="268" y="37"/>
                      <a:pt x="263" y="37"/>
                    </a:cubicBezTo>
                    <a:cubicBezTo>
                      <a:pt x="256" y="37"/>
                      <a:pt x="252" y="34"/>
                      <a:pt x="245" y="26"/>
                    </a:cubicBezTo>
                    <a:cubicBezTo>
                      <a:pt x="239" y="20"/>
                      <a:pt x="225" y="12"/>
                      <a:pt x="213" y="9"/>
                    </a:cubicBezTo>
                    <a:cubicBezTo>
                      <a:pt x="209" y="8"/>
                      <a:pt x="208" y="6"/>
                      <a:pt x="208" y="5"/>
                    </a:cubicBezTo>
                    <a:cubicBezTo>
                      <a:pt x="208" y="3"/>
                      <a:pt x="217" y="0"/>
                      <a:pt x="221" y="0"/>
                    </a:cubicBezTo>
                    <a:cubicBezTo>
                      <a:pt x="234" y="0"/>
                      <a:pt x="246" y="0"/>
                      <a:pt x="25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62" name="Freeform 3240"/>
              <p:cNvSpPr>
                <a:spLocks noEditPoints="1"/>
              </p:cNvSpPr>
              <p:nvPr userDrawn="1"/>
            </p:nvSpPr>
            <p:spPr bwMode="gray">
              <a:xfrm>
                <a:off x="7656526" y="4573593"/>
                <a:ext cx="363539" cy="339725"/>
              </a:xfrm>
              <a:custGeom>
                <a:avLst/>
                <a:gdLst>
                  <a:gd name="T0" fmla="*/ 149 w 287"/>
                  <a:gd name="T1" fmla="*/ 130 h 268"/>
                  <a:gd name="T2" fmla="*/ 140 w 287"/>
                  <a:gd name="T3" fmla="*/ 141 h 268"/>
                  <a:gd name="T4" fmla="*/ 122 w 287"/>
                  <a:gd name="T5" fmla="*/ 180 h 268"/>
                  <a:gd name="T6" fmla="*/ 31 w 287"/>
                  <a:gd name="T7" fmla="*/ 268 h 268"/>
                  <a:gd name="T8" fmla="*/ 29 w 287"/>
                  <a:gd name="T9" fmla="*/ 266 h 268"/>
                  <a:gd name="T10" fmla="*/ 47 w 287"/>
                  <a:gd name="T11" fmla="*/ 249 h 268"/>
                  <a:gd name="T12" fmla="*/ 115 w 287"/>
                  <a:gd name="T13" fmla="*/ 119 h 268"/>
                  <a:gd name="T14" fmla="*/ 106 w 287"/>
                  <a:gd name="T15" fmla="*/ 109 h 268"/>
                  <a:gd name="T16" fmla="*/ 52 w 287"/>
                  <a:gd name="T17" fmla="*/ 119 h 268"/>
                  <a:gd name="T18" fmla="*/ 27 w 287"/>
                  <a:gd name="T19" fmla="*/ 126 h 268"/>
                  <a:gd name="T20" fmla="*/ 0 w 287"/>
                  <a:gd name="T21" fmla="*/ 99 h 268"/>
                  <a:gd name="T22" fmla="*/ 2 w 287"/>
                  <a:gd name="T23" fmla="*/ 96 h 268"/>
                  <a:gd name="T24" fmla="*/ 7 w 287"/>
                  <a:gd name="T25" fmla="*/ 98 h 268"/>
                  <a:gd name="T26" fmla="*/ 29 w 287"/>
                  <a:gd name="T27" fmla="*/ 100 h 268"/>
                  <a:gd name="T28" fmla="*/ 164 w 287"/>
                  <a:gd name="T29" fmla="*/ 87 h 268"/>
                  <a:gd name="T30" fmla="*/ 190 w 287"/>
                  <a:gd name="T31" fmla="*/ 81 h 268"/>
                  <a:gd name="T32" fmla="*/ 233 w 287"/>
                  <a:gd name="T33" fmla="*/ 102 h 268"/>
                  <a:gd name="T34" fmla="*/ 223 w 287"/>
                  <a:gd name="T35" fmla="*/ 111 h 268"/>
                  <a:gd name="T36" fmla="*/ 199 w 287"/>
                  <a:gd name="T37" fmla="*/ 108 h 268"/>
                  <a:gd name="T38" fmla="*/ 175 w 287"/>
                  <a:gd name="T39" fmla="*/ 106 h 268"/>
                  <a:gd name="T40" fmla="*/ 140 w 287"/>
                  <a:gd name="T41" fmla="*/ 107 h 268"/>
                  <a:gd name="T42" fmla="*/ 138 w 287"/>
                  <a:gd name="T43" fmla="*/ 112 h 268"/>
                  <a:gd name="T44" fmla="*/ 149 w 287"/>
                  <a:gd name="T45" fmla="*/ 130 h 268"/>
                  <a:gd name="T46" fmla="*/ 72 w 287"/>
                  <a:gd name="T47" fmla="*/ 29 h 268"/>
                  <a:gd name="T48" fmla="*/ 121 w 287"/>
                  <a:gd name="T49" fmla="*/ 20 h 268"/>
                  <a:gd name="T50" fmla="*/ 149 w 287"/>
                  <a:gd name="T51" fmla="*/ 16 h 268"/>
                  <a:gd name="T52" fmla="*/ 168 w 287"/>
                  <a:gd name="T53" fmla="*/ 27 h 268"/>
                  <a:gd name="T54" fmla="*/ 142 w 287"/>
                  <a:gd name="T55" fmla="*/ 40 h 268"/>
                  <a:gd name="T56" fmla="*/ 97 w 287"/>
                  <a:gd name="T57" fmla="*/ 48 h 268"/>
                  <a:gd name="T58" fmla="*/ 80 w 287"/>
                  <a:gd name="T59" fmla="*/ 51 h 268"/>
                  <a:gd name="T60" fmla="*/ 55 w 287"/>
                  <a:gd name="T61" fmla="*/ 26 h 268"/>
                  <a:gd name="T62" fmla="*/ 72 w 287"/>
                  <a:gd name="T63" fmla="*/ 29 h 268"/>
                  <a:gd name="T64" fmla="*/ 257 w 287"/>
                  <a:gd name="T65" fmla="*/ 65 h 268"/>
                  <a:gd name="T66" fmla="*/ 247 w 287"/>
                  <a:gd name="T67" fmla="*/ 78 h 268"/>
                  <a:gd name="T68" fmla="*/ 229 w 287"/>
                  <a:gd name="T69" fmla="*/ 62 h 268"/>
                  <a:gd name="T70" fmla="*/ 206 w 287"/>
                  <a:gd name="T71" fmla="*/ 41 h 268"/>
                  <a:gd name="T72" fmla="*/ 201 w 287"/>
                  <a:gd name="T73" fmla="*/ 35 h 268"/>
                  <a:gd name="T74" fmla="*/ 207 w 287"/>
                  <a:gd name="T75" fmla="*/ 33 h 268"/>
                  <a:gd name="T76" fmla="*/ 257 w 287"/>
                  <a:gd name="T77" fmla="*/ 65 h 268"/>
                  <a:gd name="T78" fmla="*/ 287 w 287"/>
                  <a:gd name="T79" fmla="*/ 31 h 268"/>
                  <a:gd name="T80" fmla="*/ 278 w 287"/>
                  <a:gd name="T81" fmla="*/ 42 h 268"/>
                  <a:gd name="T82" fmla="*/ 261 w 287"/>
                  <a:gd name="T83" fmla="*/ 28 h 268"/>
                  <a:gd name="T84" fmla="*/ 232 w 287"/>
                  <a:gd name="T85" fmla="*/ 7 h 268"/>
                  <a:gd name="T86" fmla="*/ 228 w 287"/>
                  <a:gd name="T87" fmla="*/ 3 h 268"/>
                  <a:gd name="T88" fmla="*/ 240 w 287"/>
                  <a:gd name="T89" fmla="*/ 0 h 268"/>
                  <a:gd name="T90" fmla="*/ 287 w 287"/>
                  <a:gd name="T91" fmla="*/ 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7" h="268">
                    <a:moveTo>
                      <a:pt x="149" y="130"/>
                    </a:moveTo>
                    <a:cubicBezTo>
                      <a:pt x="149" y="132"/>
                      <a:pt x="141" y="139"/>
                      <a:pt x="140" y="141"/>
                    </a:cubicBezTo>
                    <a:cubicBezTo>
                      <a:pt x="138" y="142"/>
                      <a:pt x="125" y="174"/>
                      <a:pt x="122" y="180"/>
                    </a:cubicBezTo>
                    <a:cubicBezTo>
                      <a:pt x="89" y="246"/>
                      <a:pt x="36" y="268"/>
                      <a:pt x="31" y="268"/>
                    </a:cubicBezTo>
                    <a:cubicBezTo>
                      <a:pt x="30" y="268"/>
                      <a:pt x="29" y="267"/>
                      <a:pt x="29" y="266"/>
                    </a:cubicBezTo>
                    <a:cubicBezTo>
                      <a:pt x="29" y="265"/>
                      <a:pt x="45" y="251"/>
                      <a:pt x="47" y="249"/>
                    </a:cubicBezTo>
                    <a:cubicBezTo>
                      <a:pt x="104" y="195"/>
                      <a:pt x="115" y="124"/>
                      <a:pt x="115" y="119"/>
                    </a:cubicBezTo>
                    <a:cubicBezTo>
                      <a:pt x="115" y="115"/>
                      <a:pt x="114" y="109"/>
                      <a:pt x="106" y="109"/>
                    </a:cubicBezTo>
                    <a:cubicBezTo>
                      <a:pt x="98" y="109"/>
                      <a:pt x="66" y="116"/>
                      <a:pt x="52" y="119"/>
                    </a:cubicBezTo>
                    <a:cubicBezTo>
                      <a:pt x="48" y="120"/>
                      <a:pt x="31" y="126"/>
                      <a:pt x="27" y="126"/>
                    </a:cubicBezTo>
                    <a:cubicBezTo>
                      <a:pt x="10" y="126"/>
                      <a:pt x="0" y="107"/>
                      <a:pt x="0" y="99"/>
                    </a:cubicBezTo>
                    <a:cubicBezTo>
                      <a:pt x="0" y="97"/>
                      <a:pt x="1" y="96"/>
                      <a:pt x="2" y="96"/>
                    </a:cubicBezTo>
                    <a:cubicBezTo>
                      <a:pt x="3" y="96"/>
                      <a:pt x="7" y="97"/>
                      <a:pt x="7" y="98"/>
                    </a:cubicBezTo>
                    <a:cubicBezTo>
                      <a:pt x="12" y="99"/>
                      <a:pt x="23" y="100"/>
                      <a:pt x="29" y="100"/>
                    </a:cubicBezTo>
                    <a:cubicBezTo>
                      <a:pt x="51" y="100"/>
                      <a:pt x="140" y="90"/>
                      <a:pt x="164" y="87"/>
                    </a:cubicBezTo>
                    <a:cubicBezTo>
                      <a:pt x="168" y="86"/>
                      <a:pt x="186" y="81"/>
                      <a:pt x="190" y="81"/>
                    </a:cubicBezTo>
                    <a:cubicBezTo>
                      <a:pt x="194" y="81"/>
                      <a:pt x="233" y="88"/>
                      <a:pt x="233" y="102"/>
                    </a:cubicBezTo>
                    <a:cubicBezTo>
                      <a:pt x="233" y="109"/>
                      <a:pt x="228" y="111"/>
                      <a:pt x="223" y="111"/>
                    </a:cubicBezTo>
                    <a:cubicBezTo>
                      <a:pt x="220" y="111"/>
                      <a:pt x="203" y="108"/>
                      <a:pt x="199" y="108"/>
                    </a:cubicBezTo>
                    <a:cubicBezTo>
                      <a:pt x="192" y="107"/>
                      <a:pt x="183" y="106"/>
                      <a:pt x="175" y="106"/>
                    </a:cubicBezTo>
                    <a:cubicBezTo>
                      <a:pt x="163" y="106"/>
                      <a:pt x="143" y="106"/>
                      <a:pt x="140" y="107"/>
                    </a:cubicBezTo>
                    <a:cubicBezTo>
                      <a:pt x="138" y="108"/>
                      <a:pt x="137" y="110"/>
                      <a:pt x="138" y="112"/>
                    </a:cubicBezTo>
                    <a:cubicBezTo>
                      <a:pt x="138" y="113"/>
                      <a:pt x="149" y="127"/>
                      <a:pt x="149" y="130"/>
                    </a:cubicBezTo>
                    <a:close/>
                    <a:moveTo>
                      <a:pt x="72" y="29"/>
                    </a:moveTo>
                    <a:cubicBezTo>
                      <a:pt x="83" y="29"/>
                      <a:pt x="87" y="28"/>
                      <a:pt x="121" y="20"/>
                    </a:cubicBezTo>
                    <a:cubicBezTo>
                      <a:pt x="130" y="18"/>
                      <a:pt x="141" y="16"/>
                      <a:pt x="149" y="16"/>
                    </a:cubicBezTo>
                    <a:cubicBezTo>
                      <a:pt x="156" y="16"/>
                      <a:pt x="168" y="17"/>
                      <a:pt x="168" y="27"/>
                    </a:cubicBezTo>
                    <a:cubicBezTo>
                      <a:pt x="168" y="37"/>
                      <a:pt x="163" y="38"/>
                      <a:pt x="142" y="40"/>
                    </a:cubicBezTo>
                    <a:cubicBezTo>
                      <a:pt x="125" y="42"/>
                      <a:pt x="102" y="47"/>
                      <a:pt x="97" y="48"/>
                    </a:cubicBezTo>
                    <a:cubicBezTo>
                      <a:pt x="95" y="48"/>
                      <a:pt x="81" y="51"/>
                      <a:pt x="80" y="51"/>
                    </a:cubicBezTo>
                    <a:cubicBezTo>
                      <a:pt x="63" y="51"/>
                      <a:pt x="53" y="27"/>
                      <a:pt x="55" y="26"/>
                    </a:cubicBezTo>
                    <a:cubicBezTo>
                      <a:pt x="55" y="26"/>
                      <a:pt x="70" y="29"/>
                      <a:pt x="72" y="29"/>
                    </a:cubicBezTo>
                    <a:close/>
                    <a:moveTo>
                      <a:pt x="257" y="65"/>
                    </a:moveTo>
                    <a:cubicBezTo>
                      <a:pt x="257" y="70"/>
                      <a:pt x="253" y="78"/>
                      <a:pt x="247" y="78"/>
                    </a:cubicBezTo>
                    <a:cubicBezTo>
                      <a:pt x="242" y="78"/>
                      <a:pt x="239" y="75"/>
                      <a:pt x="229" y="62"/>
                    </a:cubicBezTo>
                    <a:cubicBezTo>
                      <a:pt x="225" y="57"/>
                      <a:pt x="222" y="53"/>
                      <a:pt x="206" y="41"/>
                    </a:cubicBezTo>
                    <a:cubicBezTo>
                      <a:pt x="204" y="40"/>
                      <a:pt x="201" y="37"/>
                      <a:pt x="201" y="35"/>
                    </a:cubicBezTo>
                    <a:cubicBezTo>
                      <a:pt x="201" y="34"/>
                      <a:pt x="204" y="33"/>
                      <a:pt x="207" y="33"/>
                    </a:cubicBezTo>
                    <a:cubicBezTo>
                      <a:pt x="238" y="33"/>
                      <a:pt x="257" y="53"/>
                      <a:pt x="257" y="65"/>
                    </a:cubicBezTo>
                    <a:close/>
                    <a:moveTo>
                      <a:pt x="287" y="31"/>
                    </a:moveTo>
                    <a:cubicBezTo>
                      <a:pt x="287" y="35"/>
                      <a:pt x="284" y="42"/>
                      <a:pt x="278" y="42"/>
                    </a:cubicBezTo>
                    <a:cubicBezTo>
                      <a:pt x="271" y="42"/>
                      <a:pt x="266" y="36"/>
                      <a:pt x="261" y="28"/>
                    </a:cubicBezTo>
                    <a:cubicBezTo>
                      <a:pt x="256" y="21"/>
                      <a:pt x="243" y="12"/>
                      <a:pt x="232" y="7"/>
                    </a:cubicBezTo>
                    <a:cubicBezTo>
                      <a:pt x="228" y="5"/>
                      <a:pt x="228" y="4"/>
                      <a:pt x="228" y="3"/>
                    </a:cubicBezTo>
                    <a:cubicBezTo>
                      <a:pt x="228" y="0"/>
                      <a:pt x="238" y="0"/>
                      <a:pt x="240" y="0"/>
                    </a:cubicBezTo>
                    <a:cubicBezTo>
                      <a:pt x="259" y="0"/>
                      <a:pt x="287" y="11"/>
                      <a:pt x="28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63" name="Freeform 3241"/>
              <p:cNvSpPr>
                <a:spLocks/>
              </p:cNvSpPr>
              <p:nvPr userDrawn="1"/>
            </p:nvSpPr>
            <p:spPr bwMode="gray">
              <a:xfrm>
                <a:off x="8075626" y="4614867"/>
                <a:ext cx="284164" cy="260350"/>
              </a:xfrm>
              <a:custGeom>
                <a:avLst/>
                <a:gdLst>
                  <a:gd name="T0" fmla="*/ 141 w 225"/>
                  <a:gd name="T1" fmla="*/ 29 h 206"/>
                  <a:gd name="T2" fmla="*/ 65 w 225"/>
                  <a:gd name="T3" fmla="*/ 46 h 206"/>
                  <a:gd name="T4" fmla="*/ 49 w 225"/>
                  <a:gd name="T5" fmla="*/ 53 h 206"/>
                  <a:gd name="T6" fmla="*/ 26 w 225"/>
                  <a:gd name="T7" fmla="*/ 41 h 206"/>
                  <a:gd name="T8" fmla="*/ 18 w 225"/>
                  <a:gd name="T9" fmla="*/ 21 h 206"/>
                  <a:gd name="T10" fmla="*/ 20 w 225"/>
                  <a:gd name="T11" fmla="*/ 18 h 206"/>
                  <a:gd name="T12" fmla="*/ 29 w 225"/>
                  <a:gd name="T13" fmla="*/ 20 h 206"/>
                  <a:gd name="T14" fmla="*/ 47 w 225"/>
                  <a:gd name="T15" fmla="*/ 24 h 206"/>
                  <a:gd name="T16" fmla="*/ 141 w 225"/>
                  <a:gd name="T17" fmla="*/ 11 h 206"/>
                  <a:gd name="T18" fmla="*/ 160 w 225"/>
                  <a:gd name="T19" fmla="*/ 0 h 206"/>
                  <a:gd name="T20" fmla="*/ 190 w 225"/>
                  <a:gd name="T21" fmla="*/ 26 h 206"/>
                  <a:gd name="T22" fmla="*/ 175 w 225"/>
                  <a:gd name="T23" fmla="*/ 41 h 206"/>
                  <a:gd name="T24" fmla="*/ 135 w 225"/>
                  <a:gd name="T25" fmla="*/ 98 h 206"/>
                  <a:gd name="T26" fmla="*/ 132 w 225"/>
                  <a:gd name="T27" fmla="*/ 105 h 206"/>
                  <a:gd name="T28" fmla="*/ 148 w 225"/>
                  <a:gd name="T29" fmla="*/ 116 h 206"/>
                  <a:gd name="T30" fmla="*/ 225 w 225"/>
                  <a:gd name="T31" fmla="*/ 191 h 206"/>
                  <a:gd name="T32" fmla="*/ 210 w 225"/>
                  <a:gd name="T33" fmla="*/ 206 h 206"/>
                  <a:gd name="T34" fmla="*/ 189 w 225"/>
                  <a:gd name="T35" fmla="*/ 183 h 206"/>
                  <a:gd name="T36" fmla="*/ 128 w 225"/>
                  <a:gd name="T37" fmla="*/ 115 h 206"/>
                  <a:gd name="T38" fmla="*/ 116 w 225"/>
                  <a:gd name="T39" fmla="*/ 124 h 206"/>
                  <a:gd name="T40" fmla="*/ 24 w 225"/>
                  <a:gd name="T41" fmla="*/ 198 h 206"/>
                  <a:gd name="T42" fmla="*/ 2 w 225"/>
                  <a:gd name="T43" fmla="*/ 206 h 206"/>
                  <a:gd name="T44" fmla="*/ 0 w 225"/>
                  <a:gd name="T45" fmla="*/ 204 h 206"/>
                  <a:gd name="T46" fmla="*/ 16 w 225"/>
                  <a:gd name="T47" fmla="*/ 191 h 206"/>
                  <a:gd name="T48" fmla="*/ 145 w 225"/>
                  <a:gd name="T49" fmla="*/ 32 h 206"/>
                  <a:gd name="T50" fmla="*/ 141 w 225"/>
                  <a:gd name="T51" fmla="*/ 2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5" h="206">
                    <a:moveTo>
                      <a:pt x="141" y="29"/>
                    </a:moveTo>
                    <a:cubicBezTo>
                      <a:pt x="139" y="29"/>
                      <a:pt x="67" y="46"/>
                      <a:pt x="65" y="46"/>
                    </a:cubicBezTo>
                    <a:cubicBezTo>
                      <a:pt x="63" y="47"/>
                      <a:pt x="52" y="53"/>
                      <a:pt x="49" y="53"/>
                    </a:cubicBezTo>
                    <a:cubicBezTo>
                      <a:pt x="44" y="53"/>
                      <a:pt x="28" y="43"/>
                      <a:pt x="26" y="41"/>
                    </a:cubicBezTo>
                    <a:cubicBezTo>
                      <a:pt x="24" y="38"/>
                      <a:pt x="18" y="23"/>
                      <a:pt x="18" y="21"/>
                    </a:cubicBezTo>
                    <a:cubicBezTo>
                      <a:pt x="18" y="19"/>
                      <a:pt x="18" y="18"/>
                      <a:pt x="20" y="18"/>
                    </a:cubicBezTo>
                    <a:cubicBezTo>
                      <a:pt x="20" y="18"/>
                      <a:pt x="28" y="20"/>
                      <a:pt x="29" y="20"/>
                    </a:cubicBezTo>
                    <a:cubicBezTo>
                      <a:pt x="40" y="23"/>
                      <a:pt x="44" y="24"/>
                      <a:pt x="47" y="24"/>
                    </a:cubicBezTo>
                    <a:cubicBezTo>
                      <a:pt x="59" y="24"/>
                      <a:pt x="123" y="18"/>
                      <a:pt x="141" y="11"/>
                    </a:cubicBezTo>
                    <a:cubicBezTo>
                      <a:pt x="144" y="10"/>
                      <a:pt x="157" y="0"/>
                      <a:pt x="160" y="0"/>
                    </a:cubicBezTo>
                    <a:cubicBezTo>
                      <a:pt x="169" y="0"/>
                      <a:pt x="190" y="18"/>
                      <a:pt x="190" y="26"/>
                    </a:cubicBezTo>
                    <a:cubicBezTo>
                      <a:pt x="190" y="30"/>
                      <a:pt x="177" y="39"/>
                      <a:pt x="175" y="41"/>
                    </a:cubicBezTo>
                    <a:cubicBezTo>
                      <a:pt x="168" y="49"/>
                      <a:pt x="141" y="90"/>
                      <a:pt x="135" y="98"/>
                    </a:cubicBezTo>
                    <a:cubicBezTo>
                      <a:pt x="134" y="99"/>
                      <a:pt x="132" y="102"/>
                      <a:pt x="132" y="105"/>
                    </a:cubicBezTo>
                    <a:cubicBezTo>
                      <a:pt x="132" y="108"/>
                      <a:pt x="133" y="108"/>
                      <a:pt x="148" y="116"/>
                    </a:cubicBezTo>
                    <a:cubicBezTo>
                      <a:pt x="163" y="125"/>
                      <a:pt x="225" y="160"/>
                      <a:pt x="225" y="191"/>
                    </a:cubicBezTo>
                    <a:cubicBezTo>
                      <a:pt x="225" y="199"/>
                      <a:pt x="218" y="206"/>
                      <a:pt x="210" y="206"/>
                    </a:cubicBezTo>
                    <a:cubicBezTo>
                      <a:pt x="203" y="206"/>
                      <a:pt x="201" y="204"/>
                      <a:pt x="189" y="183"/>
                    </a:cubicBezTo>
                    <a:cubicBezTo>
                      <a:pt x="165" y="141"/>
                      <a:pt x="135" y="115"/>
                      <a:pt x="128" y="115"/>
                    </a:cubicBezTo>
                    <a:cubicBezTo>
                      <a:pt x="124" y="115"/>
                      <a:pt x="123" y="116"/>
                      <a:pt x="116" y="124"/>
                    </a:cubicBezTo>
                    <a:cubicBezTo>
                      <a:pt x="104" y="137"/>
                      <a:pt x="68" y="176"/>
                      <a:pt x="24" y="198"/>
                    </a:cubicBezTo>
                    <a:cubicBezTo>
                      <a:pt x="14" y="203"/>
                      <a:pt x="5" y="206"/>
                      <a:pt x="2" y="206"/>
                    </a:cubicBezTo>
                    <a:cubicBezTo>
                      <a:pt x="2" y="206"/>
                      <a:pt x="0" y="206"/>
                      <a:pt x="0" y="204"/>
                    </a:cubicBezTo>
                    <a:cubicBezTo>
                      <a:pt x="0" y="203"/>
                      <a:pt x="14" y="193"/>
                      <a:pt x="16" y="191"/>
                    </a:cubicBezTo>
                    <a:cubicBezTo>
                      <a:pt x="106" y="126"/>
                      <a:pt x="147" y="37"/>
                      <a:pt x="145" y="32"/>
                    </a:cubicBezTo>
                    <a:cubicBezTo>
                      <a:pt x="145" y="29"/>
                      <a:pt x="142" y="29"/>
                      <a:pt x="141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264" name="Freeform 3242"/>
              <p:cNvSpPr>
                <a:spLocks/>
              </p:cNvSpPr>
              <p:nvPr userDrawn="1"/>
            </p:nvSpPr>
            <p:spPr bwMode="gray">
              <a:xfrm>
                <a:off x="8451849" y="4589463"/>
                <a:ext cx="285751" cy="315913"/>
              </a:xfrm>
              <a:custGeom>
                <a:avLst/>
                <a:gdLst>
                  <a:gd name="T0" fmla="*/ 87 w 226"/>
                  <a:gd name="T1" fmla="*/ 4 h 249"/>
                  <a:gd name="T2" fmla="*/ 95 w 226"/>
                  <a:gd name="T3" fmla="*/ 0 h 249"/>
                  <a:gd name="T4" fmla="*/ 127 w 226"/>
                  <a:gd name="T5" fmla="*/ 20 h 249"/>
                  <a:gd name="T6" fmla="*/ 116 w 226"/>
                  <a:gd name="T7" fmla="*/ 37 h 249"/>
                  <a:gd name="T8" fmla="*/ 114 w 226"/>
                  <a:gd name="T9" fmla="*/ 42 h 249"/>
                  <a:gd name="T10" fmla="*/ 119 w 226"/>
                  <a:gd name="T11" fmla="*/ 45 h 249"/>
                  <a:gd name="T12" fmla="*/ 172 w 226"/>
                  <a:gd name="T13" fmla="*/ 31 h 249"/>
                  <a:gd name="T14" fmla="*/ 188 w 226"/>
                  <a:gd name="T15" fmla="*/ 26 h 249"/>
                  <a:gd name="T16" fmla="*/ 207 w 226"/>
                  <a:gd name="T17" fmla="*/ 35 h 249"/>
                  <a:gd name="T18" fmla="*/ 219 w 226"/>
                  <a:gd name="T19" fmla="*/ 42 h 249"/>
                  <a:gd name="T20" fmla="*/ 226 w 226"/>
                  <a:gd name="T21" fmla="*/ 51 h 249"/>
                  <a:gd name="T22" fmla="*/ 212 w 226"/>
                  <a:gd name="T23" fmla="*/ 64 h 249"/>
                  <a:gd name="T24" fmla="*/ 195 w 226"/>
                  <a:gd name="T25" fmla="*/ 87 h 249"/>
                  <a:gd name="T26" fmla="*/ 72 w 226"/>
                  <a:gd name="T27" fmla="*/ 216 h 249"/>
                  <a:gd name="T28" fmla="*/ 3 w 226"/>
                  <a:gd name="T29" fmla="*/ 249 h 249"/>
                  <a:gd name="T30" fmla="*/ 0 w 226"/>
                  <a:gd name="T31" fmla="*/ 246 h 249"/>
                  <a:gd name="T32" fmla="*/ 12 w 226"/>
                  <a:gd name="T33" fmla="*/ 238 h 249"/>
                  <a:gd name="T34" fmla="*/ 182 w 226"/>
                  <a:gd name="T35" fmla="*/ 52 h 249"/>
                  <a:gd name="T36" fmla="*/ 178 w 226"/>
                  <a:gd name="T37" fmla="*/ 49 h 249"/>
                  <a:gd name="T38" fmla="*/ 122 w 226"/>
                  <a:gd name="T39" fmla="*/ 59 h 249"/>
                  <a:gd name="T40" fmla="*/ 109 w 226"/>
                  <a:gd name="T41" fmla="*/ 58 h 249"/>
                  <a:gd name="T42" fmla="*/ 87 w 226"/>
                  <a:gd name="T43" fmla="*/ 75 h 249"/>
                  <a:gd name="T44" fmla="*/ 40 w 226"/>
                  <a:gd name="T45" fmla="*/ 120 h 249"/>
                  <a:gd name="T46" fmla="*/ 7 w 226"/>
                  <a:gd name="T47" fmla="*/ 138 h 249"/>
                  <a:gd name="T48" fmla="*/ 5 w 226"/>
                  <a:gd name="T49" fmla="*/ 136 h 249"/>
                  <a:gd name="T50" fmla="*/ 32 w 226"/>
                  <a:gd name="T51" fmla="*/ 110 h 249"/>
                  <a:gd name="T52" fmla="*/ 90 w 226"/>
                  <a:gd name="T53" fmla="*/ 14 h 249"/>
                  <a:gd name="T54" fmla="*/ 87 w 226"/>
                  <a:gd name="T55" fmla="*/ 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49">
                    <a:moveTo>
                      <a:pt x="87" y="4"/>
                    </a:moveTo>
                    <a:cubicBezTo>
                      <a:pt x="87" y="0"/>
                      <a:pt x="92" y="0"/>
                      <a:pt x="95" y="0"/>
                    </a:cubicBezTo>
                    <a:cubicBezTo>
                      <a:pt x="119" y="0"/>
                      <a:pt x="127" y="18"/>
                      <a:pt x="127" y="20"/>
                    </a:cubicBezTo>
                    <a:cubicBezTo>
                      <a:pt x="127" y="24"/>
                      <a:pt x="123" y="28"/>
                      <a:pt x="116" y="37"/>
                    </a:cubicBezTo>
                    <a:cubicBezTo>
                      <a:pt x="115" y="39"/>
                      <a:pt x="114" y="41"/>
                      <a:pt x="114" y="42"/>
                    </a:cubicBezTo>
                    <a:cubicBezTo>
                      <a:pt x="114" y="45"/>
                      <a:pt x="118" y="45"/>
                      <a:pt x="119" y="45"/>
                    </a:cubicBezTo>
                    <a:cubicBezTo>
                      <a:pt x="123" y="45"/>
                      <a:pt x="148" y="41"/>
                      <a:pt x="172" y="31"/>
                    </a:cubicBezTo>
                    <a:cubicBezTo>
                      <a:pt x="176" y="30"/>
                      <a:pt x="184" y="26"/>
                      <a:pt x="188" y="26"/>
                    </a:cubicBezTo>
                    <a:cubicBezTo>
                      <a:pt x="191" y="26"/>
                      <a:pt x="193" y="27"/>
                      <a:pt x="207" y="35"/>
                    </a:cubicBezTo>
                    <a:cubicBezTo>
                      <a:pt x="209" y="36"/>
                      <a:pt x="218" y="41"/>
                      <a:pt x="219" y="42"/>
                    </a:cubicBezTo>
                    <a:cubicBezTo>
                      <a:pt x="223" y="44"/>
                      <a:pt x="226" y="48"/>
                      <a:pt x="226" y="51"/>
                    </a:cubicBezTo>
                    <a:cubicBezTo>
                      <a:pt x="226" y="55"/>
                      <a:pt x="223" y="57"/>
                      <a:pt x="212" y="64"/>
                    </a:cubicBezTo>
                    <a:cubicBezTo>
                      <a:pt x="208" y="66"/>
                      <a:pt x="207" y="68"/>
                      <a:pt x="195" y="87"/>
                    </a:cubicBezTo>
                    <a:cubicBezTo>
                      <a:pt x="177" y="114"/>
                      <a:pt x="140" y="171"/>
                      <a:pt x="72" y="216"/>
                    </a:cubicBezTo>
                    <a:cubicBezTo>
                      <a:pt x="34" y="241"/>
                      <a:pt x="5" y="249"/>
                      <a:pt x="3" y="249"/>
                    </a:cubicBezTo>
                    <a:cubicBezTo>
                      <a:pt x="2" y="249"/>
                      <a:pt x="0" y="248"/>
                      <a:pt x="0" y="246"/>
                    </a:cubicBezTo>
                    <a:cubicBezTo>
                      <a:pt x="0" y="245"/>
                      <a:pt x="1" y="244"/>
                      <a:pt x="12" y="238"/>
                    </a:cubicBezTo>
                    <a:cubicBezTo>
                      <a:pt x="117" y="180"/>
                      <a:pt x="182" y="63"/>
                      <a:pt x="182" y="52"/>
                    </a:cubicBezTo>
                    <a:cubicBezTo>
                      <a:pt x="182" y="49"/>
                      <a:pt x="179" y="49"/>
                      <a:pt x="178" y="49"/>
                    </a:cubicBezTo>
                    <a:cubicBezTo>
                      <a:pt x="178" y="49"/>
                      <a:pt x="130" y="59"/>
                      <a:pt x="122" y="59"/>
                    </a:cubicBezTo>
                    <a:cubicBezTo>
                      <a:pt x="120" y="59"/>
                      <a:pt x="111" y="58"/>
                      <a:pt x="109" y="58"/>
                    </a:cubicBezTo>
                    <a:cubicBezTo>
                      <a:pt x="102" y="58"/>
                      <a:pt x="101" y="59"/>
                      <a:pt x="87" y="75"/>
                    </a:cubicBezTo>
                    <a:cubicBezTo>
                      <a:pt x="66" y="99"/>
                      <a:pt x="57" y="108"/>
                      <a:pt x="40" y="120"/>
                    </a:cubicBezTo>
                    <a:cubicBezTo>
                      <a:pt x="26" y="130"/>
                      <a:pt x="11" y="138"/>
                      <a:pt x="7" y="138"/>
                    </a:cubicBezTo>
                    <a:cubicBezTo>
                      <a:pt x="5" y="138"/>
                      <a:pt x="5" y="137"/>
                      <a:pt x="5" y="136"/>
                    </a:cubicBezTo>
                    <a:cubicBezTo>
                      <a:pt x="5" y="134"/>
                      <a:pt x="28" y="115"/>
                      <a:pt x="32" y="110"/>
                    </a:cubicBezTo>
                    <a:cubicBezTo>
                      <a:pt x="60" y="83"/>
                      <a:pt x="92" y="35"/>
                      <a:pt x="90" y="14"/>
                    </a:cubicBezTo>
                    <a:cubicBezTo>
                      <a:pt x="89" y="13"/>
                      <a:pt x="87" y="5"/>
                      <a:pt x="8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sp>
          <p:nvSpPr>
            <p:cNvPr id="3329" name="タイトル 1"/>
            <p:cNvSpPr txBox="1">
              <a:spLocks/>
            </p:cNvSpPr>
            <p:nvPr userDrawn="1"/>
          </p:nvSpPr>
          <p:spPr bwMode="gray">
            <a:xfrm>
              <a:off x="3568500" y="4661948"/>
              <a:ext cx="2769000" cy="4320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txBody>
            <a:bodyPr vert="horz" wrap="none" lIns="0" tIns="7200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ja-JP" altLang="en-US" sz="1400" smtClean="0">
                  <a:solidFill>
                    <a:schemeClr val="bg1"/>
                  </a:solidFill>
                </a:rPr>
                <a:t>ご紹介資料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709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4447399" cy="332399"/>
          </a:xfrm>
        </p:spPr>
        <p:txBody>
          <a:bodyPr wrap="square" anchor="ctr"/>
          <a:lstStyle>
            <a:lvl1pPr algn="l">
              <a:defRPr sz="24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27365" y="6446581"/>
            <a:ext cx="258083" cy="184666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7DD501-E04F-4342-8581-2C30F03D403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45" name="直線コネクタ 44"/>
          <p:cNvCxnSpPr/>
          <p:nvPr userDrawn="1"/>
        </p:nvCxnSpPr>
        <p:spPr bwMode="gray">
          <a:xfrm>
            <a:off x="0" y="657225"/>
            <a:ext cx="9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/>
          <p:cNvGrpSpPr>
            <a:grpSpLocks noChangeAspect="1"/>
          </p:cNvGrpSpPr>
          <p:nvPr userDrawn="1"/>
        </p:nvGrpSpPr>
        <p:grpSpPr bwMode="gray">
          <a:xfrm>
            <a:off x="9016991" y="174736"/>
            <a:ext cx="551710" cy="324000"/>
            <a:chOff x="2251075" y="3652838"/>
            <a:chExt cx="673100" cy="395288"/>
          </a:xfrm>
        </p:grpSpPr>
        <p:sp>
          <p:nvSpPr>
            <p:cNvPr id="47" name="Freeform 1226"/>
            <p:cNvSpPr>
              <a:spLocks noEditPoints="1"/>
            </p:cNvSpPr>
            <p:nvPr userDrawn="1"/>
          </p:nvSpPr>
          <p:spPr bwMode="gray">
            <a:xfrm>
              <a:off x="2536825" y="3652838"/>
              <a:ext cx="233363" cy="317500"/>
            </a:xfrm>
            <a:custGeom>
              <a:avLst/>
              <a:gdLst>
                <a:gd name="T0" fmla="*/ 137 w 429"/>
                <a:gd name="T1" fmla="*/ 0 h 585"/>
                <a:gd name="T2" fmla="*/ 117 w 429"/>
                <a:gd name="T3" fmla="*/ 0 h 585"/>
                <a:gd name="T4" fmla="*/ 0 w 429"/>
                <a:gd name="T5" fmla="*/ 0 h 585"/>
                <a:gd name="T6" fmla="*/ 0 w 429"/>
                <a:gd name="T7" fmla="*/ 117 h 585"/>
                <a:gd name="T8" fmla="*/ 0 w 429"/>
                <a:gd name="T9" fmla="*/ 292 h 585"/>
                <a:gd name="T10" fmla="*/ 117 w 429"/>
                <a:gd name="T11" fmla="*/ 585 h 585"/>
                <a:gd name="T12" fmla="*/ 137 w 429"/>
                <a:gd name="T13" fmla="*/ 585 h 585"/>
                <a:gd name="T14" fmla="*/ 429 w 429"/>
                <a:gd name="T15" fmla="*/ 292 h 585"/>
                <a:gd name="T16" fmla="*/ 137 w 429"/>
                <a:gd name="T17" fmla="*/ 0 h 585"/>
                <a:gd name="T18" fmla="*/ 137 w 429"/>
                <a:gd name="T19" fmla="*/ 468 h 585"/>
                <a:gd name="T20" fmla="*/ 117 w 429"/>
                <a:gd name="T21" fmla="*/ 468 h 585"/>
                <a:gd name="T22" fmla="*/ 117 w 429"/>
                <a:gd name="T23" fmla="*/ 117 h 585"/>
                <a:gd name="T24" fmla="*/ 137 w 429"/>
                <a:gd name="T25" fmla="*/ 117 h 585"/>
                <a:gd name="T26" fmla="*/ 312 w 429"/>
                <a:gd name="T27" fmla="*/ 292 h 585"/>
                <a:gd name="T28" fmla="*/ 137 w 429"/>
                <a:gd name="T29" fmla="*/ 46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585">
                  <a:moveTo>
                    <a:pt x="13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17" y="585"/>
                    <a:pt x="117" y="585"/>
                    <a:pt x="117" y="585"/>
                  </a:cubicBezTo>
                  <a:cubicBezTo>
                    <a:pt x="137" y="585"/>
                    <a:pt x="137" y="585"/>
                    <a:pt x="137" y="585"/>
                  </a:cubicBezTo>
                  <a:cubicBezTo>
                    <a:pt x="298" y="585"/>
                    <a:pt x="429" y="454"/>
                    <a:pt x="429" y="292"/>
                  </a:cubicBezTo>
                  <a:cubicBezTo>
                    <a:pt x="429" y="131"/>
                    <a:pt x="298" y="0"/>
                    <a:pt x="137" y="0"/>
                  </a:cubicBezTo>
                  <a:close/>
                  <a:moveTo>
                    <a:pt x="137" y="468"/>
                  </a:moveTo>
                  <a:cubicBezTo>
                    <a:pt x="117" y="468"/>
                    <a:pt x="117" y="468"/>
                    <a:pt x="117" y="46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234" y="117"/>
                    <a:pt x="312" y="195"/>
                    <a:pt x="312" y="292"/>
                  </a:cubicBezTo>
                  <a:cubicBezTo>
                    <a:pt x="312" y="389"/>
                    <a:pt x="234" y="468"/>
                    <a:pt x="137" y="468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227"/>
            <p:cNvSpPr>
              <a:spLocks/>
            </p:cNvSpPr>
            <p:nvPr userDrawn="1"/>
          </p:nvSpPr>
          <p:spPr bwMode="gray">
            <a:xfrm>
              <a:off x="2282825" y="3652838"/>
              <a:ext cx="254000" cy="317500"/>
            </a:xfrm>
            <a:custGeom>
              <a:avLst/>
              <a:gdLst>
                <a:gd name="T0" fmla="*/ 109 w 160"/>
                <a:gd name="T1" fmla="*/ 173 h 200"/>
                <a:gd name="T2" fmla="*/ 120 w 160"/>
                <a:gd name="T3" fmla="*/ 200 h 200"/>
                <a:gd name="T4" fmla="*/ 160 w 160"/>
                <a:gd name="T5" fmla="*/ 200 h 200"/>
                <a:gd name="T6" fmla="*/ 80 w 160"/>
                <a:gd name="T7" fmla="*/ 0 h 200"/>
                <a:gd name="T8" fmla="*/ 0 w 160"/>
                <a:gd name="T9" fmla="*/ 200 h 200"/>
                <a:gd name="T10" fmla="*/ 40 w 160"/>
                <a:gd name="T11" fmla="*/ 200 h 200"/>
                <a:gd name="T12" fmla="*/ 51 w 160"/>
                <a:gd name="T13" fmla="*/ 173 h 200"/>
                <a:gd name="T14" fmla="*/ 67 w 160"/>
                <a:gd name="T15" fmla="*/ 133 h 200"/>
                <a:gd name="T16" fmla="*/ 80 w 160"/>
                <a:gd name="T17" fmla="*/ 100 h 200"/>
                <a:gd name="T18" fmla="*/ 93 w 160"/>
                <a:gd name="T19" fmla="*/ 133 h 200"/>
                <a:gd name="T20" fmla="*/ 109 w 160"/>
                <a:gd name="T21" fmla="*/ 17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00">
                  <a:moveTo>
                    <a:pt x="109" y="173"/>
                  </a:moveTo>
                  <a:lnTo>
                    <a:pt x="120" y="200"/>
                  </a:lnTo>
                  <a:lnTo>
                    <a:pt x="160" y="200"/>
                  </a:lnTo>
                  <a:lnTo>
                    <a:pt x="80" y="0"/>
                  </a:lnTo>
                  <a:lnTo>
                    <a:pt x="0" y="200"/>
                  </a:lnTo>
                  <a:lnTo>
                    <a:pt x="40" y="200"/>
                  </a:lnTo>
                  <a:lnTo>
                    <a:pt x="51" y="173"/>
                  </a:lnTo>
                  <a:lnTo>
                    <a:pt x="67" y="133"/>
                  </a:lnTo>
                  <a:lnTo>
                    <a:pt x="80" y="100"/>
                  </a:lnTo>
                  <a:lnTo>
                    <a:pt x="93" y="133"/>
                  </a:lnTo>
                  <a:lnTo>
                    <a:pt x="109" y="17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1228"/>
            <p:cNvSpPr>
              <a:spLocks/>
            </p:cNvSpPr>
            <p:nvPr userDrawn="1"/>
          </p:nvSpPr>
          <p:spPr bwMode="gray">
            <a:xfrm>
              <a:off x="2816225" y="3840163"/>
              <a:ext cx="66675" cy="130175"/>
            </a:xfrm>
            <a:custGeom>
              <a:avLst/>
              <a:gdLst>
                <a:gd name="T0" fmla="*/ 62 w 125"/>
                <a:gd name="T1" fmla="*/ 0 h 239"/>
                <a:gd name="T2" fmla="*/ 0 w 125"/>
                <a:gd name="T3" fmla="*/ 62 h 239"/>
                <a:gd name="T4" fmla="*/ 1 w 125"/>
                <a:gd name="T5" fmla="*/ 72 h 239"/>
                <a:gd name="T6" fmla="*/ 2 w 125"/>
                <a:gd name="T7" fmla="*/ 78 h 239"/>
                <a:gd name="T8" fmla="*/ 62 w 125"/>
                <a:gd name="T9" fmla="*/ 239 h 239"/>
                <a:gd name="T10" fmla="*/ 123 w 125"/>
                <a:gd name="T11" fmla="*/ 78 h 239"/>
                <a:gd name="T12" fmla="*/ 124 w 125"/>
                <a:gd name="T13" fmla="*/ 72 h 239"/>
                <a:gd name="T14" fmla="*/ 125 w 125"/>
                <a:gd name="T15" fmla="*/ 62 h 239"/>
                <a:gd name="T16" fmla="*/ 62 w 125"/>
                <a:gd name="T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39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66"/>
                    <a:pt x="0" y="69"/>
                    <a:pt x="1" y="72"/>
                  </a:cubicBezTo>
                  <a:cubicBezTo>
                    <a:pt x="1" y="75"/>
                    <a:pt x="2" y="77"/>
                    <a:pt x="2" y="78"/>
                  </a:cubicBezTo>
                  <a:cubicBezTo>
                    <a:pt x="3" y="82"/>
                    <a:pt x="62" y="239"/>
                    <a:pt x="62" y="239"/>
                  </a:cubicBezTo>
                  <a:cubicBezTo>
                    <a:pt x="62" y="239"/>
                    <a:pt x="122" y="82"/>
                    <a:pt x="123" y="78"/>
                  </a:cubicBezTo>
                  <a:cubicBezTo>
                    <a:pt x="123" y="77"/>
                    <a:pt x="124" y="75"/>
                    <a:pt x="124" y="72"/>
                  </a:cubicBezTo>
                  <a:cubicBezTo>
                    <a:pt x="125" y="69"/>
                    <a:pt x="125" y="66"/>
                    <a:pt x="125" y="62"/>
                  </a:cubicBezTo>
                  <a:cubicBezTo>
                    <a:pt x="125" y="28"/>
                    <a:pt x="97" y="0"/>
                    <a:pt x="62" y="0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229"/>
            <p:cNvSpPr>
              <a:spLocks/>
            </p:cNvSpPr>
            <p:nvPr userDrawn="1"/>
          </p:nvSpPr>
          <p:spPr bwMode="gray">
            <a:xfrm>
              <a:off x="2801938" y="3652838"/>
              <a:ext cx="95250" cy="158750"/>
            </a:xfrm>
            <a:custGeom>
              <a:avLst/>
              <a:gdLst>
                <a:gd name="T0" fmla="*/ 163 w 175"/>
                <a:gd name="T1" fmla="*/ 131 h 292"/>
                <a:gd name="T2" fmla="*/ 175 w 175"/>
                <a:gd name="T3" fmla="*/ 88 h 292"/>
                <a:gd name="T4" fmla="*/ 87 w 175"/>
                <a:gd name="T5" fmla="*/ 0 h 292"/>
                <a:gd name="T6" fmla="*/ 0 w 175"/>
                <a:gd name="T7" fmla="*/ 88 h 292"/>
                <a:gd name="T8" fmla="*/ 58 w 175"/>
                <a:gd name="T9" fmla="*/ 88 h 292"/>
                <a:gd name="T10" fmla="*/ 87 w 175"/>
                <a:gd name="T11" fmla="*/ 58 h 292"/>
                <a:gd name="T12" fmla="*/ 117 w 175"/>
                <a:gd name="T13" fmla="*/ 88 h 292"/>
                <a:gd name="T14" fmla="*/ 113 w 175"/>
                <a:gd name="T15" fmla="*/ 102 h 292"/>
                <a:gd name="T16" fmla="*/ 0 w 175"/>
                <a:gd name="T17" fmla="*/ 292 h 292"/>
                <a:gd name="T18" fmla="*/ 68 w 175"/>
                <a:gd name="T19" fmla="*/ 292 h 292"/>
                <a:gd name="T20" fmla="*/ 175 w 175"/>
                <a:gd name="T21" fmla="*/ 292 h 292"/>
                <a:gd name="T22" fmla="*/ 175 w 175"/>
                <a:gd name="T23" fmla="*/ 234 h 292"/>
                <a:gd name="T24" fmla="*/ 103 w 175"/>
                <a:gd name="T25" fmla="*/ 234 h 292"/>
                <a:gd name="T26" fmla="*/ 163 w 175"/>
                <a:gd name="T27" fmla="*/ 13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292">
                  <a:moveTo>
                    <a:pt x="163" y="131"/>
                  </a:moveTo>
                  <a:cubicBezTo>
                    <a:pt x="171" y="119"/>
                    <a:pt x="175" y="104"/>
                    <a:pt x="175" y="88"/>
                  </a:cubicBezTo>
                  <a:cubicBezTo>
                    <a:pt x="175" y="39"/>
                    <a:pt x="136" y="0"/>
                    <a:pt x="87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71"/>
                    <a:pt x="71" y="58"/>
                    <a:pt x="87" y="58"/>
                  </a:cubicBezTo>
                  <a:cubicBezTo>
                    <a:pt x="104" y="58"/>
                    <a:pt x="117" y="71"/>
                    <a:pt x="117" y="88"/>
                  </a:cubicBezTo>
                  <a:cubicBezTo>
                    <a:pt x="117" y="93"/>
                    <a:pt x="115" y="98"/>
                    <a:pt x="113" y="10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68" y="292"/>
                    <a:pt x="68" y="292"/>
                    <a:pt x="68" y="292"/>
                  </a:cubicBezTo>
                  <a:cubicBezTo>
                    <a:pt x="175" y="292"/>
                    <a:pt x="175" y="292"/>
                    <a:pt x="175" y="292"/>
                  </a:cubicBezTo>
                  <a:cubicBezTo>
                    <a:pt x="175" y="234"/>
                    <a:pt x="175" y="234"/>
                    <a:pt x="175" y="234"/>
                  </a:cubicBezTo>
                  <a:cubicBezTo>
                    <a:pt x="103" y="234"/>
                    <a:pt x="103" y="234"/>
                    <a:pt x="103" y="234"/>
                  </a:cubicBezTo>
                  <a:cubicBezTo>
                    <a:pt x="131" y="186"/>
                    <a:pt x="163" y="131"/>
                    <a:pt x="163" y="131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1230"/>
            <p:cNvSpPr>
              <a:spLocks noEditPoints="1"/>
            </p:cNvSpPr>
            <p:nvPr userDrawn="1"/>
          </p:nvSpPr>
          <p:spPr bwMode="gray">
            <a:xfrm>
              <a:off x="2733675" y="4013201"/>
              <a:ext cx="23813" cy="34925"/>
            </a:xfrm>
            <a:custGeom>
              <a:avLst/>
              <a:gdLst>
                <a:gd name="T0" fmla="*/ 44 w 44"/>
                <a:gd name="T1" fmla="*/ 63 h 63"/>
                <a:gd name="T2" fmla="*/ 27 w 44"/>
                <a:gd name="T3" fmla="*/ 38 h 63"/>
                <a:gd name="T4" fmla="*/ 42 w 44"/>
                <a:gd name="T5" fmla="*/ 19 h 63"/>
                <a:gd name="T6" fmla="*/ 23 w 44"/>
                <a:gd name="T7" fmla="*/ 0 h 63"/>
                <a:gd name="T8" fmla="*/ 0 w 44"/>
                <a:gd name="T9" fmla="*/ 0 h 63"/>
                <a:gd name="T10" fmla="*/ 0 w 44"/>
                <a:gd name="T11" fmla="*/ 63 h 63"/>
                <a:gd name="T12" fmla="*/ 13 w 44"/>
                <a:gd name="T13" fmla="*/ 63 h 63"/>
                <a:gd name="T14" fmla="*/ 13 w 44"/>
                <a:gd name="T15" fmla="*/ 38 h 63"/>
                <a:gd name="T16" fmla="*/ 29 w 44"/>
                <a:gd name="T17" fmla="*/ 63 h 63"/>
                <a:gd name="T18" fmla="*/ 44 w 44"/>
                <a:gd name="T19" fmla="*/ 63 h 63"/>
                <a:gd name="T20" fmla="*/ 13 w 44"/>
                <a:gd name="T21" fmla="*/ 13 h 63"/>
                <a:gd name="T22" fmla="*/ 23 w 44"/>
                <a:gd name="T23" fmla="*/ 13 h 63"/>
                <a:gd name="T24" fmla="*/ 29 w 44"/>
                <a:gd name="T25" fmla="*/ 19 h 63"/>
                <a:gd name="T26" fmla="*/ 23 w 44"/>
                <a:gd name="T27" fmla="*/ 25 h 63"/>
                <a:gd name="T28" fmla="*/ 13 w 44"/>
                <a:gd name="T29" fmla="*/ 25 h 63"/>
                <a:gd name="T30" fmla="*/ 13 w 44"/>
                <a:gd name="T31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63">
                  <a:moveTo>
                    <a:pt x="44" y="63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35" y="36"/>
                    <a:pt x="42" y="28"/>
                    <a:pt x="42" y="19"/>
                  </a:cubicBezTo>
                  <a:cubicBezTo>
                    <a:pt x="42" y="9"/>
                    <a:pt x="3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9" y="63"/>
                    <a:pt x="29" y="63"/>
                    <a:pt x="29" y="63"/>
                  </a:cubicBezTo>
                  <a:lnTo>
                    <a:pt x="44" y="63"/>
                  </a:lnTo>
                  <a:close/>
                  <a:moveTo>
                    <a:pt x="1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6" y="13"/>
                    <a:pt x="29" y="16"/>
                    <a:pt x="29" y="19"/>
                  </a:cubicBezTo>
                  <a:cubicBezTo>
                    <a:pt x="29" y="23"/>
                    <a:pt x="26" y="25"/>
                    <a:pt x="2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1231"/>
            <p:cNvSpPr>
              <a:spLocks/>
            </p:cNvSpPr>
            <p:nvPr userDrawn="1"/>
          </p:nvSpPr>
          <p:spPr bwMode="gray">
            <a:xfrm>
              <a:off x="2816225" y="4013201"/>
              <a:ext cx="20638" cy="34925"/>
            </a:xfrm>
            <a:custGeom>
              <a:avLst/>
              <a:gdLst>
                <a:gd name="T0" fmla="*/ 19 w 38"/>
                <a:gd name="T1" fmla="*/ 25 h 63"/>
                <a:gd name="T2" fmla="*/ 13 w 38"/>
                <a:gd name="T3" fmla="*/ 19 h 63"/>
                <a:gd name="T4" fmla="*/ 19 w 38"/>
                <a:gd name="T5" fmla="*/ 13 h 63"/>
                <a:gd name="T6" fmla="*/ 25 w 38"/>
                <a:gd name="T7" fmla="*/ 16 h 63"/>
                <a:gd name="T8" fmla="*/ 25 w 38"/>
                <a:gd name="T9" fmla="*/ 16 h 63"/>
                <a:gd name="T10" fmla="*/ 35 w 38"/>
                <a:gd name="T11" fmla="*/ 10 h 63"/>
                <a:gd name="T12" fmla="*/ 19 w 38"/>
                <a:gd name="T13" fmla="*/ 0 h 63"/>
                <a:gd name="T14" fmla="*/ 0 w 38"/>
                <a:gd name="T15" fmla="*/ 19 h 63"/>
                <a:gd name="T16" fmla="*/ 19 w 38"/>
                <a:gd name="T17" fmla="*/ 38 h 63"/>
                <a:gd name="T18" fmla="*/ 25 w 38"/>
                <a:gd name="T19" fmla="*/ 44 h 63"/>
                <a:gd name="T20" fmla="*/ 19 w 38"/>
                <a:gd name="T21" fmla="*/ 50 h 63"/>
                <a:gd name="T22" fmla="*/ 14 w 38"/>
                <a:gd name="T23" fmla="*/ 47 h 63"/>
                <a:gd name="T24" fmla="*/ 14 w 38"/>
                <a:gd name="T25" fmla="*/ 47 h 63"/>
                <a:gd name="T26" fmla="*/ 3 w 38"/>
                <a:gd name="T27" fmla="*/ 54 h 63"/>
                <a:gd name="T28" fmla="*/ 19 w 38"/>
                <a:gd name="T29" fmla="*/ 63 h 63"/>
                <a:gd name="T30" fmla="*/ 38 w 38"/>
                <a:gd name="T31" fmla="*/ 44 h 63"/>
                <a:gd name="T32" fmla="*/ 19 w 38"/>
                <a:gd name="T33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3">
                  <a:moveTo>
                    <a:pt x="19" y="25"/>
                  </a:moveTo>
                  <a:cubicBezTo>
                    <a:pt x="16" y="25"/>
                    <a:pt x="13" y="23"/>
                    <a:pt x="13" y="19"/>
                  </a:cubicBezTo>
                  <a:cubicBezTo>
                    <a:pt x="13" y="16"/>
                    <a:pt x="16" y="13"/>
                    <a:pt x="19" y="13"/>
                  </a:cubicBezTo>
                  <a:cubicBezTo>
                    <a:pt x="21" y="13"/>
                    <a:pt x="23" y="14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3" y="38"/>
                    <a:pt x="25" y="41"/>
                    <a:pt x="25" y="44"/>
                  </a:cubicBezTo>
                  <a:cubicBezTo>
                    <a:pt x="25" y="48"/>
                    <a:pt x="23" y="50"/>
                    <a:pt x="19" y="50"/>
                  </a:cubicBezTo>
                  <a:cubicBezTo>
                    <a:pt x="17" y="50"/>
                    <a:pt x="15" y="49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6" y="59"/>
                    <a:pt x="12" y="63"/>
                    <a:pt x="19" y="63"/>
                  </a:cubicBezTo>
                  <a:cubicBezTo>
                    <a:pt x="29" y="63"/>
                    <a:pt x="38" y="55"/>
                    <a:pt x="38" y="44"/>
                  </a:cubicBezTo>
                  <a:cubicBezTo>
                    <a:pt x="38" y="34"/>
                    <a:pt x="29" y="25"/>
                    <a:pt x="19" y="25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1232"/>
            <p:cNvSpPr>
              <a:spLocks/>
            </p:cNvSpPr>
            <p:nvPr userDrawn="1"/>
          </p:nvSpPr>
          <p:spPr bwMode="gray">
            <a:xfrm>
              <a:off x="2667000" y="4013201"/>
              <a:ext cx="26988" cy="34925"/>
            </a:xfrm>
            <a:custGeom>
              <a:avLst/>
              <a:gdLst>
                <a:gd name="T0" fmla="*/ 13 w 17"/>
                <a:gd name="T1" fmla="*/ 0 h 22"/>
                <a:gd name="T2" fmla="*/ 9 w 17"/>
                <a:gd name="T3" fmla="*/ 11 h 22"/>
                <a:gd name="T4" fmla="*/ 5 w 17"/>
                <a:gd name="T5" fmla="*/ 0 h 22"/>
                <a:gd name="T6" fmla="*/ 0 w 17"/>
                <a:gd name="T7" fmla="*/ 0 h 22"/>
                <a:gd name="T8" fmla="*/ 9 w 17"/>
                <a:gd name="T9" fmla="*/ 22 h 22"/>
                <a:gd name="T10" fmla="*/ 17 w 17"/>
                <a:gd name="T11" fmla="*/ 0 h 22"/>
                <a:gd name="T12" fmla="*/ 13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13" y="0"/>
                  </a:moveTo>
                  <a:lnTo>
                    <a:pt x="9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9" y="22"/>
                  </a:lnTo>
                  <a:lnTo>
                    <a:pt x="1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233"/>
            <p:cNvSpPr>
              <a:spLocks/>
            </p:cNvSpPr>
            <p:nvPr userDrawn="1"/>
          </p:nvSpPr>
          <p:spPr bwMode="gray">
            <a:xfrm>
              <a:off x="2901950" y="4013201"/>
              <a:ext cx="22225" cy="34925"/>
            </a:xfrm>
            <a:custGeom>
              <a:avLst/>
              <a:gdLst>
                <a:gd name="T0" fmla="*/ 23 w 42"/>
                <a:gd name="T1" fmla="*/ 30 h 63"/>
                <a:gd name="T2" fmla="*/ 23 w 42"/>
                <a:gd name="T3" fmla="*/ 42 h 63"/>
                <a:gd name="T4" fmla="*/ 29 w 42"/>
                <a:gd name="T5" fmla="*/ 42 h 63"/>
                <a:gd name="T6" fmla="*/ 21 w 42"/>
                <a:gd name="T7" fmla="*/ 50 h 63"/>
                <a:gd name="T8" fmla="*/ 12 w 42"/>
                <a:gd name="T9" fmla="*/ 42 h 63"/>
                <a:gd name="T10" fmla="*/ 12 w 42"/>
                <a:gd name="T11" fmla="*/ 21 h 63"/>
                <a:gd name="T12" fmla="*/ 21 w 42"/>
                <a:gd name="T13" fmla="*/ 13 h 63"/>
                <a:gd name="T14" fmla="*/ 29 w 42"/>
                <a:gd name="T15" fmla="*/ 21 h 63"/>
                <a:gd name="T16" fmla="*/ 42 w 42"/>
                <a:gd name="T17" fmla="*/ 21 h 63"/>
                <a:gd name="T18" fmla="*/ 21 w 42"/>
                <a:gd name="T19" fmla="*/ 0 h 63"/>
                <a:gd name="T20" fmla="*/ 0 w 42"/>
                <a:gd name="T21" fmla="*/ 21 h 63"/>
                <a:gd name="T22" fmla="*/ 0 w 42"/>
                <a:gd name="T23" fmla="*/ 42 h 63"/>
                <a:gd name="T24" fmla="*/ 21 w 42"/>
                <a:gd name="T25" fmla="*/ 63 h 63"/>
                <a:gd name="T26" fmla="*/ 42 w 42"/>
                <a:gd name="T27" fmla="*/ 42 h 63"/>
                <a:gd name="T28" fmla="*/ 42 w 42"/>
                <a:gd name="T29" fmla="*/ 30 h 63"/>
                <a:gd name="T30" fmla="*/ 29 w 42"/>
                <a:gd name="T31" fmla="*/ 30 h 63"/>
                <a:gd name="T32" fmla="*/ 23 w 42"/>
                <a:gd name="T33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3">
                  <a:moveTo>
                    <a:pt x="23" y="30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7"/>
                    <a:pt x="25" y="50"/>
                    <a:pt x="21" y="50"/>
                  </a:cubicBezTo>
                  <a:cubicBezTo>
                    <a:pt x="16" y="50"/>
                    <a:pt x="12" y="47"/>
                    <a:pt x="12" y="4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6" y="13"/>
                    <a:pt x="21" y="13"/>
                  </a:cubicBezTo>
                  <a:cubicBezTo>
                    <a:pt x="25" y="13"/>
                    <a:pt x="29" y="17"/>
                    <a:pt x="29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4"/>
                    <a:pt x="9" y="63"/>
                    <a:pt x="21" y="63"/>
                  </a:cubicBezTo>
                  <a:cubicBezTo>
                    <a:pt x="32" y="63"/>
                    <a:pt x="42" y="54"/>
                    <a:pt x="42" y="42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9" y="30"/>
                    <a:pt x="29" y="30"/>
                    <a:pt x="29" y="30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1234"/>
            <p:cNvSpPr>
              <a:spLocks/>
            </p:cNvSpPr>
            <p:nvPr userDrawn="1"/>
          </p:nvSpPr>
          <p:spPr bwMode="gray">
            <a:xfrm>
              <a:off x="2701925" y="4013201"/>
              <a:ext cx="20638" cy="34925"/>
            </a:xfrm>
            <a:custGeom>
              <a:avLst/>
              <a:gdLst>
                <a:gd name="T0" fmla="*/ 13 w 13"/>
                <a:gd name="T1" fmla="*/ 5 h 22"/>
                <a:gd name="T2" fmla="*/ 13 w 13"/>
                <a:gd name="T3" fmla="*/ 0 h 22"/>
                <a:gd name="T4" fmla="*/ 0 w 13"/>
                <a:gd name="T5" fmla="*/ 0 h 22"/>
                <a:gd name="T6" fmla="*/ 0 w 13"/>
                <a:gd name="T7" fmla="*/ 22 h 22"/>
                <a:gd name="T8" fmla="*/ 13 w 13"/>
                <a:gd name="T9" fmla="*/ 22 h 22"/>
                <a:gd name="T10" fmla="*/ 13 w 13"/>
                <a:gd name="T11" fmla="*/ 18 h 22"/>
                <a:gd name="T12" fmla="*/ 5 w 13"/>
                <a:gd name="T13" fmla="*/ 18 h 22"/>
                <a:gd name="T14" fmla="*/ 5 w 13"/>
                <a:gd name="T15" fmla="*/ 13 h 22"/>
                <a:gd name="T16" fmla="*/ 9 w 13"/>
                <a:gd name="T17" fmla="*/ 13 h 22"/>
                <a:gd name="T18" fmla="*/ 9 w 13"/>
                <a:gd name="T19" fmla="*/ 9 h 22"/>
                <a:gd name="T20" fmla="*/ 5 w 13"/>
                <a:gd name="T21" fmla="*/ 9 h 22"/>
                <a:gd name="T22" fmla="*/ 5 w 13"/>
                <a:gd name="T23" fmla="*/ 5 h 22"/>
                <a:gd name="T24" fmla="*/ 13 w 13"/>
                <a:gd name="T2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13" y="5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5" y="9"/>
                  </a:lnTo>
                  <a:lnTo>
                    <a:pt x="5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1235"/>
            <p:cNvSpPr>
              <a:spLocks/>
            </p:cNvSpPr>
            <p:nvPr userDrawn="1"/>
          </p:nvSpPr>
          <p:spPr bwMode="gray">
            <a:xfrm>
              <a:off x="2862263" y="4013201"/>
              <a:ext cx="30163" cy="34925"/>
            </a:xfrm>
            <a:custGeom>
              <a:avLst/>
              <a:gdLst>
                <a:gd name="T0" fmla="*/ 14 w 19"/>
                <a:gd name="T1" fmla="*/ 0 h 22"/>
                <a:gd name="T2" fmla="*/ 14 w 19"/>
                <a:gd name="T3" fmla="*/ 13 h 22"/>
                <a:gd name="T4" fmla="*/ 0 w 19"/>
                <a:gd name="T5" fmla="*/ 0 h 22"/>
                <a:gd name="T6" fmla="*/ 0 w 19"/>
                <a:gd name="T7" fmla="*/ 22 h 22"/>
                <a:gd name="T8" fmla="*/ 4 w 19"/>
                <a:gd name="T9" fmla="*/ 22 h 22"/>
                <a:gd name="T10" fmla="*/ 4 w 19"/>
                <a:gd name="T11" fmla="*/ 10 h 22"/>
                <a:gd name="T12" fmla="*/ 19 w 19"/>
                <a:gd name="T13" fmla="*/ 22 h 22"/>
                <a:gd name="T14" fmla="*/ 19 w 19"/>
                <a:gd name="T15" fmla="*/ 0 h 22"/>
                <a:gd name="T16" fmla="*/ 14 w 1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lnTo>
                    <a:pt x="14" y="13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9" y="22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1236"/>
            <p:cNvSpPr>
              <a:spLocks noEditPoints="1"/>
            </p:cNvSpPr>
            <p:nvPr userDrawn="1"/>
          </p:nvSpPr>
          <p:spPr bwMode="gray">
            <a:xfrm>
              <a:off x="2638425" y="4013201"/>
              <a:ext cx="25400" cy="34925"/>
            </a:xfrm>
            <a:custGeom>
              <a:avLst/>
              <a:gdLst>
                <a:gd name="T0" fmla="*/ 15 w 46"/>
                <a:gd name="T1" fmla="*/ 0 h 63"/>
                <a:gd name="T2" fmla="*/ 12 w 46"/>
                <a:gd name="T3" fmla="*/ 0 h 63"/>
                <a:gd name="T4" fmla="*/ 0 w 46"/>
                <a:gd name="T5" fmla="*/ 0 h 63"/>
                <a:gd name="T6" fmla="*/ 0 w 46"/>
                <a:gd name="T7" fmla="*/ 13 h 63"/>
                <a:gd name="T8" fmla="*/ 0 w 46"/>
                <a:gd name="T9" fmla="*/ 50 h 63"/>
                <a:gd name="T10" fmla="*/ 0 w 46"/>
                <a:gd name="T11" fmla="*/ 63 h 63"/>
                <a:gd name="T12" fmla="*/ 12 w 46"/>
                <a:gd name="T13" fmla="*/ 63 h 63"/>
                <a:gd name="T14" fmla="*/ 15 w 46"/>
                <a:gd name="T15" fmla="*/ 63 h 63"/>
                <a:gd name="T16" fmla="*/ 46 w 46"/>
                <a:gd name="T17" fmla="*/ 32 h 63"/>
                <a:gd name="T18" fmla="*/ 15 w 46"/>
                <a:gd name="T19" fmla="*/ 0 h 63"/>
                <a:gd name="T20" fmla="*/ 15 w 46"/>
                <a:gd name="T21" fmla="*/ 50 h 63"/>
                <a:gd name="T22" fmla="*/ 12 w 46"/>
                <a:gd name="T23" fmla="*/ 50 h 63"/>
                <a:gd name="T24" fmla="*/ 12 w 46"/>
                <a:gd name="T25" fmla="*/ 13 h 63"/>
                <a:gd name="T26" fmla="*/ 15 w 46"/>
                <a:gd name="T27" fmla="*/ 13 h 63"/>
                <a:gd name="T28" fmla="*/ 33 w 46"/>
                <a:gd name="T29" fmla="*/ 32 h 63"/>
                <a:gd name="T30" fmla="*/ 15 w 46"/>
                <a:gd name="T31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3">
                  <a:moveTo>
                    <a:pt x="1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32" y="63"/>
                    <a:pt x="46" y="49"/>
                    <a:pt x="46" y="32"/>
                  </a:cubicBezTo>
                  <a:cubicBezTo>
                    <a:pt x="46" y="14"/>
                    <a:pt x="32" y="0"/>
                    <a:pt x="15" y="0"/>
                  </a:cubicBezTo>
                  <a:close/>
                  <a:moveTo>
                    <a:pt x="15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5" y="13"/>
                    <a:pt x="33" y="21"/>
                    <a:pt x="33" y="32"/>
                  </a:cubicBezTo>
                  <a:cubicBezTo>
                    <a:pt x="33" y="42"/>
                    <a:pt x="25" y="50"/>
                    <a:pt x="15" y="50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1237"/>
            <p:cNvSpPr>
              <a:spLocks noChangeArrowheads="1"/>
            </p:cNvSpPr>
            <p:nvPr userDrawn="1"/>
          </p:nvSpPr>
          <p:spPr bwMode="gray">
            <a:xfrm>
              <a:off x="2798763" y="4013201"/>
              <a:ext cx="6350" cy="34925"/>
            </a:xfrm>
            <a:prstGeom prst="rect">
              <a:avLst/>
            </a:pr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1238"/>
            <p:cNvSpPr>
              <a:spLocks noChangeArrowheads="1"/>
            </p:cNvSpPr>
            <p:nvPr userDrawn="1"/>
          </p:nvSpPr>
          <p:spPr bwMode="gray">
            <a:xfrm>
              <a:off x="2846388" y="4013201"/>
              <a:ext cx="6350" cy="34925"/>
            </a:xfrm>
            <a:prstGeom prst="rect">
              <a:avLst/>
            </a:pr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1239"/>
            <p:cNvSpPr>
              <a:spLocks/>
            </p:cNvSpPr>
            <p:nvPr userDrawn="1"/>
          </p:nvSpPr>
          <p:spPr bwMode="gray">
            <a:xfrm>
              <a:off x="2767013" y="4013201"/>
              <a:ext cx="22225" cy="34925"/>
            </a:xfrm>
            <a:custGeom>
              <a:avLst/>
              <a:gdLst>
                <a:gd name="T0" fmla="*/ 14 w 14"/>
                <a:gd name="T1" fmla="*/ 0 h 22"/>
                <a:gd name="T2" fmla="*/ 0 w 14"/>
                <a:gd name="T3" fmla="*/ 0 h 22"/>
                <a:gd name="T4" fmla="*/ 0 w 14"/>
                <a:gd name="T5" fmla="*/ 5 h 22"/>
                <a:gd name="T6" fmla="*/ 5 w 14"/>
                <a:gd name="T7" fmla="*/ 5 h 22"/>
                <a:gd name="T8" fmla="*/ 5 w 14"/>
                <a:gd name="T9" fmla="*/ 22 h 22"/>
                <a:gd name="T10" fmla="*/ 9 w 14"/>
                <a:gd name="T11" fmla="*/ 22 h 22"/>
                <a:gd name="T12" fmla="*/ 9 w 14"/>
                <a:gd name="T13" fmla="*/ 5 h 22"/>
                <a:gd name="T14" fmla="*/ 14 w 14"/>
                <a:gd name="T15" fmla="*/ 5 h 22"/>
                <a:gd name="T16" fmla="*/ 14 w 14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1240"/>
            <p:cNvSpPr>
              <a:spLocks/>
            </p:cNvSpPr>
            <p:nvPr userDrawn="1"/>
          </p:nvSpPr>
          <p:spPr bwMode="gray">
            <a:xfrm>
              <a:off x="2603500" y="4013201"/>
              <a:ext cx="28575" cy="34925"/>
            </a:xfrm>
            <a:custGeom>
              <a:avLst/>
              <a:gdLst>
                <a:gd name="T0" fmla="*/ 13 w 18"/>
                <a:gd name="T1" fmla="*/ 22 h 22"/>
                <a:gd name="T2" fmla="*/ 18 w 18"/>
                <a:gd name="T3" fmla="*/ 22 h 22"/>
                <a:gd name="T4" fmla="*/ 9 w 18"/>
                <a:gd name="T5" fmla="*/ 0 h 22"/>
                <a:gd name="T6" fmla="*/ 0 w 18"/>
                <a:gd name="T7" fmla="*/ 22 h 22"/>
                <a:gd name="T8" fmla="*/ 5 w 18"/>
                <a:gd name="T9" fmla="*/ 22 h 22"/>
                <a:gd name="T10" fmla="*/ 9 w 18"/>
                <a:gd name="T11" fmla="*/ 11 h 22"/>
                <a:gd name="T12" fmla="*/ 13 w 1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13" y="22"/>
                  </a:moveTo>
                  <a:lnTo>
                    <a:pt x="18" y="22"/>
                  </a:lnTo>
                  <a:lnTo>
                    <a:pt x="9" y="0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9" y="11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1241"/>
            <p:cNvSpPr>
              <a:spLocks/>
            </p:cNvSpPr>
            <p:nvPr userDrawn="1"/>
          </p:nvSpPr>
          <p:spPr bwMode="gray">
            <a:xfrm>
              <a:off x="2462213" y="4013201"/>
              <a:ext cx="26988" cy="34925"/>
            </a:xfrm>
            <a:custGeom>
              <a:avLst/>
              <a:gdLst>
                <a:gd name="T0" fmla="*/ 13 w 17"/>
                <a:gd name="T1" fmla="*/ 22 h 22"/>
                <a:gd name="T2" fmla="*/ 17 w 17"/>
                <a:gd name="T3" fmla="*/ 22 h 22"/>
                <a:gd name="T4" fmla="*/ 9 w 17"/>
                <a:gd name="T5" fmla="*/ 0 h 22"/>
                <a:gd name="T6" fmla="*/ 0 w 17"/>
                <a:gd name="T7" fmla="*/ 22 h 22"/>
                <a:gd name="T8" fmla="*/ 5 w 17"/>
                <a:gd name="T9" fmla="*/ 22 h 22"/>
                <a:gd name="T10" fmla="*/ 9 w 17"/>
                <a:gd name="T11" fmla="*/ 11 h 22"/>
                <a:gd name="T12" fmla="*/ 13 w 1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13" y="22"/>
                  </a:moveTo>
                  <a:lnTo>
                    <a:pt x="17" y="22"/>
                  </a:lnTo>
                  <a:lnTo>
                    <a:pt x="9" y="0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9" y="11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1242"/>
            <p:cNvSpPr>
              <a:spLocks noEditPoints="1"/>
            </p:cNvSpPr>
            <p:nvPr userDrawn="1"/>
          </p:nvSpPr>
          <p:spPr bwMode="gray">
            <a:xfrm>
              <a:off x="2349500" y="4013201"/>
              <a:ext cx="23813" cy="34925"/>
            </a:xfrm>
            <a:custGeom>
              <a:avLst/>
              <a:gdLst>
                <a:gd name="T0" fmla="*/ 44 w 44"/>
                <a:gd name="T1" fmla="*/ 63 h 63"/>
                <a:gd name="T2" fmla="*/ 27 w 44"/>
                <a:gd name="T3" fmla="*/ 38 h 63"/>
                <a:gd name="T4" fmla="*/ 42 w 44"/>
                <a:gd name="T5" fmla="*/ 19 h 63"/>
                <a:gd name="T6" fmla="*/ 23 w 44"/>
                <a:gd name="T7" fmla="*/ 0 h 63"/>
                <a:gd name="T8" fmla="*/ 0 w 44"/>
                <a:gd name="T9" fmla="*/ 0 h 63"/>
                <a:gd name="T10" fmla="*/ 0 w 44"/>
                <a:gd name="T11" fmla="*/ 63 h 63"/>
                <a:gd name="T12" fmla="*/ 13 w 44"/>
                <a:gd name="T13" fmla="*/ 63 h 63"/>
                <a:gd name="T14" fmla="*/ 13 w 44"/>
                <a:gd name="T15" fmla="*/ 38 h 63"/>
                <a:gd name="T16" fmla="*/ 29 w 44"/>
                <a:gd name="T17" fmla="*/ 63 h 63"/>
                <a:gd name="T18" fmla="*/ 44 w 44"/>
                <a:gd name="T19" fmla="*/ 63 h 63"/>
                <a:gd name="T20" fmla="*/ 13 w 44"/>
                <a:gd name="T21" fmla="*/ 13 h 63"/>
                <a:gd name="T22" fmla="*/ 23 w 44"/>
                <a:gd name="T23" fmla="*/ 13 h 63"/>
                <a:gd name="T24" fmla="*/ 29 w 44"/>
                <a:gd name="T25" fmla="*/ 19 h 63"/>
                <a:gd name="T26" fmla="*/ 23 w 44"/>
                <a:gd name="T27" fmla="*/ 25 h 63"/>
                <a:gd name="T28" fmla="*/ 13 w 44"/>
                <a:gd name="T29" fmla="*/ 25 h 63"/>
                <a:gd name="T30" fmla="*/ 13 w 44"/>
                <a:gd name="T31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63">
                  <a:moveTo>
                    <a:pt x="44" y="63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35" y="36"/>
                    <a:pt x="42" y="28"/>
                    <a:pt x="42" y="19"/>
                  </a:cubicBezTo>
                  <a:cubicBezTo>
                    <a:pt x="42" y="9"/>
                    <a:pt x="3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9" y="63"/>
                    <a:pt x="29" y="63"/>
                    <a:pt x="29" y="63"/>
                  </a:cubicBezTo>
                  <a:lnTo>
                    <a:pt x="44" y="63"/>
                  </a:lnTo>
                  <a:close/>
                  <a:moveTo>
                    <a:pt x="1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7" y="13"/>
                    <a:pt x="29" y="16"/>
                    <a:pt x="29" y="19"/>
                  </a:cubicBezTo>
                  <a:cubicBezTo>
                    <a:pt x="29" y="23"/>
                    <a:pt x="27" y="25"/>
                    <a:pt x="2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1243"/>
            <p:cNvSpPr>
              <a:spLocks/>
            </p:cNvSpPr>
            <p:nvPr userDrawn="1"/>
          </p:nvSpPr>
          <p:spPr bwMode="gray">
            <a:xfrm>
              <a:off x="2379663" y="4013201"/>
              <a:ext cx="20638" cy="34925"/>
            </a:xfrm>
            <a:custGeom>
              <a:avLst/>
              <a:gdLst>
                <a:gd name="T0" fmla="*/ 13 w 13"/>
                <a:gd name="T1" fmla="*/ 5 h 22"/>
                <a:gd name="T2" fmla="*/ 13 w 13"/>
                <a:gd name="T3" fmla="*/ 0 h 22"/>
                <a:gd name="T4" fmla="*/ 0 w 13"/>
                <a:gd name="T5" fmla="*/ 0 h 22"/>
                <a:gd name="T6" fmla="*/ 0 w 13"/>
                <a:gd name="T7" fmla="*/ 22 h 22"/>
                <a:gd name="T8" fmla="*/ 13 w 13"/>
                <a:gd name="T9" fmla="*/ 22 h 22"/>
                <a:gd name="T10" fmla="*/ 13 w 13"/>
                <a:gd name="T11" fmla="*/ 18 h 22"/>
                <a:gd name="T12" fmla="*/ 5 w 13"/>
                <a:gd name="T13" fmla="*/ 18 h 22"/>
                <a:gd name="T14" fmla="*/ 5 w 13"/>
                <a:gd name="T15" fmla="*/ 13 h 22"/>
                <a:gd name="T16" fmla="*/ 9 w 13"/>
                <a:gd name="T17" fmla="*/ 13 h 22"/>
                <a:gd name="T18" fmla="*/ 9 w 13"/>
                <a:gd name="T19" fmla="*/ 9 h 22"/>
                <a:gd name="T20" fmla="*/ 5 w 13"/>
                <a:gd name="T21" fmla="*/ 9 h 22"/>
                <a:gd name="T22" fmla="*/ 5 w 13"/>
                <a:gd name="T23" fmla="*/ 5 h 22"/>
                <a:gd name="T24" fmla="*/ 13 w 13"/>
                <a:gd name="T2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13" y="5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5" y="9"/>
                  </a:lnTo>
                  <a:lnTo>
                    <a:pt x="5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1244"/>
            <p:cNvSpPr>
              <a:spLocks/>
            </p:cNvSpPr>
            <p:nvPr userDrawn="1"/>
          </p:nvSpPr>
          <p:spPr bwMode="gray">
            <a:xfrm>
              <a:off x="2551113" y="4013201"/>
              <a:ext cx="20638" cy="34925"/>
            </a:xfrm>
            <a:custGeom>
              <a:avLst/>
              <a:gdLst>
                <a:gd name="T0" fmla="*/ 13 w 13"/>
                <a:gd name="T1" fmla="*/ 5 h 22"/>
                <a:gd name="T2" fmla="*/ 13 w 13"/>
                <a:gd name="T3" fmla="*/ 0 h 22"/>
                <a:gd name="T4" fmla="*/ 0 w 13"/>
                <a:gd name="T5" fmla="*/ 0 h 22"/>
                <a:gd name="T6" fmla="*/ 0 w 13"/>
                <a:gd name="T7" fmla="*/ 22 h 22"/>
                <a:gd name="T8" fmla="*/ 13 w 13"/>
                <a:gd name="T9" fmla="*/ 22 h 22"/>
                <a:gd name="T10" fmla="*/ 13 w 13"/>
                <a:gd name="T11" fmla="*/ 18 h 22"/>
                <a:gd name="T12" fmla="*/ 4 w 13"/>
                <a:gd name="T13" fmla="*/ 18 h 22"/>
                <a:gd name="T14" fmla="*/ 4 w 13"/>
                <a:gd name="T15" fmla="*/ 13 h 22"/>
                <a:gd name="T16" fmla="*/ 9 w 13"/>
                <a:gd name="T17" fmla="*/ 13 h 22"/>
                <a:gd name="T18" fmla="*/ 9 w 13"/>
                <a:gd name="T19" fmla="*/ 9 h 22"/>
                <a:gd name="T20" fmla="*/ 4 w 13"/>
                <a:gd name="T21" fmla="*/ 9 h 22"/>
                <a:gd name="T22" fmla="*/ 4 w 13"/>
                <a:gd name="T23" fmla="*/ 5 h 22"/>
                <a:gd name="T24" fmla="*/ 13 w 13"/>
                <a:gd name="T2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13" y="5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18"/>
                  </a:lnTo>
                  <a:lnTo>
                    <a:pt x="4" y="18"/>
                  </a:lnTo>
                  <a:lnTo>
                    <a:pt x="4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4" y="9"/>
                  </a:lnTo>
                  <a:lnTo>
                    <a:pt x="4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1245"/>
            <p:cNvSpPr>
              <a:spLocks noEditPoints="1"/>
            </p:cNvSpPr>
            <p:nvPr userDrawn="1"/>
          </p:nvSpPr>
          <p:spPr bwMode="gray">
            <a:xfrm>
              <a:off x="2286000" y="4013201"/>
              <a:ext cx="25400" cy="34925"/>
            </a:xfrm>
            <a:custGeom>
              <a:avLst/>
              <a:gdLst>
                <a:gd name="T0" fmla="*/ 14 w 46"/>
                <a:gd name="T1" fmla="*/ 0 h 63"/>
                <a:gd name="T2" fmla="*/ 12 w 46"/>
                <a:gd name="T3" fmla="*/ 0 h 63"/>
                <a:gd name="T4" fmla="*/ 0 w 46"/>
                <a:gd name="T5" fmla="*/ 0 h 63"/>
                <a:gd name="T6" fmla="*/ 0 w 46"/>
                <a:gd name="T7" fmla="*/ 13 h 63"/>
                <a:gd name="T8" fmla="*/ 0 w 46"/>
                <a:gd name="T9" fmla="*/ 50 h 63"/>
                <a:gd name="T10" fmla="*/ 0 w 46"/>
                <a:gd name="T11" fmla="*/ 63 h 63"/>
                <a:gd name="T12" fmla="*/ 12 w 46"/>
                <a:gd name="T13" fmla="*/ 63 h 63"/>
                <a:gd name="T14" fmla="*/ 14 w 46"/>
                <a:gd name="T15" fmla="*/ 63 h 63"/>
                <a:gd name="T16" fmla="*/ 46 w 46"/>
                <a:gd name="T17" fmla="*/ 32 h 63"/>
                <a:gd name="T18" fmla="*/ 14 w 46"/>
                <a:gd name="T19" fmla="*/ 0 h 63"/>
                <a:gd name="T20" fmla="*/ 14 w 46"/>
                <a:gd name="T21" fmla="*/ 50 h 63"/>
                <a:gd name="T22" fmla="*/ 12 w 46"/>
                <a:gd name="T23" fmla="*/ 50 h 63"/>
                <a:gd name="T24" fmla="*/ 12 w 46"/>
                <a:gd name="T25" fmla="*/ 13 h 63"/>
                <a:gd name="T26" fmla="*/ 14 w 46"/>
                <a:gd name="T27" fmla="*/ 13 h 63"/>
                <a:gd name="T28" fmla="*/ 33 w 46"/>
                <a:gd name="T29" fmla="*/ 32 h 63"/>
                <a:gd name="T30" fmla="*/ 14 w 46"/>
                <a:gd name="T31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3">
                  <a:moveTo>
                    <a:pt x="1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32" y="63"/>
                    <a:pt x="46" y="49"/>
                    <a:pt x="46" y="32"/>
                  </a:cubicBezTo>
                  <a:cubicBezTo>
                    <a:pt x="46" y="14"/>
                    <a:pt x="32" y="0"/>
                    <a:pt x="14" y="0"/>
                  </a:cubicBezTo>
                  <a:close/>
                  <a:moveTo>
                    <a:pt x="14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13"/>
                    <a:pt x="33" y="21"/>
                    <a:pt x="33" y="32"/>
                  </a:cubicBezTo>
                  <a:cubicBezTo>
                    <a:pt x="33" y="42"/>
                    <a:pt x="25" y="50"/>
                    <a:pt x="14" y="50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1246"/>
            <p:cNvSpPr>
              <a:spLocks noEditPoints="1"/>
            </p:cNvSpPr>
            <p:nvPr userDrawn="1"/>
          </p:nvSpPr>
          <p:spPr bwMode="gray">
            <a:xfrm>
              <a:off x="2317750" y="4013201"/>
              <a:ext cx="25400" cy="34925"/>
            </a:xfrm>
            <a:custGeom>
              <a:avLst/>
              <a:gdLst>
                <a:gd name="T0" fmla="*/ 15 w 46"/>
                <a:gd name="T1" fmla="*/ 0 h 63"/>
                <a:gd name="T2" fmla="*/ 13 w 46"/>
                <a:gd name="T3" fmla="*/ 0 h 63"/>
                <a:gd name="T4" fmla="*/ 0 w 46"/>
                <a:gd name="T5" fmla="*/ 0 h 63"/>
                <a:gd name="T6" fmla="*/ 0 w 46"/>
                <a:gd name="T7" fmla="*/ 13 h 63"/>
                <a:gd name="T8" fmla="*/ 0 w 46"/>
                <a:gd name="T9" fmla="*/ 50 h 63"/>
                <a:gd name="T10" fmla="*/ 0 w 46"/>
                <a:gd name="T11" fmla="*/ 63 h 63"/>
                <a:gd name="T12" fmla="*/ 13 w 46"/>
                <a:gd name="T13" fmla="*/ 63 h 63"/>
                <a:gd name="T14" fmla="*/ 15 w 46"/>
                <a:gd name="T15" fmla="*/ 63 h 63"/>
                <a:gd name="T16" fmla="*/ 46 w 46"/>
                <a:gd name="T17" fmla="*/ 32 h 63"/>
                <a:gd name="T18" fmla="*/ 15 w 46"/>
                <a:gd name="T19" fmla="*/ 0 h 63"/>
                <a:gd name="T20" fmla="*/ 15 w 46"/>
                <a:gd name="T21" fmla="*/ 50 h 63"/>
                <a:gd name="T22" fmla="*/ 13 w 46"/>
                <a:gd name="T23" fmla="*/ 50 h 63"/>
                <a:gd name="T24" fmla="*/ 13 w 46"/>
                <a:gd name="T25" fmla="*/ 13 h 63"/>
                <a:gd name="T26" fmla="*/ 15 w 46"/>
                <a:gd name="T27" fmla="*/ 13 h 63"/>
                <a:gd name="T28" fmla="*/ 34 w 46"/>
                <a:gd name="T29" fmla="*/ 32 h 63"/>
                <a:gd name="T30" fmla="*/ 15 w 46"/>
                <a:gd name="T31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3">
                  <a:moveTo>
                    <a:pt x="1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32" y="63"/>
                    <a:pt x="46" y="49"/>
                    <a:pt x="46" y="32"/>
                  </a:cubicBezTo>
                  <a:cubicBezTo>
                    <a:pt x="46" y="14"/>
                    <a:pt x="32" y="0"/>
                    <a:pt x="15" y="0"/>
                  </a:cubicBezTo>
                  <a:close/>
                  <a:moveTo>
                    <a:pt x="15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5" y="13"/>
                    <a:pt x="34" y="21"/>
                    <a:pt x="34" y="32"/>
                  </a:cubicBezTo>
                  <a:cubicBezTo>
                    <a:pt x="34" y="42"/>
                    <a:pt x="25" y="50"/>
                    <a:pt x="15" y="50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1247"/>
            <p:cNvSpPr>
              <a:spLocks/>
            </p:cNvSpPr>
            <p:nvPr userDrawn="1"/>
          </p:nvSpPr>
          <p:spPr bwMode="gray">
            <a:xfrm>
              <a:off x="2527300" y="4013201"/>
              <a:ext cx="17463" cy="34925"/>
            </a:xfrm>
            <a:custGeom>
              <a:avLst/>
              <a:gdLst>
                <a:gd name="T0" fmla="*/ 4 w 11"/>
                <a:gd name="T1" fmla="*/ 18 h 22"/>
                <a:gd name="T2" fmla="*/ 4 w 11"/>
                <a:gd name="T3" fmla="*/ 0 h 22"/>
                <a:gd name="T4" fmla="*/ 0 w 11"/>
                <a:gd name="T5" fmla="*/ 0 h 22"/>
                <a:gd name="T6" fmla="*/ 0 w 11"/>
                <a:gd name="T7" fmla="*/ 22 h 22"/>
                <a:gd name="T8" fmla="*/ 4 w 11"/>
                <a:gd name="T9" fmla="*/ 22 h 22"/>
                <a:gd name="T10" fmla="*/ 11 w 11"/>
                <a:gd name="T11" fmla="*/ 22 h 22"/>
                <a:gd name="T12" fmla="*/ 11 w 11"/>
                <a:gd name="T13" fmla="*/ 18 h 22"/>
                <a:gd name="T14" fmla="*/ 4 w 11"/>
                <a:gd name="T1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4" y="1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1248"/>
            <p:cNvSpPr>
              <a:spLocks/>
            </p:cNvSpPr>
            <p:nvPr userDrawn="1"/>
          </p:nvSpPr>
          <p:spPr bwMode="gray">
            <a:xfrm>
              <a:off x="2408238" y="4013201"/>
              <a:ext cx="20638" cy="34925"/>
            </a:xfrm>
            <a:custGeom>
              <a:avLst/>
              <a:gdLst>
                <a:gd name="T0" fmla="*/ 19 w 38"/>
                <a:gd name="T1" fmla="*/ 25 h 63"/>
                <a:gd name="T2" fmla="*/ 13 w 38"/>
                <a:gd name="T3" fmla="*/ 19 h 63"/>
                <a:gd name="T4" fmla="*/ 19 w 38"/>
                <a:gd name="T5" fmla="*/ 13 h 63"/>
                <a:gd name="T6" fmla="*/ 24 w 38"/>
                <a:gd name="T7" fmla="*/ 16 h 63"/>
                <a:gd name="T8" fmla="*/ 24 w 38"/>
                <a:gd name="T9" fmla="*/ 16 h 63"/>
                <a:gd name="T10" fmla="*/ 35 w 38"/>
                <a:gd name="T11" fmla="*/ 10 h 63"/>
                <a:gd name="T12" fmla="*/ 19 w 38"/>
                <a:gd name="T13" fmla="*/ 0 h 63"/>
                <a:gd name="T14" fmla="*/ 0 w 38"/>
                <a:gd name="T15" fmla="*/ 19 h 63"/>
                <a:gd name="T16" fmla="*/ 19 w 38"/>
                <a:gd name="T17" fmla="*/ 38 h 63"/>
                <a:gd name="T18" fmla="*/ 25 w 38"/>
                <a:gd name="T19" fmla="*/ 44 h 63"/>
                <a:gd name="T20" fmla="*/ 19 w 38"/>
                <a:gd name="T21" fmla="*/ 50 h 63"/>
                <a:gd name="T22" fmla="*/ 14 w 38"/>
                <a:gd name="T23" fmla="*/ 47 h 63"/>
                <a:gd name="T24" fmla="*/ 14 w 38"/>
                <a:gd name="T25" fmla="*/ 47 h 63"/>
                <a:gd name="T26" fmla="*/ 3 w 38"/>
                <a:gd name="T27" fmla="*/ 54 h 63"/>
                <a:gd name="T28" fmla="*/ 19 w 38"/>
                <a:gd name="T29" fmla="*/ 63 h 63"/>
                <a:gd name="T30" fmla="*/ 38 w 38"/>
                <a:gd name="T31" fmla="*/ 44 h 63"/>
                <a:gd name="T32" fmla="*/ 19 w 38"/>
                <a:gd name="T33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3">
                  <a:moveTo>
                    <a:pt x="19" y="25"/>
                  </a:moveTo>
                  <a:cubicBezTo>
                    <a:pt x="16" y="25"/>
                    <a:pt x="13" y="23"/>
                    <a:pt x="13" y="19"/>
                  </a:cubicBezTo>
                  <a:cubicBezTo>
                    <a:pt x="13" y="16"/>
                    <a:pt x="16" y="13"/>
                    <a:pt x="19" y="13"/>
                  </a:cubicBezTo>
                  <a:cubicBezTo>
                    <a:pt x="21" y="13"/>
                    <a:pt x="23" y="14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2" y="38"/>
                    <a:pt x="25" y="41"/>
                    <a:pt x="25" y="44"/>
                  </a:cubicBezTo>
                  <a:cubicBezTo>
                    <a:pt x="25" y="48"/>
                    <a:pt x="22" y="50"/>
                    <a:pt x="19" y="50"/>
                  </a:cubicBezTo>
                  <a:cubicBezTo>
                    <a:pt x="17" y="50"/>
                    <a:pt x="15" y="49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6" y="59"/>
                    <a:pt x="12" y="63"/>
                    <a:pt x="19" y="63"/>
                  </a:cubicBezTo>
                  <a:cubicBezTo>
                    <a:pt x="29" y="63"/>
                    <a:pt x="38" y="55"/>
                    <a:pt x="38" y="44"/>
                  </a:cubicBezTo>
                  <a:cubicBezTo>
                    <a:pt x="38" y="34"/>
                    <a:pt x="29" y="25"/>
                    <a:pt x="19" y="25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1249"/>
            <p:cNvSpPr>
              <a:spLocks/>
            </p:cNvSpPr>
            <p:nvPr userDrawn="1"/>
          </p:nvSpPr>
          <p:spPr bwMode="gray">
            <a:xfrm>
              <a:off x="2435225" y="4013201"/>
              <a:ext cx="20638" cy="34925"/>
            </a:xfrm>
            <a:custGeom>
              <a:avLst/>
              <a:gdLst>
                <a:gd name="T0" fmla="*/ 18 w 37"/>
                <a:gd name="T1" fmla="*/ 25 h 63"/>
                <a:gd name="T2" fmla="*/ 12 w 37"/>
                <a:gd name="T3" fmla="*/ 19 h 63"/>
                <a:gd name="T4" fmla="*/ 18 w 37"/>
                <a:gd name="T5" fmla="*/ 13 h 63"/>
                <a:gd name="T6" fmla="*/ 24 w 37"/>
                <a:gd name="T7" fmla="*/ 16 h 63"/>
                <a:gd name="T8" fmla="*/ 24 w 37"/>
                <a:gd name="T9" fmla="*/ 16 h 63"/>
                <a:gd name="T10" fmla="*/ 35 w 37"/>
                <a:gd name="T11" fmla="*/ 10 h 63"/>
                <a:gd name="T12" fmla="*/ 18 w 37"/>
                <a:gd name="T13" fmla="*/ 0 h 63"/>
                <a:gd name="T14" fmla="*/ 0 w 37"/>
                <a:gd name="T15" fmla="*/ 19 h 63"/>
                <a:gd name="T16" fmla="*/ 18 w 37"/>
                <a:gd name="T17" fmla="*/ 38 h 63"/>
                <a:gd name="T18" fmla="*/ 25 w 37"/>
                <a:gd name="T19" fmla="*/ 44 h 63"/>
                <a:gd name="T20" fmla="*/ 18 w 37"/>
                <a:gd name="T21" fmla="*/ 50 h 63"/>
                <a:gd name="T22" fmla="*/ 13 w 37"/>
                <a:gd name="T23" fmla="*/ 47 h 63"/>
                <a:gd name="T24" fmla="*/ 13 w 37"/>
                <a:gd name="T25" fmla="*/ 47 h 63"/>
                <a:gd name="T26" fmla="*/ 2 w 37"/>
                <a:gd name="T27" fmla="*/ 54 h 63"/>
                <a:gd name="T28" fmla="*/ 18 w 37"/>
                <a:gd name="T29" fmla="*/ 63 h 63"/>
                <a:gd name="T30" fmla="*/ 37 w 37"/>
                <a:gd name="T31" fmla="*/ 44 h 63"/>
                <a:gd name="T32" fmla="*/ 18 w 37"/>
                <a:gd name="T33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63">
                  <a:moveTo>
                    <a:pt x="18" y="25"/>
                  </a:moveTo>
                  <a:cubicBezTo>
                    <a:pt x="15" y="25"/>
                    <a:pt x="12" y="23"/>
                    <a:pt x="12" y="19"/>
                  </a:cubicBezTo>
                  <a:cubicBezTo>
                    <a:pt x="12" y="16"/>
                    <a:pt x="15" y="13"/>
                    <a:pt x="18" y="13"/>
                  </a:cubicBezTo>
                  <a:cubicBezTo>
                    <a:pt x="21" y="13"/>
                    <a:pt x="23" y="14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1" y="4"/>
                    <a:pt x="25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8" y="38"/>
                  </a:cubicBezTo>
                  <a:cubicBezTo>
                    <a:pt x="22" y="38"/>
                    <a:pt x="25" y="41"/>
                    <a:pt x="25" y="44"/>
                  </a:cubicBezTo>
                  <a:cubicBezTo>
                    <a:pt x="25" y="48"/>
                    <a:pt x="22" y="50"/>
                    <a:pt x="18" y="50"/>
                  </a:cubicBezTo>
                  <a:cubicBezTo>
                    <a:pt x="16" y="50"/>
                    <a:pt x="14" y="49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5" y="59"/>
                    <a:pt x="12" y="63"/>
                    <a:pt x="18" y="63"/>
                  </a:cubicBezTo>
                  <a:cubicBezTo>
                    <a:pt x="29" y="63"/>
                    <a:pt x="37" y="55"/>
                    <a:pt x="37" y="44"/>
                  </a:cubicBezTo>
                  <a:cubicBezTo>
                    <a:pt x="37" y="34"/>
                    <a:pt x="29" y="25"/>
                    <a:pt x="18" y="25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1250"/>
            <p:cNvSpPr>
              <a:spLocks/>
            </p:cNvSpPr>
            <p:nvPr userDrawn="1"/>
          </p:nvSpPr>
          <p:spPr bwMode="gray">
            <a:xfrm>
              <a:off x="2251075" y="4013201"/>
              <a:ext cx="28575" cy="34925"/>
            </a:xfrm>
            <a:custGeom>
              <a:avLst/>
              <a:gdLst>
                <a:gd name="T0" fmla="*/ 13 w 18"/>
                <a:gd name="T1" fmla="*/ 22 h 22"/>
                <a:gd name="T2" fmla="*/ 18 w 18"/>
                <a:gd name="T3" fmla="*/ 22 h 22"/>
                <a:gd name="T4" fmla="*/ 9 w 18"/>
                <a:gd name="T5" fmla="*/ 0 h 22"/>
                <a:gd name="T6" fmla="*/ 0 w 18"/>
                <a:gd name="T7" fmla="*/ 22 h 22"/>
                <a:gd name="T8" fmla="*/ 5 w 18"/>
                <a:gd name="T9" fmla="*/ 22 h 22"/>
                <a:gd name="T10" fmla="*/ 9 w 18"/>
                <a:gd name="T11" fmla="*/ 11 h 22"/>
                <a:gd name="T12" fmla="*/ 13 w 1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13" y="22"/>
                  </a:moveTo>
                  <a:lnTo>
                    <a:pt x="18" y="22"/>
                  </a:lnTo>
                  <a:lnTo>
                    <a:pt x="9" y="0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9" y="11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1251"/>
            <p:cNvSpPr>
              <a:spLocks noEditPoints="1"/>
            </p:cNvSpPr>
            <p:nvPr userDrawn="1"/>
          </p:nvSpPr>
          <p:spPr bwMode="gray">
            <a:xfrm>
              <a:off x="2497138" y="4013201"/>
              <a:ext cx="22225" cy="34925"/>
            </a:xfrm>
            <a:custGeom>
              <a:avLst/>
              <a:gdLst>
                <a:gd name="T0" fmla="*/ 42 w 42"/>
                <a:gd name="T1" fmla="*/ 19 h 63"/>
                <a:gd name="T2" fmla="*/ 23 w 42"/>
                <a:gd name="T3" fmla="*/ 0 h 63"/>
                <a:gd name="T4" fmla="*/ 0 w 42"/>
                <a:gd name="T5" fmla="*/ 0 h 63"/>
                <a:gd name="T6" fmla="*/ 0 w 42"/>
                <a:gd name="T7" fmla="*/ 63 h 63"/>
                <a:gd name="T8" fmla="*/ 23 w 42"/>
                <a:gd name="T9" fmla="*/ 63 h 63"/>
                <a:gd name="T10" fmla="*/ 42 w 42"/>
                <a:gd name="T11" fmla="*/ 44 h 63"/>
                <a:gd name="T12" fmla="*/ 37 w 42"/>
                <a:gd name="T13" fmla="*/ 32 h 63"/>
                <a:gd name="T14" fmla="*/ 42 w 42"/>
                <a:gd name="T15" fmla="*/ 19 h 63"/>
                <a:gd name="T16" fmla="*/ 12 w 42"/>
                <a:gd name="T17" fmla="*/ 13 h 63"/>
                <a:gd name="T18" fmla="*/ 23 w 42"/>
                <a:gd name="T19" fmla="*/ 13 h 63"/>
                <a:gd name="T20" fmla="*/ 29 w 42"/>
                <a:gd name="T21" fmla="*/ 19 h 63"/>
                <a:gd name="T22" fmla="*/ 23 w 42"/>
                <a:gd name="T23" fmla="*/ 25 h 63"/>
                <a:gd name="T24" fmla="*/ 12 w 42"/>
                <a:gd name="T25" fmla="*/ 25 h 63"/>
                <a:gd name="T26" fmla="*/ 12 w 42"/>
                <a:gd name="T27" fmla="*/ 13 h 63"/>
                <a:gd name="T28" fmla="*/ 23 w 42"/>
                <a:gd name="T29" fmla="*/ 50 h 63"/>
                <a:gd name="T30" fmla="*/ 12 w 42"/>
                <a:gd name="T31" fmla="*/ 50 h 63"/>
                <a:gd name="T32" fmla="*/ 12 w 42"/>
                <a:gd name="T33" fmla="*/ 38 h 63"/>
                <a:gd name="T34" fmla="*/ 23 w 42"/>
                <a:gd name="T35" fmla="*/ 38 h 63"/>
                <a:gd name="T36" fmla="*/ 29 w 42"/>
                <a:gd name="T37" fmla="*/ 44 h 63"/>
                <a:gd name="T38" fmla="*/ 23 w 42"/>
                <a:gd name="T39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63">
                  <a:moveTo>
                    <a:pt x="42" y="19"/>
                  </a:moveTo>
                  <a:cubicBezTo>
                    <a:pt x="42" y="9"/>
                    <a:pt x="3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33" y="63"/>
                    <a:pt x="42" y="55"/>
                    <a:pt x="42" y="44"/>
                  </a:cubicBezTo>
                  <a:cubicBezTo>
                    <a:pt x="42" y="39"/>
                    <a:pt x="40" y="35"/>
                    <a:pt x="37" y="32"/>
                  </a:cubicBezTo>
                  <a:cubicBezTo>
                    <a:pt x="40" y="28"/>
                    <a:pt x="42" y="24"/>
                    <a:pt x="42" y="19"/>
                  </a:cubicBezTo>
                  <a:close/>
                  <a:moveTo>
                    <a:pt x="12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6" y="13"/>
                    <a:pt x="29" y="16"/>
                    <a:pt x="29" y="19"/>
                  </a:cubicBezTo>
                  <a:cubicBezTo>
                    <a:pt x="29" y="23"/>
                    <a:pt x="26" y="25"/>
                    <a:pt x="23" y="25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13"/>
                  </a:lnTo>
                  <a:close/>
                  <a:moveTo>
                    <a:pt x="2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6" y="38"/>
                    <a:pt x="29" y="41"/>
                    <a:pt x="29" y="44"/>
                  </a:cubicBezTo>
                  <a:cubicBezTo>
                    <a:pt x="29" y="48"/>
                    <a:pt x="26" y="50"/>
                    <a:pt x="23" y="50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3" name="グループ化 72"/>
          <p:cNvGrpSpPr>
            <a:grpSpLocks noChangeAspect="1"/>
          </p:cNvGrpSpPr>
          <p:nvPr userDrawn="1"/>
        </p:nvGrpSpPr>
        <p:grpSpPr bwMode="gray">
          <a:xfrm>
            <a:off x="234064" y="6374684"/>
            <a:ext cx="1028261" cy="252000"/>
            <a:chOff x="4641850" y="3119438"/>
            <a:chExt cx="2901951" cy="711200"/>
          </a:xfrm>
        </p:grpSpPr>
        <p:sp>
          <p:nvSpPr>
            <p:cNvPr id="74" name="Freeform 178"/>
            <p:cNvSpPr>
              <a:spLocks noEditPoints="1"/>
            </p:cNvSpPr>
            <p:nvPr userDrawn="1"/>
          </p:nvSpPr>
          <p:spPr bwMode="gray">
            <a:xfrm>
              <a:off x="5449888" y="3400425"/>
              <a:ext cx="2093913" cy="273050"/>
            </a:xfrm>
            <a:custGeom>
              <a:avLst/>
              <a:gdLst>
                <a:gd name="T0" fmla="*/ 660 w 982"/>
                <a:gd name="T1" fmla="*/ 51 h 128"/>
                <a:gd name="T2" fmla="*/ 703 w 982"/>
                <a:gd name="T3" fmla="*/ 42 h 128"/>
                <a:gd name="T4" fmla="*/ 542 w 982"/>
                <a:gd name="T5" fmla="*/ 75 h 128"/>
                <a:gd name="T6" fmla="*/ 521 w 982"/>
                <a:gd name="T7" fmla="*/ 29 h 128"/>
                <a:gd name="T8" fmla="*/ 491 w 982"/>
                <a:gd name="T9" fmla="*/ 73 h 128"/>
                <a:gd name="T10" fmla="*/ 467 w 982"/>
                <a:gd name="T11" fmla="*/ 30 h 128"/>
                <a:gd name="T12" fmla="*/ 444 w 982"/>
                <a:gd name="T13" fmla="*/ 70 h 128"/>
                <a:gd name="T14" fmla="*/ 459 w 982"/>
                <a:gd name="T15" fmla="*/ 38 h 128"/>
                <a:gd name="T16" fmla="*/ 486 w 982"/>
                <a:gd name="T17" fmla="*/ 87 h 128"/>
                <a:gd name="T18" fmla="*/ 511 w 982"/>
                <a:gd name="T19" fmla="*/ 57 h 128"/>
                <a:gd name="T20" fmla="*/ 532 w 982"/>
                <a:gd name="T21" fmla="*/ 89 h 128"/>
                <a:gd name="T22" fmla="*/ 35 w 982"/>
                <a:gd name="T23" fmla="*/ 97 h 128"/>
                <a:gd name="T24" fmla="*/ 39 w 982"/>
                <a:gd name="T25" fmla="*/ 86 h 128"/>
                <a:gd name="T26" fmla="*/ 3 w 982"/>
                <a:gd name="T27" fmla="*/ 37 h 128"/>
                <a:gd name="T28" fmla="*/ 44 w 982"/>
                <a:gd name="T29" fmla="*/ 20 h 128"/>
                <a:gd name="T30" fmla="*/ 27 w 982"/>
                <a:gd name="T31" fmla="*/ 45 h 128"/>
                <a:gd name="T32" fmla="*/ 801 w 982"/>
                <a:gd name="T33" fmla="*/ 87 h 128"/>
                <a:gd name="T34" fmla="*/ 789 w 982"/>
                <a:gd name="T35" fmla="*/ 55 h 128"/>
                <a:gd name="T36" fmla="*/ 730 w 982"/>
                <a:gd name="T37" fmla="*/ 79 h 128"/>
                <a:gd name="T38" fmla="*/ 758 w 982"/>
                <a:gd name="T39" fmla="*/ 99 h 128"/>
                <a:gd name="T40" fmla="*/ 723 w 982"/>
                <a:gd name="T41" fmla="*/ 47 h 128"/>
                <a:gd name="T42" fmla="*/ 775 w 982"/>
                <a:gd name="T43" fmla="*/ 59 h 128"/>
                <a:gd name="T44" fmla="*/ 763 w 982"/>
                <a:gd name="T45" fmla="*/ 62 h 128"/>
                <a:gd name="T46" fmla="*/ 865 w 982"/>
                <a:gd name="T47" fmla="*/ 36 h 128"/>
                <a:gd name="T48" fmla="*/ 900 w 982"/>
                <a:gd name="T49" fmla="*/ 49 h 128"/>
                <a:gd name="T50" fmla="*/ 940 w 982"/>
                <a:gd name="T51" fmla="*/ 127 h 128"/>
                <a:gd name="T52" fmla="*/ 936 w 982"/>
                <a:gd name="T53" fmla="*/ 72 h 128"/>
                <a:gd name="T54" fmla="*/ 968 w 982"/>
                <a:gd name="T55" fmla="*/ 42 h 128"/>
                <a:gd name="T56" fmla="*/ 972 w 982"/>
                <a:gd name="T57" fmla="*/ 89 h 128"/>
                <a:gd name="T58" fmla="*/ 962 w 982"/>
                <a:gd name="T59" fmla="*/ 45 h 128"/>
                <a:gd name="T60" fmla="*/ 939 w 982"/>
                <a:gd name="T61" fmla="*/ 98 h 128"/>
                <a:gd name="T62" fmla="*/ 604 w 982"/>
                <a:gd name="T63" fmla="*/ 98 h 128"/>
                <a:gd name="T64" fmla="*/ 556 w 982"/>
                <a:gd name="T65" fmla="*/ 73 h 128"/>
                <a:gd name="T66" fmla="*/ 573 w 982"/>
                <a:gd name="T67" fmla="*/ 41 h 128"/>
                <a:gd name="T68" fmla="*/ 601 w 982"/>
                <a:gd name="T69" fmla="*/ 73 h 128"/>
                <a:gd name="T70" fmla="*/ 572 w 982"/>
                <a:gd name="T71" fmla="*/ 93 h 128"/>
                <a:gd name="T72" fmla="*/ 625 w 982"/>
                <a:gd name="T73" fmla="*/ 98 h 128"/>
                <a:gd name="T74" fmla="*/ 214 w 982"/>
                <a:gd name="T75" fmla="*/ 85 h 128"/>
                <a:gd name="T76" fmla="*/ 236 w 982"/>
                <a:gd name="T77" fmla="*/ 99 h 128"/>
                <a:gd name="T78" fmla="*/ 204 w 982"/>
                <a:gd name="T79" fmla="*/ 45 h 128"/>
                <a:gd name="T80" fmla="*/ 256 w 982"/>
                <a:gd name="T81" fmla="*/ 65 h 128"/>
                <a:gd name="T82" fmla="*/ 359 w 982"/>
                <a:gd name="T83" fmla="*/ 117 h 128"/>
                <a:gd name="T84" fmla="*/ 315 w 982"/>
                <a:gd name="T85" fmla="*/ 96 h 128"/>
                <a:gd name="T86" fmla="*/ 310 w 982"/>
                <a:gd name="T87" fmla="*/ 45 h 128"/>
                <a:gd name="T88" fmla="*/ 347 w 982"/>
                <a:gd name="T89" fmla="*/ 72 h 128"/>
                <a:gd name="T90" fmla="*/ 339 w 982"/>
                <a:gd name="T91" fmla="*/ 69 h 128"/>
                <a:gd name="T92" fmla="*/ 320 w 982"/>
                <a:gd name="T93" fmla="*/ 65 h 128"/>
                <a:gd name="T94" fmla="*/ 339 w 982"/>
                <a:gd name="T95" fmla="*/ 123 h 128"/>
                <a:gd name="T96" fmla="*/ 410 w 982"/>
                <a:gd name="T97" fmla="*/ 70 h 128"/>
                <a:gd name="T98" fmla="*/ 389 w 982"/>
                <a:gd name="T99" fmla="*/ 48 h 128"/>
                <a:gd name="T100" fmla="*/ 387 w 982"/>
                <a:gd name="T101" fmla="*/ 70 h 128"/>
                <a:gd name="T102" fmla="*/ 389 w 982"/>
                <a:gd name="T103" fmla="*/ 117 h 128"/>
                <a:gd name="T104" fmla="*/ 407 w 982"/>
                <a:gd name="T105" fmla="*/ 90 h 128"/>
                <a:gd name="T106" fmla="*/ 429 w 982"/>
                <a:gd name="T107" fmla="*/ 42 h 128"/>
                <a:gd name="T108" fmla="*/ 280 w 982"/>
                <a:gd name="T109" fmla="*/ 90 h 128"/>
                <a:gd name="T110" fmla="*/ 830 w 982"/>
                <a:gd name="T111" fmla="*/ 69 h 128"/>
                <a:gd name="T112" fmla="*/ 143 w 982"/>
                <a:gd name="T113" fmla="*/ 43 h 128"/>
                <a:gd name="T114" fmla="*/ 165 w 982"/>
                <a:gd name="T115" fmla="*/ 43 h 128"/>
                <a:gd name="T116" fmla="*/ 102 w 982"/>
                <a:gd name="T117" fmla="*/ 60 h 128"/>
                <a:gd name="T118" fmla="*/ 80 w 982"/>
                <a:gd name="T119" fmla="*/ 61 h 128"/>
                <a:gd name="T120" fmla="*/ 70 w 982"/>
                <a:gd name="T121" fmla="*/ 62 h 128"/>
                <a:gd name="T122" fmla="*/ 77 w 982"/>
                <a:gd name="T123" fmla="*/ 116 h 128"/>
                <a:gd name="T124" fmla="*/ 98 w 982"/>
                <a:gd name="T125" fmla="*/ 8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2" h="128">
                  <a:moveTo>
                    <a:pt x="713" y="97"/>
                  </a:moveTo>
                  <a:cubicBezTo>
                    <a:pt x="713" y="97"/>
                    <a:pt x="713" y="97"/>
                    <a:pt x="713" y="97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09" y="98"/>
                    <a:pt x="709" y="98"/>
                    <a:pt x="709" y="98"/>
                  </a:cubicBezTo>
                  <a:cubicBezTo>
                    <a:pt x="709" y="98"/>
                    <a:pt x="709" y="98"/>
                    <a:pt x="709" y="98"/>
                  </a:cubicBezTo>
                  <a:cubicBezTo>
                    <a:pt x="708" y="98"/>
                    <a:pt x="708" y="98"/>
                    <a:pt x="708" y="98"/>
                  </a:cubicBezTo>
                  <a:cubicBezTo>
                    <a:pt x="708" y="98"/>
                    <a:pt x="708" y="98"/>
                    <a:pt x="708" y="98"/>
                  </a:cubicBezTo>
                  <a:cubicBezTo>
                    <a:pt x="707" y="98"/>
                    <a:pt x="707" y="98"/>
                    <a:pt x="707" y="98"/>
                  </a:cubicBezTo>
                  <a:cubicBezTo>
                    <a:pt x="707" y="98"/>
                    <a:pt x="706" y="98"/>
                    <a:pt x="706" y="98"/>
                  </a:cubicBezTo>
                  <a:cubicBezTo>
                    <a:pt x="705" y="98"/>
                    <a:pt x="705" y="98"/>
                    <a:pt x="704" y="98"/>
                  </a:cubicBezTo>
                  <a:cubicBezTo>
                    <a:pt x="704" y="98"/>
                    <a:pt x="704" y="98"/>
                    <a:pt x="704" y="98"/>
                  </a:cubicBezTo>
                  <a:cubicBezTo>
                    <a:pt x="704" y="98"/>
                    <a:pt x="703" y="98"/>
                    <a:pt x="703" y="98"/>
                  </a:cubicBezTo>
                  <a:cubicBezTo>
                    <a:pt x="702" y="98"/>
                    <a:pt x="702" y="98"/>
                    <a:pt x="702" y="98"/>
                  </a:cubicBezTo>
                  <a:cubicBezTo>
                    <a:pt x="702" y="98"/>
                    <a:pt x="702" y="98"/>
                    <a:pt x="702" y="98"/>
                  </a:cubicBezTo>
                  <a:cubicBezTo>
                    <a:pt x="701" y="98"/>
                    <a:pt x="701" y="98"/>
                    <a:pt x="700" y="98"/>
                  </a:cubicBezTo>
                  <a:cubicBezTo>
                    <a:pt x="700" y="98"/>
                    <a:pt x="700" y="98"/>
                    <a:pt x="700" y="98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5"/>
                    <a:pt x="698" y="95"/>
                    <a:pt x="698" y="95"/>
                  </a:cubicBezTo>
                  <a:cubicBezTo>
                    <a:pt x="698" y="95"/>
                    <a:pt x="698" y="95"/>
                    <a:pt x="698" y="95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4"/>
                    <a:pt x="697" y="94"/>
                    <a:pt x="697" y="94"/>
                  </a:cubicBezTo>
                  <a:cubicBezTo>
                    <a:pt x="697" y="94"/>
                    <a:pt x="697" y="94"/>
                    <a:pt x="697" y="94"/>
                  </a:cubicBezTo>
                  <a:cubicBezTo>
                    <a:pt x="696" y="94"/>
                    <a:pt x="696" y="94"/>
                    <a:pt x="696" y="94"/>
                  </a:cubicBezTo>
                  <a:cubicBezTo>
                    <a:pt x="696" y="94"/>
                    <a:pt x="696" y="94"/>
                    <a:pt x="696" y="94"/>
                  </a:cubicBezTo>
                  <a:cubicBezTo>
                    <a:pt x="696" y="93"/>
                    <a:pt x="696" y="93"/>
                    <a:pt x="696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1"/>
                    <a:pt x="695" y="91"/>
                    <a:pt x="695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0"/>
                    <a:pt x="694" y="90"/>
                    <a:pt x="694" y="90"/>
                  </a:cubicBezTo>
                  <a:cubicBezTo>
                    <a:pt x="693" y="90"/>
                    <a:pt x="693" y="90"/>
                    <a:pt x="693" y="90"/>
                  </a:cubicBezTo>
                  <a:cubicBezTo>
                    <a:pt x="693" y="90"/>
                    <a:pt x="693" y="90"/>
                    <a:pt x="693" y="90"/>
                  </a:cubicBezTo>
                  <a:cubicBezTo>
                    <a:pt x="693" y="89"/>
                    <a:pt x="693" y="89"/>
                    <a:pt x="693" y="89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8"/>
                  </a:cubicBezTo>
                  <a:cubicBezTo>
                    <a:pt x="692" y="88"/>
                    <a:pt x="692" y="88"/>
                    <a:pt x="692" y="88"/>
                  </a:cubicBezTo>
                  <a:cubicBezTo>
                    <a:pt x="692" y="88"/>
                    <a:pt x="692" y="88"/>
                    <a:pt x="692" y="88"/>
                  </a:cubicBezTo>
                  <a:cubicBezTo>
                    <a:pt x="691" y="88"/>
                    <a:pt x="691" y="88"/>
                    <a:pt x="691" y="88"/>
                  </a:cubicBezTo>
                  <a:cubicBezTo>
                    <a:pt x="691" y="88"/>
                    <a:pt x="691" y="88"/>
                    <a:pt x="691" y="88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0" y="87"/>
                    <a:pt x="690" y="87"/>
                    <a:pt x="690" y="87"/>
                  </a:cubicBezTo>
                  <a:cubicBezTo>
                    <a:pt x="690" y="87"/>
                    <a:pt x="690" y="87"/>
                    <a:pt x="690" y="87"/>
                  </a:cubicBezTo>
                  <a:cubicBezTo>
                    <a:pt x="690" y="87"/>
                    <a:pt x="690" y="87"/>
                    <a:pt x="690" y="87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5"/>
                    <a:pt x="690" y="85"/>
                    <a:pt x="690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5" y="81"/>
                    <a:pt x="685" y="81"/>
                    <a:pt x="685" y="81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79"/>
                    <a:pt x="685" y="79"/>
                    <a:pt x="685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8"/>
                    <a:pt x="684" y="78"/>
                    <a:pt x="684" y="78"/>
                  </a:cubicBezTo>
                  <a:cubicBezTo>
                    <a:pt x="684" y="78"/>
                    <a:pt x="684" y="78"/>
                    <a:pt x="684" y="78"/>
                  </a:cubicBezTo>
                  <a:cubicBezTo>
                    <a:pt x="684" y="78"/>
                    <a:pt x="684" y="78"/>
                    <a:pt x="684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2" y="77"/>
                    <a:pt x="682" y="77"/>
                    <a:pt x="682" y="77"/>
                  </a:cubicBezTo>
                  <a:cubicBezTo>
                    <a:pt x="682" y="77"/>
                    <a:pt x="682" y="77"/>
                    <a:pt x="682" y="77"/>
                  </a:cubicBezTo>
                  <a:cubicBezTo>
                    <a:pt x="682" y="77"/>
                    <a:pt x="682" y="77"/>
                    <a:pt x="682" y="77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1" y="76"/>
                    <a:pt x="681" y="76"/>
                    <a:pt x="681" y="76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0" y="75"/>
                    <a:pt x="680" y="75"/>
                    <a:pt x="680" y="75"/>
                  </a:cubicBezTo>
                  <a:cubicBezTo>
                    <a:pt x="680" y="75"/>
                    <a:pt x="680" y="75"/>
                    <a:pt x="680" y="75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2"/>
                    <a:pt x="679" y="72"/>
                    <a:pt x="679" y="72"/>
                  </a:cubicBezTo>
                  <a:cubicBezTo>
                    <a:pt x="679" y="72"/>
                    <a:pt x="679" y="72"/>
                    <a:pt x="679" y="72"/>
                  </a:cubicBezTo>
                  <a:cubicBezTo>
                    <a:pt x="679" y="72"/>
                    <a:pt x="679" y="72"/>
                    <a:pt x="679" y="72"/>
                  </a:cubicBezTo>
                  <a:cubicBezTo>
                    <a:pt x="678" y="72"/>
                    <a:pt x="678" y="72"/>
                    <a:pt x="678" y="72"/>
                  </a:cubicBezTo>
                  <a:cubicBezTo>
                    <a:pt x="678" y="72"/>
                    <a:pt x="678" y="72"/>
                    <a:pt x="678" y="72"/>
                  </a:cubicBezTo>
                  <a:cubicBezTo>
                    <a:pt x="678" y="72"/>
                    <a:pt x="678" y="72"/>
                    <a:pt x="678" y="72"/>
                  </a:cubicBezTo>
                  <a:cubicBezTo>
                    <a:pt x="678" y="71"/>
                    <a:pt x="678" y="71"/>
                    <a:pt x="678" y="71"/>
                  </a:cubicBezTo>
                  <a:cubicBezTo>
                    <a:pt x="678" y="71"/>
                    <a:pt x="678" y="71"/>
                    <a:pt x="678" y="71"/>
                  </a:cubicBezTo>
                  <a:cubicBezTo>
                    <a:pt x="678" y="71"/>
                    <a:pt x="678" y="71"/>
                    <a:pt x="678" y="71"/>
                  </a:cubicBezTo>
                  <a:cubicBezTo>
                    <a:pt x="677" y="71"/>
                    <a:pt x="677" y="71"/>
                    <a:pt x="677" y="71"/>
                  </a:cubicBezTo>
                  <a:cubicBezTo>
                    <a:pt x="677" y="70"/>
                    <a:pt x="676" y="70"/>
                    <a:pt x="676" y="70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5" y="69"/>
                    <a:pt x="675" y="69"/>
                    <a:pt x="675" y="69"/>
                  </a:cubicBezTo>
                  <a:cubicBezTo>
                    <a:pt x="675" y="69"/>
                    <a:pt x="675" y="69"/>
                    <a:pt x="675" y="69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2" y="66"/>
                    <a:pt x="672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670" y="65"/>
                    <a:pt x="670" y="65"/>
                    <a:pt x="670" y="65"/>
                  </a:cubicBezTo>
                  <a:cubicBezTo>
                    <a:pt x="670" y="65"/>
                    <a:pt x="670" y="65"/>
                    <a:pt x="670" y="65"/>
                  </a:cubicBezTo>
                  <a:cubicBezTo>
                    <a:pt x="670" y="65"/>
                    <a:pt x="670" y="65"/>
                    <a:pt x="670" y="65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8"/>
                    <a:pt x="670" y="68"/>
                  </a:cubicBezTo>
                  <a:cubicBezTo>
                    <a:pt x="670" y="68"/>
                    <a:pt x="670" y="68"/>
                    <a:pt x="670" y="68"/>
                  </a:cubicBezTo>
                  <a:cubicBezTo>
                    <a:pt x="670" y="69"/>
                    <a:pt x="670" y="69"/>
                    <a:pt x="669" y="70"/>
                  </a:cubicBezTo>
                  <a:cubicBezTo>
                    <a:pt x="669" y="71"/>
                    <a:pt x="669" y="71"/>
                    <a:pt x="669" y="71"/>
                  </a:cubicBezTo>
                  <a:cubicBezTo>
                    <a:pt x="669" y="71"/>
                    <a:pt x="669" y="72"/>
                    <a:pt x="669" y="72"/>
                  </a:cubicBezTo>
                  <a:cubicBezTo>
                    <a:pt x="670" y="73"/>
                    <a:pt x="670" y="74"/>
                    <a:pt x="670" y="75"/>
                  </a:cubicBezTo>
                  <a:cubicBezTo>
                    <a:pt x="670" y="75"/>
                    <a:pt x="669" y="76"/>
                    <a:pt x="669" y="76"/>
                  </a:cubicBezTo>
                  <a:cubicBezTo>
                    <a:pt x="670" y="76"/>
                    <a:pt x="670" y="76"/>
                    <a:pt x="670" y="76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8"/>
                    <a:pt x="670" y="78"/>
                    <a:pt x="670" y="78"/>
                  </a:cubicBezTo>
                  <a:cubicBezTo>
                    <a:pt x="670" y="79"/>
                    <a:pt x="670" y="79"/>
                    <a:pt x="670" y="79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2"/>
                    <a:pt x="670" y="82"/>
                    <a:pt x="670" y="82"/>
                  </a:cubicBezTo>
                  <a:cubicBezTo>
                    <a:pt x="670" y="82"/>
                    <a:pt x="670" y="82"/>
                    <a:pt x="670" y="82"/>
                  </a:cubicBezTo>
                  <a:cubicBezTo>
                    <a:pt x="670" y="83"/>
                    <a:pt x="670" y="83"/>
                    <a:pt x="670" y="83"/>
                  </a:cubicBezTo>
                  <a:cubicBezTo>
                    <a:pt x="670" y="83"/>
                    <a:pt x="670" y="83"/>
                    <a:pt x="670" y="83"/>
                  </a:cubicBezTo>
                  <a:cubicBezTo>
                    <a:pt x="670" y="84"/>
                    <a:pt x="670" y="84"/>
                    <a:pt x="670" y="84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6"/>
                    <a:pt x="670" y="86"/>
                    <a:pt x="670" y="86"/>
                  </a:cubicBezTo>
                  <a:cubicBezTo>
                    <a:pt x="670" y="86"/>
                    <a:pt x="670" y="86"/>
                    <a:pt x="670" y="87"/>
                  </a:cubicBezTo>
                  <a:cubicBezTo>
                    <a:pt x="670" y="87"/>
                    <a:pt x="670" y="88"/>
                    <a:pt x="670" y="88"/>
                  </a:cubicBezTo>
                  <a:cubicBezTo>
                    <a:pt x="670" y="88"/>
                    <a:pt x="670" y="88"/>
                    <a:pt x="670" y="88"/>
                  </a:cubicBezTo>
                  <a:cubicBezTo>
                    <a:pt x="670" y="89"/>
                    <a:pt x="670" y="89"/>
                    <a:pt x="670" y="89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3"/>
                    <a:pt x="670" y="93"/>
                    <a:pt x="670" y="93"/>
                  </a:cubicBezTo>
                  <a:cubicBezTo>
                    <a:pt x="670" y="93"/>
                    <a:pt x="670" y="93"/>
                    <a:pt x="670" y="93"/>
                  </a:cubicBezTo>
                  <a:cubicBezTo>
                    <a:pt x="670" y="94"/>
                    <a:pt x="670" y="94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6"/>
                    <a:pt x="670" y="96"/>
                    <a:pt x="670" y="96"/>
                  </a:cubicBezTo>
                  <a:cubicBezTo>
                    <a:pt x="670" y="96"/>
                    <a:pt x="670" y="96"/>
                    <a:pt x="670" y="96"/>
                  </a:cubicBezTo>
                  <a:cubicBezTo>
                    <a:pt x="671" y="97"/>
                    <a:pt x="671" y="97"/>
                    <a:pt x="671" y="97"/>
                  </a:cubicBezTo>
                  <a:cubicBezTo>
                    <a:pt x="671" y="97"/>
                    <a:pt x="671" y="97"/>
                    <a:pt x="671" y="97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6" y="98"/>
                    <a:pt x="666" y="98"/>
                    <a:pt x="666" y="98"/>
                  </a:cubicBezTo>
                  <a:cubicBezTo>
                    <a:pt x="666" y="98"/>
                    <a:pt x="665" y="98"/>
                    <a:pt x="665" y="98"/>
                  </a:cubicBezTo>
                  <a:cubicBezTo>
                    <a:pt x="664" y="98"/>
                    <a:pt x="663" y="98"/>
                    <a:pt x="662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59" y="98"/>
                    <a:pt x="659" y="98"/>
                    <a:pt x="659" y="98"/>
                  </a:cubicBezTo>
                  <a:cubicBezTo>
                    <a:pt x="659" y="98"/>
                    <a:pt x="659" y="98"/>
                    <a:pt x="659" y="98"/>
                  </a:cubicBezTo>
                  <a:cubicBezTo>
                    <a:pt x="659" y="98"/>
                    <a:pt x="659" y="97"/>
                    <a:pt x="659" y="97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9" y="96"/>
                    <a:pt x="659" y="96"/>
                    <a:pt x="659" y="96"/>
                  </a:cubicBezTo>
                  <a:cubicBezTo>
                    <a:pt x="659" y="96"/>
                    <a:pt x="659" y="96"/>
                    <a:pt x="659" y="96"/>
                  </a:cubicBezTo>
                  <a:cubicBezTo>
                    <a:pt x="659" y="95"/>
                    <a:pt x="659" y="94"/>
                    <a:pt x="659" y="93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1"/>
                    <a:pt x="659" y="91"/>
                    <a:pt x="659" y="91"/>
                  </a:cubicBezTo>
                  <a:cubicBezTo>
                    <a:pt x="659" y="90"/>
                    <a:pt x="659" y="90"/>
                    <a:pt x="659" y="90"/>
                  </a:cubicBezTo>
                  <a:cubicBezTo>
                    <a:pt x="659" y="89"/>
                    <a:pt x="659" y="89"/>
                    <a:pt x="659" y="89"/>
                  </a:cubicBezTo>
                  <a:cubicBezTo>
                    <a:pt x="659" y="89"/>
                    <a:pt x="659" y="88"/>
                    <a:pt x="660" y="88"/>
                  </a:cubicBezTo>
                  <a:cubicBezTo>
                    <a:pt x="660" y="88"/>
                    <a:pt x="660" y="88"/>
                    <a:pt x="660" y="88"/>
                  </a:cubicBezTo>
                  <a:cubicBezTo>
                    <a:pt x="660" y="87"/>
                    <a:pt x="660" y="87"/>
                    <a:pt x="660" y="87"/>
                  </a:cubicBezTo>
                  <a:cubicBezTo>
                    <a:pt x="660" y="87"/>
                    <a:pt x="660" y="86"/>
                    <a:pt x="660" y="86"/>
                  </a:cubicBezTo>
                  <a:cubicBezTo>
                    <a:pt x="660" y="86"/>
                    <a:pt x="660" y="86"/>
                    <a:pt x="660" y="86"/>
                  </a:cubicBezTo>
                  <a:cubicBezTo>
                    <a:pt x="660" y="85"/>
                    <a:pt x="660" y="85"/>
                    <a:pt x="660" y="85"/>
                  </a:cubicBezTo>
                  <a:cubicBezTo>
                    <a:pt x="660" y="85"/>
                    <a:pt x="660" y="85"/>
                    <a:pt x="660" y="85"/>
                  </a:cubicBezTo>
                  <a:cubicBezTo>
                    <a:pt x="660" y="85"/>
                    <a:pt x="660" y="85"/>
                    <a:pt x="660" y="84"/>
                  </a:cubicBezTo>
                  <a:cubicBezTo>
                    <a:pt x="660" y="84"/>
                    <a:pt x="660" y="84"/>
                    <a:pt x="660" y="84"/>
                  </a:cubicBezTo>
                  <a:cubicBezTo>
                    <a:pt x="660" y="83"/>
                    <a:pt x="660" y="83"/>
                    <a:pt x="660" y="83"/>
                  </a:cubicBezTo>
                  <a:cubicBezTo>
                    <a:pt x="660" y="83"/>
                    <a:pt x="660" y="82"/>
                    <a:pt x="660" y="81"/>
                  </a:cubicBezTo>
                  <a:cubicBezTo>
                    <a:pt x="660" y="81"/>
                    <a:pt x="660" y="80"/>
                    <a:pt x="660" y="80"/>
                  </a:cubicBezTo>
                  <a:cubicBezTo>
                    <a:pt x="660" y="79"/>
                    <a:pt x="660" y="78"/>
                    <a:pt x="660" y="77"/>
                  </a:cubicBezTo>
                  <a:cubicBezTo>
                    <a:pt x="660" y="76"/>
                    <a:pt x="660" y="76"/>
                    <a:pt x="660" y="76"/>
                  </a:cubicBezTo>
                  <a:cubicBezTo>
                    <a:pt x="660" y="76"/>
                    <a:pt x="660" y="76"/>
                    <a:pt x="660" y="76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0" y="74"/>
                    <a:pt x="660" y="74"/>
                    <a:pt x="660" y="74"/>
                  </a:cubicBezTo>
                  <a:cubicBezTo>
                    <a:pt x="660" y="74"/>
                    <a:pt x="660" y="74"/>
                    <a:pt x="660" y="74"/>
                  </a:cubicBezTo>
                  <a:cubicBezTo>
                    <a:pt x="660" y="74"/>
                    <a:pt x="660" y="73"/>
                    <a:pt x="660" y="73"/>
                  </a:cubicBezTo>
                  <a:cubicBezTo>
                    <a:pt x="660" y="73"/>
                    <a:pt x="660" y="73"/>
                    <a:pt x="660" y="73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69"/>
                    <a:pt x="660" y="69"/>
                    <a:pt x="660" y="69"/>
                  </a:cubicBezTo>
                  <a:cubicBezTo>
                    <a:pt x="660" y="69"/>
                    <a:pt x="660" y="69"/>
                    <a:pt x="660" y="69"/>
                  </a:cubicBezTo>
                  <a:cubicBezTo>
                    <a:pt x="660" y="68"/>
                    <a:pt x="660" y="67"/>
                    <a:pt x="660" y="66"/>
                  </a:cubicBezTo>
                  <a:cubicBezTo>
                    <a:pt x="660" y="66"/>
                    <a:pt x="660" y="65"/>
                    <a:pt x="660" y="64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2"/>
                    <a:pt x="660" y="62"/>
                    <a:pt x="660" y="62"/>
                  </a:cubicBezTo>
                  <a:cubicBezTo>
                    <a:pt x="660" y="62"/>
                    <a:pt x="660" y="62"/>
                    <a:pt x="660" y="62"/>
                  </a:cubicBezTo>
                  <a:cubicBezTo>
                    <a:pt x="660" y="61"/>
                    <a:pt x="660" y="60"/>
                    <a:pt x="660" y="60"/>
                  </a:cubicBezTo>
                  <a:cubicBezTo>
                    <a:pt x="660" y="59"/>
                    <a:pt x="660" y="59"/>
                    <a:pt x="660" y="59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7"/>
                    <a:pt x="660" y="57"/>
                    <a:pt x="660" y="56"/>
                  </a:cubicBezTo>
                  <a:cubicBezTo>
                    <a:pt x="660" y="55"/>
                    <a:pt x="660" y="55"/>
                    <a:pt x="660" y="55"/>
                  </a:cubicBezTo>
                  <a:cubicBezTo>
                    <a:pt x="660" y="55"/>
                    <a:pt x="660" y="55"/>
                    <a:pt x="660" y="55"/>
                  </a:cubicBezTo>
                  <a:cubicBezTo>
                    <a:pt x="660" y="54"/>
                    <a:pt x="660" y="54"/>
                    <a:pt x="660" y="54"/>
                  </a:cubicBezTo>
                  <a:cubicBezTo>
                    <a:pt x="660" y="54"/>
                    <a:pt x="660" y="54"/>
                    <a:pt x="660" y="54"/>
                  </a:cubicBezTo>
                  <a:cubicBezTo>
                    <a:pt x="660" y="53"/>
                    <a:pt x="660" y="53"/>
                    <a:pt x="660" y="53"/>
                  </a:cubicBezTo>
                  <a:cubicBezTo>
                    <a:pt x="660" y="53"/>
                    <a:pt x="660" y="53"/>
                    <a:pt x="660" y="53"/>
                  </a:cubicBezTo>
                  <a:cubicBezTo>
                    <a:pt x="660" y="53"/>
                    <a:pt x="660" y="52"/>
                    <a:pt x="660" y="52"/>
                  </a:cubicBezTo>
                  <a:cubicBezTo>
                    <a:pt x="660" y="52"/>
                    <a:pt x="660" y="52"/>
                    <a:pt x="660" y="52"/>
                  </a:cubicBezTo>
                  <a:cubicBezTo>
                    <a:pt x="660" y="51"/>
                    <a:pt x="660" y="51"/>
                    <a:pt x="660" y="51"/>
                  </a:cubicBezTo>
                  <a:cubicBezTo>
                    <a:pt x="660" y="51"/>
                    <a:pt x="660" y="51"/>
                    <a:pt x="660" y="51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49"/>
                    <a:pt x="660" y="49"/>
                    <a:pt x="660" y="49"/>
                  </a:cubicBezTo>
                  <a:cubicBezTo>
                    <a:pt x="660" y="49"/>
                    <a:pt x="660" y="49"/>
                    <a:pt x="660" y="49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6"/>
                    <a:pt x="660" y="45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0" y="43"/>
                    <a:pt x="660" y="42"/>
                    <a:pt x="660" y="42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39"/>
                    <a:pt x="660" y="39"/>
                    <a:pt x="660" y="39"/>
                  </a:cubicBezTo>
                  <a:cubicBezTo>
                    <a:pt x="660" y="38"/>
                    <a:pt x="660" y="38"/>
                    <a:pt x="660" y="38"/>
                  </a:cubicBezTo>
                  <a:cubicBezTo>
                    <a:pt x="660" y="38"/>
                    <a:pt x="660" y="38"/>
                    <a:pt x="660" y="38"/>
                  </a:cubicBezTo>
                  <a:cubicBezTo>
                    <a:pt x="660" y="38"/>
                    <a:pt x="660" y="38"/>
                    <a:pt x="660" y="38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6"/>
                    <a:pt x="660" y="36"/>
                    <a:pt x="660" y="36"/>
                  </a:cubicBezTo>
                  <a:cubicBezTo>
                    <a:pt x="660" y="36"/>
                    <a:pt x="660" y="36"/>
                    <a:pt x="660" y="35"/>
                  </a:cubicBezTo>
                  <a:cubicBezTo>
                    <a:pt x="660" y="35"/>
                    <a:pt x="660" y="35"/>
                    <a:pt x="660" y="35"/>
                  </a:cubicBezTo>
                  <a:cubicBezTo>
                    <a:pt x="660" y="34"/>
                    <a:pt x="660" y="34"/>
                    <a:pt x="660" y="34"/>
                  </a:cubicBezTo>
                  <a:cubicBezTo>
                    <a:pt x="660" y="34"/>
                    <a:pt x="660" y="34"/>
                    <a:pt x="660" y="34"/>
                  </a:cubicBezTo>
                  <a:cubicBezTo>
                    <a:pt x="660" y="34"/>
                    <a:pt x="660" y="34"/>
                    <a:pt x="660" y="34"/>
                  </a:cubicBezTo>
                  <a:cubicBezTo>
                    <a:pt x="660" y="33"/>
                    <a:pt x="660" y="33"/>
                    <a:pt x="660" y="32"/>
                  </a:cubicBezTo>
                  <a:cubicBezTo>
                    <a:pt x="660" y="32"/>
                    <a:pt x="660" y="32"/>
                    <a:pt x="660" y="32"/>
                  </a:cubicBezTo>
                  <a:cubicBezTo>
                    <a:pt x="660" y="31"/>
                    <a:pt x="660" y="31"/>
                    <a:pt x="660" y="30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0" y="29"/>
                    <a:pt x="660" y="29"/>
                    <a:pt x="660" y="28"/>
                  </a:cubicBezTo>
                  <a:cubicBezTo>
                    <a:pt x="660" y="28"/>
                    <a:pt x="660" y="27"/>
                    <a:pt x="660" y="27"/>
                  </a:cubicBezTo>
                  <a:cubicBezTo>
                    <a:pt x="660" y="26"/>
                    <a:pt x="660" y="26"/>
                    <a:pt x="660" y="26"/>
                  </a:cubicBezTo>
                  <a:cubicBezTo>
                    <a:pt x="660" y="25"/>
                    <a:pt x="660" y="24"/>
                    <a:pt x="660" y="23"/>
                  </a:cubicBezTo>
                  <a:cubicBezTo>
                    <a:pt x="660" y="22"/>
                    <a:pt x="660" y="21"/>
                    <a:pt x="660" y="21"/>
                  </a:cubicBezTo>
                  <a:cubicBezTo>
                    <a:pt x="660" y="20"/>
                    <a:pt x="660" y="19"/>
                    <a:pt x="660" y="19"/>
                  </a:cubicBezTo>
                  <a:cubicBezTo>
                    <a:pt x="660" y="18"/>
                    <a:pt x="660" y="18"/>
                    <a:pt x="660" y="18"/>
                  </a:cubicBezTo>
                  <a:cubicBezTo>
                    <a:pt x="660" y="17"/>
                    <a:pt x="660" y="16"/>
                    <a:pt x="660" y="16"/>
                  </a:cubicBezTo>
                  <a:cubicBezTo>
                    <a:pt x="660" y="15"/>
                    <a:pt x="660" y="15"/>
                    <a:pt x="660" y="15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60" y="14"/>
                    <a:pt x="660" y="13"/>
                    <a:pt x="660" y="13"/>
                  </a:cubicBezTo>
                  <a:cubicBezTo>
                    <a:pt x="659" y="12"/>
                    <a:pt x="659" y="12"/>
                    <a:pt x="659" y="12"/>
                  </a:cubicBezTo>
                  <a:cubicBezTo>
                    <a:pt x="659" y="11"/>
                    <a:pt x="660" y="10"/>
                    <a:pt x="660" y="10"/>
                  </a:cubicBezTo>
                  <a:cubicBezTo>
                    <a:pt x="660" y="9"/>
                    <a:pt x="660" y="9"/>
                    <a:pt x="660" y="9"/>
                  </a:cubicBezTo>
                  <a:cubicBezTo>
                    <a:pt x="660" y="9"/>
                    <a:pt x="660" y="9"/>
                    <a:pt x="660" y="9"/>
                  </a:cubicBezTo>
                  <a:cubicBezTo>
                    <a:pt x="660" y="9"/>
                    <a:pt x="660" y="8"/>
                    <a:pt x="660" y="8"/>
                  </a:cubicBezTo>
                  <a:cubicBezTo>
                    <a:pt x="660" y="8"/>
                    <a:pt x="660" y="8"/>
                    <a:pt x="660" y="8"/>
                  </a:cubicBezTo>
                  <a:cubicBezTo>
                    <a:pt x="660" y="8"/>
                    <a:pt x="660" y="7"/>
                    <a:pt x="660" y="7"/>
                  </a:cubicBezTo>
                  <a:cubicBezTo>
                    <a:pt x="659" y="7"/>
                    <a:pt x="659" y="7"/>
                    <a:pt x="659" y="7"/>
                  </a:cubicBezTo>
                  <a:cubicBezTo>
                    <a:pt x="659" y="7"/>
                    <a:pt x="659" y="7"/>
                    <a:pt x="659" y="7"/>
                  </a:cubicBezTo>
                  <a:cubicBezTo>
                    <a:pt x="659" y="7"/>
                    <a:pt x="659" y="7"/>
                    <a:pt x="659" y="7"/>
                  </a:cubicBezTo>
                  <a:cubicBezTo>
                    <a:pt x="659" y="6"/>
                    <a:pt x="659" y="5"/>
                    <a:pt x="659" y="5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4"/>
                    <a:pt x="659" y="3"/>
                    <a:pt x="659" y="2"/>
                  </a:cubicBezTo>
                  <a:cubicBezTo>
                    <a:pt x="659" y="2"/>
                    <a:pt x="659" y="2"/>
                    <a:pt x="659" y="2"/>
                  </a:cubicBezTo>
                  <a:cubicBezTo>
                    <a:pt x="659" y="2"/>
                    <a:pt x="659" y="2"/>
                    <a:pt x="659" y="2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1" y="0"/>
                    <a:pt x="661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63" y="0"/>
                    <a:pt x="663" y="0"/>
                    <a:pt x="664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65" y="0"/>
                    <a:pt x="666" y="0"/>
                    <a:pt x="666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67" y="0"/>
                    <a:pt x="668" y="0"/>
                    <a:pt x="668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1" y="1"/>
                    <a:pt x="671" y="1"/>
                    <a:pt x="671" y="1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3"/>
                    <a:pt x="671" y="3"/>
                    <a:pt x="671" y="3"/>
                  </a:cubicBezTo>
                  <a:cubicBezTo>
                    <a:pt x="671" y="3"/>
                    <a:pt x="671" y="3"/>
                    <a:pt x="671" y="3"/>
                  </a:cubicBezTo>
                  <a:cubicBezTo>
                    <a:pt x="671" y="4"/>
                    <a:pt x="671" y="4"/>
                    <a:pt x="671" y="4"/>
                  </a:cubicBezTo>
                  <a:cubicBezTo>
                    <a:pt x="671" y="4"/>
                    <a:pt x="671" y="4"/>
                    <a:pt x="671" y="4"/>
                  </a:cubicBezTo>
                  <a:cubicBezTo>
                    <a:pt x="671" y="4"/>
                    <a:pt x="671" y="4"/>
                    <a:pt x="671" y="4"/>
                  </a:cubicBezTo>
                  <a:cubicBezTo>
                    <a:pt x="670" y="4"/>
                    <a:pt x="670" y="4"/>
                    <a:pt x="670" y="4"/>
                  </a:cubicBezTo>
                  <a:cubicBezTo>
                    <a:pt x="670" y="5"/>
                    <a:pt x="670" y="5"/>
                    <a:pt x="670" y="5"/>
                  </a:cubicBezTo>
                  <a:cubicBezTo>
                    <a:pt x="670" y="5"/>
                    <a:pt x="670" y="5"/>
                    <a:pt x="670" y="5"/>
                  </a:cubicBezTo>
                  <a:cubicBezTo>
                    <a:pt x="670" y="6"/>
                    <a:pt x="670" y="6"/>
                    <a:pt x="670" y="6"/>
                  </a:cubicBezTo>
                  <a:cubicBezTo>
                    <a:pt x="670" y="7"/>
                    <a:pt x="670" y="8"/>
                    <a:pt x="670" y="8"/>
                  </a:cubicBezTo>
                  <a:cubicBezTo>
                    <a:pt x="670" y="9"/>
                    <a:pt x="670" y="10"/>
                    <a:pt x="670" y="11"/>
                  </a:cubicBezTo>
                  <a:cubicBezTo>
                    <a:pt x="670" y="11"/>
                    <a:pt x="670" y="11"/>
                    <a:pt x="670" y="11"/>
                  </a:cubicBezTo>
                  <a:cubicBezTo>
                    <a:pt x="670" y="12"/>
                    <a:pt x="670" y="12"/>
                    <a:pt x="670" y="13"/>
                  </a:cubicBezTo>
                  <a:cubicBezTo>
                    <a:pt x="670" y="13"/>
                    <a:pt x="670" y="13"/>
                    <a:pt x="670" y="13"/>
                  </a:cubicBezTo>
                  <a:cubicBezTo>
                    <a:pt x="670" y="13"/>
                    <a:pt x="670" y="14"/>
                    <a:pt x="670" y="14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6"/>
                    <a:pt x="670" y="16"/>
                    <a:pt x="670" y="16"/>
                  </a:cubicBezTo>
                  <a:cubicBezTo>
                    <a:pt x="670" y="17"/>
                    <a:pt x="670" y="17"/>
                    <a:pt x="670" y="17"/>
                  </a:cubicBezTo>
                  <a:cubicBezTo>
                    <a:pt x="670" y="17"/>
                    <a:pt x="670" y="17"/>
                    <a:pt x="670" y="17"/>
                  </a:cubicBezTo>
                  <a:cubicBezTo>
                    <a:pt x="670" y="18"/>
                    <a:pt x="670" y="18"/>
                    <a:pt x="670" y="18"/>
                  </a:cubicBezTo>
                  <a:cubicBezTo>
                    <a:pt x="670" y="18"/>
                    <a:pt x="670" y="18"/>
                    <a:pt x="670" y="18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20"/>
                    <a:pt x="670" y="21"/>
                    <a:pt x="670" y="22"/>
                  </a:cubicBezTo>
                  <a:cubicBezTo>
                    <a:pt x="670" y="22"/>
                    <a:pt x="670" y="22"/>
                    <a:pt x="670" y="22"/>
                  </a:cubicBezTo>
                  <a:cubicBezTo>
                    <a:pt x="670" y="22"/>
                    <a:pt x="670" y="22"/>
                    <a:pt x="670" y="22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70" y="24"/>
                    <a:pt x="670" y="24"/>
                    <a:pt x="670" y="24"/>
                  </a:cubicBezTo>
                  <a:cubicBezTo>
                    <a:pt x="670" y="24"/>
                    <a:pt x="670" y="24"/>
                    <a:pt x="670" y="24"/>
                  </a:cubicBezTo>
                  <a:cubicBezTo>
                    <a:pt x="670" y="24"/>
                    <a:pt x="670" y="24"/>
                    <a:pt x="670" y="24"/>
                  </a:cubicBezTo>
                  <a:cubicBezTo>
                    <a:pt x="670" y="25"/>
                    <a:pt x="670" y="26"/>
                    <a:pt x="670" y="26"/>
                  </a:cubicBezTo>
                  <a:cubicBezTo>
                    <a:pt x="670" y="26"/>
                    <a:pt x="670" y="26"/>
                    <a:pt x="670" y="26"/>
                  </a:cubicBezTo>
                  <a:cubicBezTo>
                    <a:pt x="670" y="27"/>
                    <a:pt x="670" y="27"/>
                    <a:pt x="670" y="27"/>
                  </a:cubicBezTo>
                  <a:cubicBezTo>
                    <a:pt x="670" y="27"/>
                    <a:pt x="670" y="27"/>
                    <a:pt x="670" y="27"/>
                  </a:cubicBezTo>
                  <a:cubicBezTo>
                    <a:pt x="670" y="28"/>
                    <a:pt x="670" y="28"/>
                    <a:pt x="670" y="28"/>
                  </a:cubicBezTo>
                  <a:cubicBezTo>
                    <a:pt x="670" y="29"/>
                    <a:pt x="670" y="30"/>
                    <a:pt x="670" y="32"/>
                  </a:cubicBezTo>
                  <a:cubicBezTo>
                    <a:pt x="670" y="33"/>
                    <a:pt x="670" y="33"/>
                    <a:pt x="670" y="33"/>
                  </a:cubicBezTo>
                  <a:cubicBezTo>
                    <a:pt x="670" y="33"/>
                    <a:pt x="670" y="33"/>
                    <a:pt x="670" y="33"/>
                  </a:cubicBezTo>
                  <a:cubicBezTo>
                    <a:pt x="670" y="33"/>
                    <a:pt x="670" y="34"/>
                    <a:pt x="670" y="34"/>
                  </a:cubicBezTo>
                  <a:cubicBezTo>
                    <a:pt x="670" y="35"/>
                    <a:pt x="670" y="35"/>
                    <a:pt x="670" y="35"/>
                  </a:cubicBezTo>
                  <a:cubicBezTo>
                    <a:pt x="669" y="36"/>
                    <a:pt x="670" y="37"/>
                    <a:pt x="670" y="38"/>
                  </a:cubicBezTo>
                  <a:cubicBezTo>
                    <a:pt x="670" y="39"/>
                    <a:pt x="670" y="41"/>
                    <a:pt x="670" y="42"/>
                  </a:cubicBezTo>
                  <a:cubicBezTo>
                    <a:pt x="670" y="44"/>
                    <a:pt x="670" y="45"/>
                    <a:pt x="670" y="46"/>
                  </a:cubicBezTo>
                  <a:cubicBezTo>
                    <a:pt x="670" y="46"/>
                    <a:pt x="670" y="46"/>
                    <a:pt x="670" y="46"/>
                  </a:cubicBezTo>
                  <a:cubicBezTo>
                    <a:pt x="670" y="46"/>
                    <a:pt x="670" y="46"/>
                    <a:pt x="670" y="46"/>
                  </a:cubicBezTo>
                  <a:cubicBezTo>
                    <a:pt x="670" y="47"/>
                    <a:pt x="670" y="47"/>
                    <a:pt x="670" y="47"/>
                  </a:cubicBezTo>
                  <a:cubicBezTo>
                    <a:pt x="670" y="47"/>
                    <a:pt x="670" y="47"/>
                    <a:pt x="670" y="47"/>
                  </a:cubicBezTo>
                  <a:cubicBezTo>
                    <a:pt x="670" y="48"/>
                    <a:pt x="670" y="48"/>
                    <a:pt x="670" y="48"/>
                  </a:cubicBezTo>
                  <a:cubicBezTo>
                    <a:pt x="670" y="49"/>
                    <a:pt x="670" y="49"/>
                    <a:pt x="670" y="49"/>
                  </a:cubicBezTo>
                  <a:cubicBezTo>
                    <a:pt x="670" y="49"/>
                    <a:pt x="670" y="49"/>
                    <a:pt x="670" y="49"/>
                  </a:cubicBezTo>
                  <a:cubicBezTo>
                    <a:pt x="670" y="50"/>
                    <a:pt x="670" y="51"/>
                    <a:pt x="670" y="52"/>
                  </a:cubicBezTo>
                  <a:cubicBezTo>
                    <a:pt x="670" y="53"/>
                    <a:pt x="670" y="53"/>
                    <a:pt x="670" y="53"/>
                  </a:cubicBezTo>
                  <a:cubicBezTo>
                    <a:pt x="670" y="53"/>
                    <a:pt x="669" y="54"/>
                    <a:pt x="669" y="54"/>
                  </a:cubicBezTo>
                  <a:cubicBezTo>
                    <a:pt x="670" y="56"/>
                    <a:pt x="670" y="56"/>
                    <a:pt x="670" y="56"/>
                  </a:cubicBezTo>
                  <a:cubicBezTo>
                    <a:pt x="669" y="56"/>
                    <a:pt x="669" y="57"/>
                    <a:pt x="669" y="57"/>
                  </a:cubicBezTo>
                  <a:cubicBezTo>
                    <a:pt x="669" y="58"/>
                    <a:pt x="669" y="59"/>
                    <a:pt x="669" y="59"/>
                  </a:cubicBezTo>
                  <a:cubicBezTo>
                    <a:pt x="669" y="59"/>
                    <a:pt x="669" y="59"/>
                    <a:pt x="669" y="59"/>
                  </a:cubicBezTo>
                  <a:cubicBezTo>
                    <a:pt x="669" y="60"/>
                    <a:pt x="669" y="60"/>
                    <a:pt x="669" y="60"/>
                  </a:cubicBezTo>
                  <a:cubicBezTo>
                    <a:pt x="669" y="61"/>
                    <a:pt x="669" y="61"/>
                    <a:pt x="669" y="61"/>
                  </a:cubicBezTo>
                  <a:cubicBezTo>
                    <a:pt x="670" y="61"/>
                    <a:pt x="670" y="61"/>
                    <a:pt x="670" y="61"/>
                  </a:cubicBezTo>
                  <a:cubicBezTo>
                    <a:pt x="670" y="61"/>
                    <a:pt x="670" y="61"/>
                    <a:pt x="670" y="61"/>
                  </a:cubicBezTo>
                  <a:cubicBezTo>
                    <a:pt x="670" y="61"/>
                    <a:pt x="670" y="61"/>
                    <a:pt x="670" y="61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8" y="59"/>
                    <a:pt x="678" y="59"/>
                    <a:pt x="678" y="59"/>
                  </a:cubicBezTo>
                  <a:cubicBezTo>
                    <a:pt x="678" y="58"/>
                    <a:pt x="678" y="58"/>
                    <a:pt x="678" y="58"/>
                  </a:cubicBezTo>
                  <a:cubicBezTo>
                    <a:pt x="678" y="58"/>
                    <a:pt x="678" y="58"/>
                    <a:pt x="678" y="58"/>
                  </a:cubicBezTo>
                  <a:cubicBezTo>
                    <a:pt x="678" y="58"/>
                    <a:pt x="678" y="58"/>
                    <a:pt x="678" y="58"/>
                  </a:cubicBezTo>
                  <a:cubicBezTo>
                    <a:pt x="679" y="58"/>
                    <a:pt x="679" y="58"/>
                    <a:pt x="679" y="58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80" y="57"/>
                    <a:pt x="680" y="57"/>
                    <a:pt x="680" y="57"/>
                  </a:cubicBezTo>
                  <a:cubicBezTo>
                    <a:pt x="680" y="57"/>
                    <a:pt x="680" y="57"/>
                    <a:pt x="680" y="57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3" y="54"/>
                    <a:pt x="683" y="54"/>
                    <a:pt x="683" y="54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52"/>
                    <a:pt x="684" y="52"/>
                    <a:pt x="684" y="52"/>
                  </a:cubicBezTo>
                  <a:cubicBezTo>
                    <a:pt x="684" y="52"/>
                    <a:pt x="684" y="52"/>
                    <a:pt x="684" y="52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49"/>
                    <a:pt x="686" y="49"/>
                    <a:pt x="686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8"/>
                    <a:pt x="687" y="48"/>
                    <a:pt x="687" y="48"/>
                  </a:cubicBezTo>
                  <a:cubicBezTo>
                    <a:pt x="687" y="48"/>
                    <a:pt x="687" y="48"/>
                    <a:pt x="687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7"/>
                    <a:pt x="689" y="47"/>
                    <a:pt x="689" y="47"/>
                  </a:cubicBezTo>
                  <a:cubicBezTo>
                    <a:pt x="689" y="46"/>
                    <a:pt x="689" y="46"/>
                    <a:pt x="689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92" y="44"/>
                    <a:pt x="692" y="44"/>
                    <a:pt x="692" y="44"/>
                  </a:cubicBezTo>
                  <a:cubicBezTo>
                    <a:pt x="692" y="44"/>
                    <a:pt x="692" y="44"/>
                    <a:pt x="692" y="44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3" y="43"/>
                    <a:pt x="693" y="43"/>
                    <a:pt x="693" y="43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39"/>
                    <a:pt x="695" y="39"/>
                    <a:pt x="695" y="39"/>
                  </a:cubicBezTo>
                  <a:cubicBezTo>
                    <a:pt x="695" y="39"/>
                    <a:pt x="695" y="39"/>
                    <a:pt x="695" y="39"/>
                  </a:cubicBezTo>
                  <a:cubicBezTo>
                    <a:pt x="695" y="39"/>
                    <a:pt x="695" y="39"/>
                    <a:pt x="695" y="39"/>
                  </a:cubicBezTo>
                  <a:cubicBezTo>
                    <a:pt x="696" y="39"/>
                    <a:pt x="696" y="39"/>
                    <a:pt x="696" y="39"/>
                  </a:cubicBezTo>
                  <a:cubicBezTo>
                    <a:pt x="696" y="39"/>
                    <a:pt x="696" y="39"/>
                    <a:pt x="696" y="39"/>
                  </a:cubicBezTo>
                  <a:cubicBezTo>
                    <a:pt x="696" y="39"/>
                    <a:pt x="696" y="39"/>
                    <a:pt x="696" y="39"/>
                  </a:cubicBezTo>
                  <a:cubicBezTo>
                    <a:pt x="696" y="38"/>
                    <a:pt x="696" y="38"/>
                    <a:pt x="696" y="38"/>
                  </a:cubicBezTo>
                  <a:cubicBezTo>
                    <a:pt x="696" y="38"/>
                    <a:pt x="696" y="38"/>
                    <a:pt x="696" y="38"/>
                  </a:cubicBezTo>
                  <a:cubicBezTo>
                    <a:pt x="697" y="38"/>
                    <a:pt x="697" y="38"/>
                    <a:pt x="697" y="38"/>
                  </a:cubicBezTo>
                  <a:cubicBezTo>
                    <a:pt x="697" y="38"/>
                    <a:pt x="697" y="38"/>
                    <a:pt x="697" y="38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8" y="37"/>
                    <a:pt x="698" y="37"/>
                    <a:pt x="698" y="37"/>
                  </a:cubicBezTo>
                  <a:cubicBezTo>
                    <a:pt x="698" y="37"/>
                    <a:pt x="698" y="37"/>
                    <a:pt x="698" y="37"/>
                  </a:cubicBezTo>
                  <a:cubicBezTo>
                    <a:pt x="698" y="37"/>
                    <a:pt x="698" y="37"/>
                    <a:pt x="698" y="37"/>
                  </a:cubicBezTo>
                  <a:cubicBezTo>
                    <a:pt x="698" y="36"/>
                    <a:pt x="698" y="36"/>
                    <a:pt x="698" y="36"/>
                  </a:cubicBezTo>
                  <a:cubicBezTo>
                    <a:pt x="700" y="36"/>
                    <a:pt x="701" y="36"/>
                    <a:pt x="703" y="36"/>
                  </a:cubicBezTo>
                  <a:cubicBezTo>
                    <a:pt x="704" y="36"/>
                    <a:pt x="705" y="36"/>
                    <a:pt x="705" y="36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06" y="36"/>
                    <a:pt x="706" y="36"/>
                    <a:pt x="706" y="36"/>
                  </a:cubicBezTo>
                  <a:cubicBezTo>
                    <a:pt x="707" y="36"/>
                    <a:pt x="707" y="36"/>
                    <a:pt x="708" y="36"/>
                  </a:cubicBezTo>
                  <a:cubicBezTo>
                    <a:pt x="708" y="36"/>
                    <a:pt x="708" y="36"/>
                    <a:pt x="708" y="36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8" y="37"/>
                    <a:pt x="708" y="37"/>
                    <a:pt x="708" y="37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7" y="38"/>
                    <a:pt x="707" y="38"/>
                    <a:pt x="707" y="38"/>
                  </a:cubicBezTo>
                  <a:cubicBezTo>
                    <a:pt x="707" y="38"/>
                    <a:pt x="707" y="38"/>
                    <a:pt x="707" y="38"/>
                  </a:cubicBezTo>
                  <a:cubicBezTo>
                    <a:pt x="707" y="38"/>
                    <a:pt x="707" y="38"/>
                    <a:pt x="707" y="38"/>
                  </a:cubicBezTo>
                  <a:cubicBezTo>
                    <a:pt x="707" y="39"/>
                    <a:pt x="707" y="39"/>
                    <a:pt x="707" y="39"/>
                  </a:cubicBezTo>
                  <a:cubicBezTo>
                    <a:pt x="707" y="39"/>
                    <a:pt x="707" y="39"/>
                    <a:pt x="707" y="39"/>
                  </a:cubicBezTo>
                  <a:cubicBezTo>
                    <a:pt x="707" y="39"/>
                    <a:pt x="707" y="39"/>
                    <a:pt x="707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4" y="40"/>
                    <a:pt x="704" y="40"/>
                    <a:pt x="704" y="40"/>
                  </a:cubicBezTo>
                  <a:cubicBezTo>
                    <a:pt x="704" y="41"/>
                    <a:pt x="704" y="41"/>
                    <a:pt x="704" y="41"/>
                  </a:cubicBezTo>
                  <a:cubicBezTo>
                    <a:pt x="703" y="42"/>
                    <a:pt x="703" y="42"/>
                    <a:pt x="703" y="42"/>
                  </a:cubicBezTo>
                  <a:cubicBezTo>
                    <a:pt x="703" y="42"/>
                    <a:pt x="703" y="42"/>
                    <a:pt x="703" y="42"/>
                  </a:cubicBezTo>
                  <a:cubicBezTo>
                    <a:pt x="703" y="42"/>
                    <a:pt x="703" y="42"/>
                    <a:pt x="703" y="42"/>
                  </a:cubicBezTo>
                  <a:cubicBezTo>
                    <a:pt x="702" y="42"/>
                    <a:pt x="702" y="42"/>
                    <a:pt x="702" y="42"/>
                  </a:cubicBezTo>
                  <a:cubicBezTo>
                    <a:pt x="702" y="42"/>
                    <a:pt x="702" y="42"/>
                    <a:pt x="702" y="42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701" y="44"/>
                    <a:pt x="701" y="44"/>
                    <a:pt x="701" y="44"/>
                  </a:cubicBezTo>
                  <a:cubicBezTo>
                    <a:pt x="701" y="44"/>
                    <a:pt x="701" y="44"/>
                    <a:pt x="701" y="44"/>
                  </a:cubicBezTo>
                  <a:cubicBezTo>
                    <a:pt x="701" y="44"/>
                    <a:pt x="701" y="44"/>
                    <a:pt x="701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5"/>
                    <a:pt x="700" y="45"/>
                    <a:pt x="700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7" y="46"/>
                    <a:pt x="697" y="46"/>
                    <a:pt x="697" y="46"/>
                  </a:cubicBezTo>
                  <a:cubicBezTo>
                    <a:pt x="697" y="46"/>
                    <a:pt x="697" y="46"/>
                    <a:pt x="697" y="46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6" y="47"/>
                    <a:pt x="696" y="47"/>
                    <a:pt x="696" y="47"/>
                  </a:cubicBezTo>
                  <a:cubicBezTo>
                    <a:pt x="696" y="47"/>
                    <a:pt x="696" y="47"/>
                    <a:pt x="696" y="47"/>
                  </a:cubicBezTo>
                  <a:cubicBezTo>
                    <a:pt x="696" y="48"/>
                    <a:pt x="696" y="48"/>
                    <a:pt x="696" y="48"/>
                  </a:cubicBezTo>
                  <a:cubicBezTo>
                    <a:pt x="696" y="48"/>
                    <a:pt x="696" y="48"/>
                    <a:pt x="696" y="48"/>
                  </a:cubicBezTo>
                  <a:cubicBezTo>
                    <a:pt x="696" y="48"/>
                    <a:pt x="696" y="48"/>
                    <a:pt x="696" y="48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4" y="49"/>
                    <a:pt x="694" y="49"/>
                    <a:pt x="694" y="49"/>
                  </a:cubicBezTo>
                  <a:cubicBezTo>
                    <a:pt x="694" y="49"/>
                    <a:pt x="694" y="49"/>
                    <a:pt x="694" y="49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3" y="50"/>
                    <a:pt x="693" y="50"/>
                    <a:pt x="693" y="50"/>
                  </a:cubicBezTo>
                  <a:cubicBezTo>
                    <a:pt x="693" y="50"/>
                    <a:pt x="693" y="50"/>
                    <a:pt x="693" y="50"/>
                  </a:cubicBezTo>
                  <a:cubicBezTo>
                    <a:pt x="693" y="50"/>
                    <a:pt x="693" y="50"/>
                    <a:pt x="693" y="50"/>
                  </a:cubicBezTo>
                  <a:cubicBezTo>
                    <a:pt x="693" y="51"/>
                    <a:pt x="693" y="51"/>
                    <a:pt x="693" y="51"/>
                  </a:cubicBezTo>
                  <a:cubicBezTo>
                    <a:pt x="693" y="51"/>
                    <a:pt x="693" y="51"/>
                    <a:pt x="693" y="51"/>
                  </a:cubicBezTo>
                  <a:cubicBezTo>
                    <a:pt x="693" y="51"/>
                    <a:pt x="693" y="51"/>
                    <a:pt x="693" y="51"/>
                  </a:cubicBezTo>
                  <a:cubicBezTo>
                    <a:pt x="692" y="51"/>
                    <a:pt x="692" y="51"/>
                    <a:pt x="692" y="51"/>
                  </a:cubicBezTo>
                  <a:cubicBezTo>
                    <a:pt x="692" y="51"/>
                    <a:pt x="692" y="51"/>
                    <a:pt x="692" y="51"/>
                  </a:cubicBezTo>
                  <a:cubicBezTo>
                    <a:pt x="692" y="51"/>
                    <a:pt x="692" y="51"/>
                    <a:pt x="692" y="51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3"/>
                    <a:pt x="691" y="53"/>
                    <a:pt x="691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4"/>
                    <a:pt x="690" y="54"/>
                    <a:pt x="690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7" y="56"/>
                    <a:pt x="687" y="56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5" y="57"/>
                    <a:pt x="685" y="57"/>
                    <a:pt x="685" y="57"/>
                  </a:cubicBezTo>
                  <a:cubicBezTo>
                    <a:pt x="685" y="57"/>
                    <a:pt x="685" y="57"/>
                    <a:pt x="685" y="57"/>
                  </a:cubicBezTo>
                  <a:cubicBezTo>
                    <a:pt x="685" y="57"/>
                    <a:pt x="685" y="57"/>
                    <a:pt x="685" y="57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4" y="58"/>
                    <a:pt x="684" y="58"/>
                    <a:pt x="684" y="58"/>
                  </a:cubicBezTo>
                  <a:cubicBezTo>
                    <a:pt x="684" y="58"/>
                    <a:pt x="684" y="58"/>
                    <a:pt x="684" y="58"/>
                  </a:cubicBezTo>
                  <a:cubicBezTo>
                    <a:pt x="684" y="58"/>
                    <a:pt x="684" y="58"/>
                    <a:pt x="684" y="58"/>
                  </a:cubicBezTo>
                  <a:cubicBezTo>
                    <a:pt x="684" y="59"/>
                    <a:pt x="684" y="59"/>
                    <a:pt x="684" y="59"/>
                  </a:cubicBezTo>
                  <a:cubicBezTo>
                    <a:pt x="683" y="59"/>
                    <a:pt x="683" y="59"/>
                    <a:pt x="683" y="59"/>
                  </a:cubicBezTo>
                  <a:cubicBezTo>
                    <a:pt x="683" y="59"/>
                    <a:pt x="683" y="59"/>
                    <a:pt x="683" y="59"/>
                  </a:cubicBezTo>
                  <a:cubicBezTo>
                    <a:pt x="683" y="60"/>
                    <a:pt x="683" y="60"/>
                    <a:pt x="683" y="60"/>
                  </a:cubicBezTo>
                  <a:cubicBezTo>
                    <a:pt x="682" y="60"/>
                    <a:pt x="682" y="60"/>
                    <a:pt x="682" y="60"/>
                  </a:cubicBezTo>
                  <a:cubicBezTo>
                    <a:pt x="682" y="60"/>
                    <a:pt x="682" y="60"/>
                    <a:pt x="682" y="60"/>
                  </a:cubicBezTo>
                  <a:cubicBezTo>
                    <a:pt x="682" y="60"/>
                    <a:pt x="682" y="60"/>
                    <a:pt x="682" y="60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3" y="62"/>
                    <a:pt x="683" y="62"/>
                    <a:pt x="683" y="62"/>
                  </a:cubicBezTo>
                  <a:cubicBezTo>
                    <a:pt x="683" y="62"/>
                    <a:pt x="683" y="62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7"/>
                    <a:pt x="686" y="67"/>
                    <a:pt x="686" y="67"/>
                  </a:cubicBezTo>
                  <a:cubicBezTo>
                    <a:pt x="686" y="67"/>
                    <a:pt x="686" y="67"/>
                    <a:pt x="686" y="67"/>
                  </a:cubicBezTo>
                  <a:cubicBezTo>
                    <a:pt x="686" y="67"/>
                    <a:pt x="686" y="67"/>
                    <a:pt x="686" y="67"/>
                  </a:cubicBezTo>
                  <a:cubicBezTo>
                    <a:pt x="687" y="67"/>
                    <a:pt x="687" y="67"/>
                    <a:pt x="687" y="67"/>
                  </a:cubicBezTo>
                  <a:cubicBezTo>
                    <a:pt x="687" y="67"/>
                    <a:pt x="687" y="67"/>
                    <a:pt x="687" y="67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8" y="68"/>
                    <a:pt x="688" y="68"/>
                    <a:pt x="688" y="68"/>
                  </a:cubicBezTo>
                  <a:cubicBezTo>
                    <a:pt x="688" y="68"/>
                    <a:pt x="688" y="68"/>
                    <a:pt x="688" y="68"/>
                  </a:cubicBezTo>
                  <a:cubicBezTo>
                    <a:pt x="688" y="68"/>
                    <a:pt x="688" y="68"/>
                    <a:pt x="688" y="68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9" y="69"/>
                    <a:pt x="689" y="69"/>
                    <a:pt x="689" y="69"/>
                  </a:cubicBezTo>
                  <a:cubicBezTo>
                    <a:pt x="689" y="69"/>
                    <a:pt x="689" y="69"/>
                    <a:pt x="689" y="69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90" y="71"/>
                    <a:pt x="690" y="71"/>
                    <a:pt x="690" y="71"/>
                  </a:cubicBezTo>
                  <a:cubicBezTo>
                    <a:pt x="690" y="71"/>
                    <a:pt x="690" y="71"/>
                    <a:pt x="690" y="71"/>
                  </a:cubicBezTo>
                  <a:cubicBezTo>
                    <a:pt x="690" y="71"/>
                    <a:pt x="690" y="71"/>
                    <a:pt x="690" y="71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2" y="73"/>
                    <a:pt x="692" y="73"/>
                    <a:pt x="692" y="73"/>
                  </a:cubicBezTo>
                  <a:cubicBezTo>
                    <a:pt x="692" y="73"/>
                    <a:pt x="692" y="73"/>
                    <a:pt x="692" y="73"/>
                  </a:cubicBezTo>
                  <a:cubicBezTo>
                    <a:pt x="692" y="73"/>
                    <a:pt x="692" y="73"/>
                    <a:pt x="692" y="73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3" y="74"/>
                    <a:pt x="693" y="74"/>
                    <a:pt x="693" y="74"/>
                  </a:cubicBezTo>
                  <a:cubicBezTo>
                    <a:pt x="693" y="74"/>
                    <a:pt x="693" y="74"/>
                    <a:pt x="693" y="74"/>
                  </a:cubicBezTo>
                  <a:cubicBezTo>
                    <a:pt x="693" y="74"/>
                    <a:pt x="693" y="74"/>
                    <a:pt x="693" y="74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5" y="76"/>
                    <a:pt x="695" y="76"/>
                    <a:pt x="695" y="76"/>
                  </a:cubicBezTo>
                  <a:cubicBezTo>
                    <a:pt x="695" y="76"/>
                    <a:pt x="695" y="76"/>
                    <a:pt x="695" y="76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80"/>
                    <a:pt x="697" y="80"/>
                    <a:pt x="697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1"/>
                    <a:pt x="698" y="81"/>
                    <a:pt x="698" y="81"/>
                  </a:cubicBezTo>
                  <a:cubicBezTo>
                    <a:pt x="698" y="81"/>
                    <a:pt x="698" y="81"/>
                    <a:pt x="698" y="81"/>
                  </a:cubicBezTo>
                  <a:cubicBezTo>
                    <a:pt x="698" y="81"/>
                    <a:pt x="698" y="81"/>
                    <a:pt x="698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0" y="83"/>
                    <a:pt x="700" y="83"/>
                    <a:pt x="700" y="83"/>
                  </a:cubicBezTo>
                  <a:cubicBezTo>
                    <a:pt x="700" y="83"/>
                    <a:pt x="700" y="83"/>
                    <a:pt x="700" y="83"/>
                  </a:cubicBezTo>
                  <a:cubicBezTo>
                    <a:pt x="700" y="83"/>
                    <a:pt x="700" y="83"/>
                    <a:pt x="700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702" y="84"/>
                    <a:pt x="702" y="84"/>
                    <a:pt x="702" y="84"/>
                  </a:cubicBezTo>
                  <a:cubicBezTo>
                    <a:pt x="702" y="84"/>
                    <a:pt x="702" y="84"/>
                    <a:pt x="702" y="84"/>
                  </a:cubicBezTo>
                  <a:cubicBezTo>
                    <a:pt x="702" y="84"/>
                    <a:pt x="702" y="84"/>
                    <a:pt x="702" y="84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7"/>
                    <a:pt x="703" y="87"/>
                    <a:pt x="703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8"/>
                    <a:pt x="704" y="88"/>
                    <a:pt x="704" y="88"/>
                  </a:cubicBezTo>
                  <a:cubicBezTo>
                    <a:pt x="705" y="88"/>
                    <a:pt x="705" y="88"/>
                    <a:pt x="705" y="88"/>
                  </a:cubicBezTo>
                  <a:cubicBezTo>
                    <a:pt x="705" y="88"/>
                    <a:pt x="705" y="88"/>
                    <a:pt x="705" y="88"/>
                  </a:cubicBezTo>
                  <a:cubicBezTo>
                    <a:pt x="705" y="88"/>
                    <a:pt x="705" y="88"/>
                    <a:pt x="705" y="88"/>
                  </a:cubicBezTo>
                  <a:cubicBezTo>
                    <a:pt x="705" y="89"/>
                    <a:pt x="705" y="89"/>
                    <a:pt x="705" y="89"/>
                  </a:cubicBezTo>
                  <a:cubicBezTo>
                    <a:pt x="705" y="89"/>
                    <a:pt x="705" y="89"/>
                    <a:pt x="705" y="89"/>
                  </a:cubicBezTo>
                  <a:cubicBezTo>
                    <a:pt x="705" y="89"/>
                    <a:pt x="705" y="89"/>
                    <a:pt x="705" y="89"/>
                  </a:cubicBezTo>
                  <a:cubicBezTo>
                    <a:pt x="706" y="89"/>
                    <a:pt x="706" y="89"/>
                    <a:pt x="706" y="89"/>
                  </a:cubicBezTo>
                  <a:cubicBezTo>
                    <a:pt x="706" y="89"/>
                    <a:pt x="706" y="89"/>
                    <a:pt x="706" y="89"/>
                  </a:cubicBezTo>
                  <a:cubicBezTo>
                    <a:pt x="706" y="89"/>
                    <a:pt x="706" y="89"/>
                    <a:pt x="706" y="89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1"/>
                    <a:pt x="707" y="91"/>
                    <a:pt x="707" y="91"/>
                  </a:cubicBezTo>
                  <a:cubicBezTo>
                    <a:pt x="707" y="91"/>
                    <a:pt x="707" y="91"/>
                    <a:pt x="707" y="91"/>
                  </a:cubicBezTo>
                  <a:cubicBezTo>
                    <a:pt x="708" y="91"/>
                    <a:pt x="708" y="91"/>
                    <a:pt x="708" y="91"/>
                  </a:cubicBezTo>
                  <a:cubicBezTo>
                    <a:pt x="708" y="92"/>
                    <a:pt x="708" y="92"/>
                    <a:pt x="708" y="92"/>
                  </a:cubicBezTo>
                  <a:cubicBezTo>
                    <a:pt x="708" y="92"/>
                    <a:pt x="708" y="92"/>
                    <a:pt x="708" y="92"/>
                  </a:cubicBezTo>
                  <a:cubicBezTo>
                    <a:pt x="709" y="92"/>
                    <a:pt x="709" y="92"/>
                    <a:pt x="709" y="92"/>
                  </a:cubicBezTo>
                  <a:cubicBezTo>
                    <a:pt x="709" y="92"/>
                    <a:pt x="709" y="92"/>
                    <a:pt x="709" y="92"/>
                  </a:cubicBezTo>
                  <a:cubicBezTo>
                    <a:pt x="709" y="92"/>
                    <a:pt x="709" y="92"/>
                    <a:pt x="709" y="92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10" y="93"/>
                    <a:pt x="710" y="93"/>
                    <a:pt x="710" y="93"/>
                  </a:cubicBezTo>
                  <a:cubicBezTo>
                    <a:pt x="710" y="94"/>
                    <a:pt x="710" y="94"/>
                    <a:pt x="711" y="94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3" y="96"/>
                    <a:pt x="713" y="96"/>
                    <a:pt x="713" y="96"/>
                  </a:cubicBezTo>
                  <a:cubicBezTo>
                    <a:pt x="713" y="96"/>
                    <a:pt x="713" y="96"/>
                    <a:pt x="713" y="96"/>
                  </a:cubicBezTo>
                  <a:cubicBezTo>
                    <a:pt x="713" y="97"/>
                    <a:pt x="713" y="97"/>
                    <a:pt x="713" y="97"/>
                  </a:cubicBezTo>
                  <a:close/>
                  <a:moveTo>
                    <a:pt x="546" y="97"/>
                  </a:moveTo>
                  <a:cubicBezTo>
                    <a:pt x="546" y="97"/>
                    <a:pt x="546" y="97"/>
                    <a:pt x="546" y="97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6" y="96"/>
                    <a:pt x="546" y="96"/>
                    <a:pt x="546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4"/>
                    <a:pt x="545" y="94"/>
                    <a:pt x="545" y="94"/>
                  </a:cubicBezTo>
                  <a:cubicBezTo>
                    <a:pt x="545" y="94"/>
                    <a:pt x="545" y="94"/>
                    <a:pt x="545" y="94"/>
                  </a:cubicBezTo>
                  <a:cubicBezTo>
                    <a:pt x="545" y="94"/>
                    <a:pt x="545" y="93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0"/>
                    <a:pt x="545" y="90"/>
                    <a:pt x="545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7"/>
                    <a:pt x="544" y="87"/>
                    <a:pt x="544" y="87"/>
                  </a:cubicBezTo>
                  <a:cubicBezTo>
                    <a:pt x="544" y="87"/>
                    <a:pt x="544" y="87"/>
                    <a:pt x="544" y="87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3" y="82"/>
                    <a:pt x="543" y="82"/>
                    <a:pt x="543" y="82"/>
                  </a:cubicBezTo>
                  <a:cubicBezTo>
                    <a:pt x="543" y="82"/>
                    <a:pt x="543" y="82"/>
                    <a:pt x="543" y="82"/>
                  </a:cubicBezTo>
                  <a:cubicBezTo>
                    <a:pt x="543" y="81"/>
                    <a:pt x="543" y="80"/>
                    <a:pt x="543" y="79"/>
                  </a:cubicBezTo>
                  <a:cubicBezTo>
                    <a:pt x="543" y="79"/>
                    <a:pt x="543" y="79"/>
                    <a:pt x="543" y="79"/>
                  </a:cubicBezTo>
                  <a:cubicBezTo>
                    <a:pt x="543" y="78"/>
                    <a:pt x="543" y="77"/>
                    <a:pt x="543" y="77"/>
                  </a:cubicBezTo>
                  <a:cubicBezTo>
                    <a:pt x="543" y="76"/>
                    <a:pt x="543" y="75"/>
                    <a:pt x="542" y="75"/>
                  </a:cubicBezTo>
                  <a:cubicBezTo>
                    <a:pt x="542" y="74"/>
                    <a:pt x="542" y="73"/>
                    <a:pt x="542" y="73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0"/>
                    <a:pt x="542" y="70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8"/>
                    <a:pt x="542" y="68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42" y="67"/>
                    <a:pt x="542" y="67"/>
                    <a:pt x="542" y="67"/>
                  </a:cubicBezTo>
                  <a:cubicBezTo>
                    <a:pt x="541" y="67"/>
                    <a:pt x="541" y="67"/>
                    <a:pt x="541" y="67"/>
                  </a:cubicBezTo>
                  <a:cubicBezTo>
                    <a:pt x="541" y="67"/>
                    <a:pt x="541" y="67"/>
                    <a:pt x="541" y="67"/>
                  </a:cubicBezTo>
                  <a:cubicBezTo>
                    <a:pt x="541" y="67"/>
                    <a:pt x="541" y="67"/>
                    <a:pt x="541" y="67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4"/>
                    <a:pt x="541" y="64"/>
                    <a:pt x="541" y="64"/>
                  </a:cubicBezTo>
                  <a:cubicBezTo>
                    <a:pt x="541" y="64"/>
                    <a:pt x="541" y="64"/>
                    <a:pt x="541" y="64"/>
                  </a:cubicBezTo>
                  <a:cubicBezTo>
                    <a:pt x="541" y="64"/>
                    <a:pt x="541" y="64"/>
                    <a:pt x="541" y="63"/>
                  </a:cubicBezTo>
                  <a:cubicBezTo>
                    <a:pt x="541" y="63"/>
                    <a:pt x="541" y="63"/>
                    <a:pt x="541" y="63"/>
                  </a:cubicBezTo>
                  <a:cubicBezTo>
                    <a:pt x="541" y="63"/>
                    <a:pt x="541" y="63"/>
                    <a:pt x="541" y="63"/>
                  </a:cubicBezTo>
                  <a:cubicBezTo>
                    <a:pt x="541" y="63"/>
                    <a:pt x="541" y="63"/>
                    <a:pt x="541" y="63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1"/>
                    <a:pt x="541" y="61"/>
                    <a:pt x="541" y="61"/>
                  </a:cubicBezTo>
                  <a:cubicBezTo>
                    <a:pt x="541" y="61"/>
                    <a:pt x="541" y="61"/>
                    <a:pt x="541" y="61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59"/>
                    <a:pt x="541" y="59"/>
                    <a:pt x="541" y="59"/>
                  </a:cubicBezTo>
                  <a:cubicBezTo>
                    <a:pt x="541" y="59"/>
                    <a:pt x="541" y="59"/>
                    <a:pt x="541" y="59"/>
                  </a:cubicBezTo>
                  <a:cubicBezTo>
                    <a:pt x="541" y="59"/>
                    <a:pt x="541" y="59"/>
                    <a:pt x="541" y="59"/>
                  </a:cubicBezTo>
                  <a:cubicBezTo>
                    <a:pt x="540" y="59"/>
                    <a:pt x="540" y="59"/>
                    <a:pt x="540" y="59"/>
                  </a:cubicBezTo>
                  <a:cubicBezTo>
                    <a:pt x="540" y="59"/>
                    <a:pt x="540" y="59"/>
                    <a:pt x="540" y="59"/>
                  </a:cubicBezTo>
                  <a:cubicBezTo>
                    <a:pt x="540" y="59"/>
                    <a:pt x="540" y="59"/>
                    <a:pt x="540" y="59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7"/>
                    <a:pt x="540" y="57"/>
                    <a:pt x="540" y="57"/>
                  </a:cubicBezTo>
                  <a:cubicBezTo>
                    <a:pt x="540" y="57"/>
                    <a:pt x="540" y="57"/>
                    <a:pt x="540" y="57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3"/>
                    <a:pt x="540" y="53"/>
                    <a:pt x="540" y="53"/>
                  </a:cubicBezTo>
                  <a:cubicBezTo>
                    <a:pt x="540" y="53"/>
                    <a:pt x="540" y="53"/>
                    <a:pt x="540" y="53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0"/>
                    <a:pt x="540" y="50"/>
                    <a:pt x="540" y="50"/>
                  </a:cubicBezTo>
                  <a:cubicBezTo>
                    <a:pt x="540" y="50"/>
                    <a:pt x="540" y="50"/>
                    <a:pt x="540" y="50"/>
                  </a:cubicBezTo>
                  <a:cubicBezTo>
                    <a:pt x="540" y="50"/>
                    <a:pt x="540" y="50"/>
                    <a:pt x="540" y="50"/>
                  </a:cubicBezTo>
                  <a:cubicBezTo>
                    <a:pt x="539" y="50"/>
                    <a:pt x="539" y="50"/>
                    <a:pt x="539" y="50"/>
                  </a:cubicBezTo>
                  <a:cubicBezTo>
                    <a:pt x="539" y="49"/>
                    <a:pt x="539" y="49"/>
                    <a:pt x="539" y="49"/>
                  </a:cubicBezTo>
                  <a:cubicBezTo>
                    <a:pt x="539" y="48"/>
                    <a:pt x="539" y="48"/>
                    <a:pt x="539" y="48"/>
                  </a:cubicBezTo>
                  <a:cubicBezTo>
                    <a:pt x="539" y="48"/>
                    <a:pt x="539" y="48"/>
                    <a:pt x="539" y="48"/>
                  </a:cubicBezTo>
                  <a:cubicBezTo>
                    <a:pt x="539" y="48"/>
                    <a:pt x="539" y="48"/>
                    <a:pt x="539" y="48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1"/>
                    <a:pt x="539" y="41"/>
                    <a:pt x="539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0"/>
                    <a:pt x="538" y="40"/>
                    <a:pt x="538" y="40"/>
                  </a:cubicBezTo>
                  <a:cubicBezTo>
                    <a:pt x="538" y="40"/>
                    <a:pt x="538" y="40"/>
                    <a:pt x="538" y="40"/>
                  </a:cubicBezTo>
                  <a:cubicBezTo>
                    <a:pt x="538" y="40"/>
                    <a:pt x="538" y="39"/>
                    <a:pt x="538" y="39"/>
                  </a:cubicBezTo>
                  <a:cubicBezTo>
                    <a:pt x="538" y="39"/>
                    <a:pt x="538" y="39"/>
                    <a:pt x="538" y="39"/>
                  </a:cubicBezTo>
                  <a:cubicBezTo>
                    <a:pt x="538" y="39"/>
                    <a:pt x="538" y="39"/>
                    <a:pt x="538" y="39"/>
                  </a:cubicBezTo>
                  <a:cubicBezTo>
                    <a:pt x="538" y="39"/>
                    <a:pt x="538" y="39"/>
                    <a:pt x="538" y="39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4"/>
                    <a:pt x="538" y="34"/>
                    <a:pt x="538" y="33"/>
                  </a:cubicBezTo>
                  <a:cubicBezTo>
                    <a:pt x="537" y="33"/>
                    <a:pt x="537" y="32"/>
                    <a:pt x="537" y="31"/>
                  </a:cubicBezTo>
                  <a:cubicBezTo>
                    <a:pt x="537" y="31"/>
                    <a:pt x="537" y="31"/>
                    <a:pt x="537" y="31"/>
                  </a:cubicBezTo>
                  <a:cubicBezTo>
                    <a:pt x="537" y="31"/>
                    <a:pt x="537" y="31"/>
                    <a:pt x="537" y="31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29"/>
                    <a:pt x="537" y="29"/>
                    <a:pt x="537" y="29"/>
                  </a:cubicBezTo>
                  <a:cubicBezTo>
                    <a:pt x="537" y="29"/>
                    <a:pt x="537" y="29"/>
                    <a:pt x="537" y="29"/>
                  </a:cubicBezTo>
                  <a:cubicBezTo>
                    <a:pt x="537" y="28"/>
                    <a:pt x="537" y="28"/>
                    <a:pt x="537" y="28"/>
                  </a:cubicBezTo>
                  <a:cubicBezTo>
                    <a:pt x="537" y="28"/>
                    <a:pt x="537" y="28"/>
                    <a:pt x="537" y="28"/>
                  </a:cubicBezTo>
                  <a:cubicBezTo>
                    <a:pt x="537" y="28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7" y="26"/>
                    <a:pt x="537" y="25"/>
                    <a:pt x="537" y="25"/>
                  </a:cubicBezTo>
                  <a:cubicBezTo>
                    <a:pt x="537" y="25"/>
                    <a:pt x="537" y="25"/>
                    <a:pt x="537" y="25"/>
                  </a:cubicBezTo>
                  <a:cubicBezTo>
                    <a:pt x="537" y="24"/>
                    <a:pt x="537" y="24"/>
                    <a:pt x="537" y="24"/>
                  </a:cubicBezTo>
                  <a:cubicBezTo>
                    <a:pt x="536" y="24"/>
                    <a:pt x="536" y="24"/>
                    <a:pt x="536" y="24"/>
                  </a:cubicBezTo>
                  <a:cubicBezTo>
                    <a:pt x="536" y="24"/>
                    <a:pt x="536" y="24"/>
                    <a:pt x="536" y="24"/>
                  </a:cubicBezTo>
                  <a:cubicBezTo>
                    <a:pt x="536" y="24"/>
                    <a:pt x="536" y="24"/>
                    <a:pt x="536" y="24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6" y="20"/>
                    <a:pt x="536" y="20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5"/>
                    <a:pt x="536" y="15"/>
                    <a:pt x="536" y="15"/>
                  </a:cubicBezTo>
                  <a:cubicBezTo>
                    <a:pt x="535" y="15"/>
                    <a:pt x="535" y="15"/>
                    <a:pt x="535" y="15"/>
                  </a:cubicBezTo>
                  <a:cubicBezTo>
                    <a:pt x="535" y="14"/>
                    <a:pt x="535" y="14"/>
                    <a:pt x="535" y="14"/>
                  </a:cubicBezTo>
                  <a:cubicBezTo>
                    <a:pt x="535" y="14"/>
                    <a:pt x="535" y="12"/>
                    <a:pt x="535" y="12"/>
                  </a:cubicBezTo>
                  <a:cubicBezTo>
                    <a:pt x="535" y="11"/>
                    <a:pt x="535" y="11"/>
                    <a:pt x="535" y="11"/>
                  </a:cubicBezTo>
                  <a:cubicBezTo>
                    <a:pt x="535" y="11"/>
                    <a:pt x="535" y="11"/>
                    <a:pt x="535" y="11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9"/>
                    <a:pt x="535" y="8"/>
                    <a:pt x="535" y="8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4" y="7"/>
                    <a:pt x="534" y="7"/>
                    <a:pt x="534" y="7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1" y="8"/>
                    <a:pt x="531" y="8"/>
                    <a:pt x="531" y="8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1"/>
                    <a:pt x="531" y="11"/>
                    <a:pt x="531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3"/>
                    <a:pt x="530" y="13"/>
                    <a:pt x="530" y="13"/>
                  </a:cubicBezTo>
                  <a:cubicBezTo>
                    <a:pt x="530" y="13"/>
                    <a:pt x="530" y="13"/>
                    <a:pt x="530" y="13"/>
                  </a:cubicBezTo>
                  <a:cubicBezTo>
                    <a:pt x="530" y="13"/>
                    <a:pt x="530" y="13"/>
                    <a:pt x="530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8" y="14"/>
                    <a:pt x="528" y="14"/>
                    <a:pt x="528" y="14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6" y="18"/>
                    <a:pt x="526" y="18"/>
                    <a:pt x="526" y="18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5" y="20"/>
                    <a:pt x="525" y="20"/>
                    <a:pt x="525" y="20"/>
                  </a:cubicBezTo>
                  <a:cubicBezTo>
                    <a:pt x="525" y="20"/>
                    <a:pt x="525" y="20"/>
                    <a:pt x="525" y="20"/>
                  </a:cubicBezTo>
                  <a:cubicBezTo>
                    <a:pt x="525" y="21"/>
                    <a:pt x="525" y="21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6"/>
                    <a:pt x="523" y="26"/>
                    <a:pt x="523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8"/>
                    <a:pt x="522" y="28"/>
                    <a:pt x="522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19" y="33"/>
                    <a:pt x="518" y="33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3" y="42"/>
                    <a:pt x="513" y="42"/>
                    <a:pt x="513" y="42"/>
                  </a:cubicBezTo>
                  <a:cubicBezTo>
                    <a:pt x="513" y="42"/>
                    <a:pt x="513" y="42"/>
                    <a:pt x="513" y="42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6"/>
                    <a:pt x="512" y="46"/>
                    <a:pt x="512" y="46"/>
                  </a:cubicBezTo>
                  <a:cubicBezTo>
                    <a:pt x="512" y="46"/>
                    <a:pt x="512" y="46"/>
                    <a:pt x="512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50"/>
                    <a:pt x="510" y="50"/>
                    <a:pt x="510" y="50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06" y="55"/>
                    <a:pt x="506" y="55"/>
                    <a:pt x="506" y="55"/>
                  </a:cubicBezTo>
                  <a:cubicBezTo>
                    <a:pt x="506" y="55"/>
                    <a:pt x="506" y="55"/>
                    <a:pt x="506" y="55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7"/>
                    <a:pt x="506" y="57"/>
                    <a:pt x="506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60"/>
                    <a:pt x="504" y="60"/>
                    <a:pt x="504" y="60"/>
                  </a:cubicBezTo>
                  <a:cubicBezTo>
                    <a:pt x="504" y="60"/>
                    <a:pt x="504" y="60"/>
                    <a:pt x="504" y="60"/>
                  </a:cubicBezTo>
                  <a:cubicBezTo>
                    <a:pt x="504" y="60"/>
                    <a:pt x="503" y="61"/>
                    <a:pt x="503" y="61"/>
                  </a:cubicBezTo>
                  <a:cubicBezTo>
                    <a:pt x="503" y="61"/>
                    <a:pt x="503" y="61"/>
                    <a:pt x="503" y="61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2" y="62"/>
                    <a:pt x="502" y="62"/>
                    <a:pt x="502" y="62"/>
                  </a:cubicBezTo>
                  <a:cubicBezTo>
                    <a:pt x="502" y="62"/>
                    <a:pt x="502" y="62"/>
                    <a:pt x="502" y="62"/>
                  </a:cubicBezTo>
                  <a:cubicBezTo>
                    <a:pt x="502" y="62"/>
                    <a:pt x="502" y="62"/>
                    <a:pt x="502" y="62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7"/>
                    <a:pt x="500" y="67"/>
                    <a:pt x="500" y="67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7"/>
                    <a:pt x="495" y="77"/>
                    <a:pt x="495" y="77"/>
                  </a:cubicBezTo>
                  <a:cubicBezTo>
                    <a:pt x="495" y="77"/>
                    <a:pt x="495" y="77"/>
                    <a:pt x="495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3" y="77"/>
                    <a:pt x="493" y="77"/>
                    <a:pt x="493" y="77"/>
                  </a:cubicBezTo>
                  <a:cubicBezTo>
                    <a:pt x="493" y="77"/>
                    <a:pt x="493" y="77"/>
                    <a:pt x="493" y="77"/>
                  </a:cubicBezTo>
                  <a:cubicBezTo>
                    <a:pt x="493" y="77"/>
                    <a:pt x="493" y="77"/>
                    <a:pt x="493" y="77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4"/>
                    <a:pt x="492" y="74"/>
                    <a:pt x="492" y="74"/>
                  </a:cubicBezTo>
                  <a:cubicBezTo>
                    <a:pt x="492" y="74"/>
                    <a:pt x="492" y="74"/>
                    <a:pt x="492" y="74"/>
                  </a:cubicBezTo>
                  <a:cubicBezTo>
                    <a:pt x="492" y="74"/>
                    <a:pt x="492" y="74"/>
                    <a:pt x="492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69"/>
                    <a:pt x="489" y="69"/>
                    <a:pt x="489" y="69"/>
                  </a:cubicBezTo>
                  <a:cubicBezTo>
                    <a:pt x="489" y="69"/>
                    <a:pt x="489" y="69"/>
                    <a:pt x="489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6" y="66"/>
                    <a:pt x="486" y="66"/>
                    <a:pt x="486" y="66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4" y="62"/>
                    <a:pt x="484" y="62"/>
                    <a:pt x="484" y="62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6" y="48"/>
                    <a:pt x="476" y="48"/>
                    <a:pt x="476" y="48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4"/>
                    <a:pt x="470" y="34"/>
                    <a:pt x="470" y="34"/>
                  </a:cubicBezTo>
                  <a:cubicBezTo>
                    <a:pt x="470" y="34"/>
                    <a:pt x="470" y="34"/>
                    <a:pt x="470" y="34"/>
                  </a:cubicBezTo>
                  <a:cubicBezTo>
                    <a:pt x="470" y="34"/>
                    <a:pt x="470" y="34"/>
                    <a:pt x="470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7" y="31"/>
                    <a:pt x="467" y="31"/>
                    <a:pt x="467" y="31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66" y="29"/>
                    <a:pt x="466" y="29"/>
                    <a:pt x="466" y="29"/>
                  </a:cubicBezTo>
                  <a:cubicBezTo>
                    <a:pt x="466" y="29"/>
                    <a:pt x="466" y="29"/>
                    <a:pt x="466" y="29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5" y="27"/>
                    <a:pt x="465" y="27"/>
                    <a:pt x="465" y="27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3"/>
                    <a:pt x="464" y="23"/>
                    <a:pt x="464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2" y="22"/>
                    <a:pt x="462" y="22"/>
                    <a:pt x="462" y="22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7" y="12"/>
                    <a:pt x="457" y="12"/>
                    <a:pt x="457" y="12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5" y="8"/>
                    <a:pt x="455" y="8"/>
                    <a:pt x="455" y="8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6"/>
                    <a:pt x="455" y="6"/>
                    <a:pt x="455" y="6"/>
                  </a:cubicBezTo>
                  <a:cubicBezTo>
                    <a:pt x="455" y="6"/>
                    <a:pt x="454" y="6"/>
                    <a:pt x="454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7"/>
                    <a:pt x="453" y="7"/>
                    <a:pt x="453" y="7"/>
                  </a:cubicBezTo>
                  <a:cubicBezTo>
                    <a:pt x="453" y="8"/>
                    <a:pt x="452" y="8"/>
                    <a:pt x="452" y="9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2" y="9"/>
                    <a:pt x="452" y="10"/>
                    <a:pt x="452" y="10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2"/>
                    <a:pt x="452" y="12"/>
                    <a:pt x="452" y="12"/>
                  </a:cubicBezTo>
                  <a:cubicBezTo>
                    <a:pt x="452" y="12"/>
                    <a:pt x="452" y="12"/>
                    <a:pt x="452" y="12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5"/>
                    <a:pt x="452" y="15"/>
                  </a:cubicBezTo>
                  <a:cubicBezTo>
                    <a:pt x="452" y="16"/>
                    <a:pt x="452" y="16"/>
                    <a:pt x="452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1" y="17"/>
                    <a:pt x="451" y="17"/>
                    <a:pt x="451" y="17"/>
                  </a:cubicBezTo>
                  <a:cubicBezTo>
                    <a:pt x="451" y="17"/>
                    <a:pt x="451" y="18"/>
                    <a:pt x="451" y="18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4"/>
                    <a:pt x="451" y="24"/>
                    <a:pt x="451" y="25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0" y="25"/>
                    <a:pt x="450" y="25"/>
                    <a:pt x="450" y="25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26"/>
                    <a:pt x="450" y="27"/>
                    <a:pt x="450" y="27"/>
                  </a:cubicBezTo>
                  <a:cubicBezTo>
                    <a:pt x="450" y="28"/>
                    <a:pt x="450" y="28"/>
                    <a:pt x="450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49" y="32"/>
                    <a:pt x="449" y="32"/>
                    <a:pt x="449" y="32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5"/>
                    <a:pt x="449" y="35"/>
                    <a:pt x="449" y="35"/>
                  </a:cubicBezTo>
                  <a:cubicBezTo>
                    <a:pt x="449" y="35"/>
                    <a:pt x="449" y="35"/>
                    <a:pt x="449" y="35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8" y="40"/>
                    <a:pt x="448" y="41"/>
                    <a:pt x="448" y="41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6"/>
                    <a:pt x="448" y="46"/>
                  </a:cubicBezTo>
                  <a:cubicBezTo>
                    <a:pt x="448" y="46"/>
                    <a:pt x="448" y="46"/>
                    <a:pt x="448" y="46"/>
                  </a:cubicBezTo>
                  <a:cubicBezTo>
                    <a:pt x="448" y="46"/>
                    <a:pt x="448" y="46"/>
                    <a:pt x="448" y="46"/>
                  </a:cubicBezTo>
                  <a:cubicBezTo>
                    <a:pt x="448" y="46"/>
                    <a:pt x="448" y="46"/>
                    <a:pt x="448" y="46"/>
                  </a:cubicBezTo>
                  <a:cubicBezTo>
                    <a:pt x="448" y="47"/>
                    <a:pt x="448" y="47"/>
                    <a:pt x="448" y="47"/>
                  </a:cubicBezTo>
                  <a:cubicBezTo>
                    <a:pt x="447" y="47"/>
                    <a:pt x="447" y="47"/>
                    <a:pt x="447" y="47"/>
                  </a:cubicBezTo>
                  <a:cubicBezTo>
                    <a:pt x="447" y="47"/>
                    <a:pt x="447" y="47"/>
                    <a:pt x="447" y="47"/>
                  </a:cubicBezTo>
                  <a:cubicBezTo>
                    <a:pt x="447" y="47"/>
                    <a:pt x="447" y="47"/>
                    <a:pt x="447" y="47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50"/>
                    <a:pt x="447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4"/>
                    <a:pt x="447" y="54"/>
                    <a:pt x="447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7"/>
                    <a:pt x="446" y="57"/>
                    <a:pt x="446" y="57"/>
                  </a:cubicBezTo>
                  <a:cubicBezTo>
                    <a:pt x="446" y="57"/>
                    <a:pt x="446" y="57"/>
                    <a:pt x="446" y="57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9"/>
                    <a:pt x="446" y="59"/>
                    <a:pt x="446" y="59"/>
                  </a:cubicBezTo>
                  <a:cubicBezTo>
                    <a:pt x="446" y="59"/>
                    <a:pt x="446" y="59"/>
                    <a:pt x="446" y="59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1"/>
                    <a:pt x="446" y="6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3"/>
                    <a:pt x="445" y="63"/>
                    <a:pt x="445" y="63"/>
                  </a:cubicBezTo>
                  <a:cubicBezTo>
                    <a:pt x="445" y="64"/>
                    <a:pt x="445" y="65"/>
                    <a:pt x="445" y="65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8"/>
                    <a:pt x="445" y="68"/>
                    <a:pt x="445" y="68"/>
                  </a:cubicBezTo>
                  <a:cubicBezTo>
                    <a:pt x="444" y="68"/>
                    <a:pt x="444" y="68"/>
                    <a:pt x="444" y="68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1"/>
                    <a:pt x="444" y="71"/>
                    <a:pt x="444" y="71"/>
                  </a:cubicBezTo>
                  <a:cubicBezTo>
                    <a:pt x="444" y="71"/>
                    <a:pt x="444" y="72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4"/>
                    <a:pt x="444" y="74"/>
                    <a:pt x="444" y="74"/>
                  </a:cubicBezTo>
                  <a:cubicBezTo>
                    <a:pt x="444" y="74"/>
                    <a:pt x="444" y="74"/>
                    <a:pt x="444" y="74"/>
                  </a:cubicBezTo>
                  <a:cubicBezTo>
                    <a:pt x="444" y="74"/>
                    <a:pt x="444" y="74"/>
                    <a:pt x="444" y="74"/>
                  </a:cubicBezTo>
                  <a:cubicBezTo>
                    <a:pt x="443" y="74"/>
                    <a:pt x="443" y="74"/>
                    <a:pt x="443" y="74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3" y="76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8"/>
                    <a:pt x="443" y="78"/>
                    <a:pt x="443" y="78"/>
                  </a:cubicBezTo>
                  <a:cubicBezTo>
                    <a:pt x="443" y="78"/>
                    <a:pt x="443" y="78"/>
                    <a:pt x="443" y="78"/>
                  </a:cubicBezTo>
                  <a:cubicBezTo>
                    <a:pt x="443" y="79"/>
                    <a:pt x="443" y="79"/>
                    <a:pt x="443" y="79"/>
                  </a:cubicBezTo>
                  <a:cubicBezTo>
                    <a:pt x="443" y="80"/>
                    <a:pt x="443" y="80"/>
                    <a:pt x="443" y="80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2"/>
                    <a:pt x="442" y="82"/>
                    <a:pt x="442" y="82"/>
                  </a:cubicBezTo>
                  <a:cubicBezTo>
                    <a:pt x="442" y="82"/>
                    <a:pt x="442" y="83"/>
                    <a:pt x="442" y="83"/>
                  </a:cubicBezTo>
                  <a:cubicBezTo>
                    <a:pt x="442" y="83"/>
                    <a:pt x="442" y="83"/>
                    <a:pt x="442" y="83"/>
                  </a:cubicBezTo>
                  <a:cubicBezTo>
                    <a:pt x="442" y="83"/>
                    <a:pt x="442" y="83"/>
                    <a:pt x="442" y="83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91"/>
                    <a:pt x="440" y="91"/>
                    <a:pt x="440" y="91"/>
                  </a:cubicBezTo>
                  <a:cubicBezTo>
                    <a:pt x="440" y="91"/>
                    <a:pt x="440" y="91"/>
                    <a:pt x="440" y="91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4"/>
                    <a:pt x="440" y="94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6"/>
                    <a:pt x="440" y="96"/>
                    <a:pt x="440" y="96"/>
                  </a:cubicBezTo>
                  <a:cubicBezTo>
                    <a:pt x="440" y="96"/>
                    <a:pt x="440" y="96"/>
                    <a:pt x="440" y="96"/>
                  </a:cubicBezTo>
                  <a:cubicBezTo>
                    <a:pt x="440" y="96"/>
                    <a:pt x="440" y="96"/>
                    <a:pt x="440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8"/>
                    <a:pt x="439" y="98"/>
                    <a:pt x="439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1" y="98"/>
                    <a:pt x="441" y="98"/>
                    <a:pt x="441" y="98"/>
                  </a:cubicBezTo>
                  <a:cubicBezTo>
                    <a:pt x="441" y="98"/>
                    <a:pt x="441" y="98"/>
                    <a:pt x="441" y="98"/>
                  </a:cubicBezTo>
                  <a:cubicBezTo>
                    <a:pt x="441" y="98"/>
                    <a:pt x="441" y="98"/>
                    <a:pt x="441" y="98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42" y="97"/>
                    <a:pt x="443" y="97"/>
                    <a:pt x="443" y="97"/>
                  </a:cubicBezTo>
                  <a:cubicBezTo>
                    <a:pt x="443" y="97"/>
                    <a:pt x="443" y="97"/>
                    <a:pt x="443" y="97"/>
                  </a:cubicBezTo>
                  <a:cubicBezTo>
                    <a:pt x="443" y="97"/>
                    <a:pt x="443" y="97"/>
                    <a:pt x="443" y="97"/>
                  </a:cubicBezTo>
                  <a:cubicBezTo>
                    <a:pt x="444" y="97"/>
                    <a:pt x="445" y="97"/>
                    <a:pt x="445" y="97"/>
                  </a:cubicBezTo>
                  <a:cubicBezTo>
                    <a:pt x="445" y="97"/>
                    <a:pt x="446" y="97"/>
                    <a:pt x="446" y="98"/>
                  </a:cubicBezTo>
                  <a:cubicBezTo>
                    <a:pt x="446" y="98"/>
                    <a:pt x="446" y="98"/>
                    <a:pt x="446" y="98"/>
                  </a:cubicBezTo>
                  <a:cubicBezTo>
                    <a:pt x="446" y="98"/>
                    <a:pt x="446" y="98"/>
                    <a:pt x="446" y="98"/>
                  </a:cubicBezTo>
                  <a:cubicBezTo>
                    <a:pt x="446" y="98"/>
                    <a:pt x="446" y="98"/>
                    <a:pt x="446" y="98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7" y="98"/>
                    <a:pt x="448" y="98"/>
                    <a:pt x="448" y="98"/>
                  </a:cubicBezTo>
                  <a:cubicBezTo>
                    <a:pt x="449" y="96"/>
                    <a:pt x="449" y="96"/>
                    <a:pt x="449" y="96"/>
                  </a:cubicBezTo>
                  <a:cubicBezTo>
                    <a:pt x="449" y="96"/>
                    <a:pt x="449" y="96"/>
                    <a:pt x="449" y="96"/>
                  </a:cubicBezTo>
                  <a:cubicBezTo>
                    <a:pt x="449" y="96"/>
                    <a:pt x="449" y="96"/>
                    <a:pt x="449" y="96"/>
                  </a:cubicBezTo>
                  <a:cubicBezTo>
                    <a:pt x="448" y="96"/>
                    <a:pt x="448" y="96"/>
                    <a:pt x="448" y="96"/>
                  </a:cubicBezTo>
                  <a:cubicBezTo>
                    <a:pt x="448" y="96"/>
                    <a:pt x="448" y="96"/>
                    <a:pt x="448" y="96"/>
                  </a:cubicBezTo>
                  <a:cubicBezTo>
                    <a:pt x="448" y="96"/>
                    <a:pt x="448" y="96"/>
                    <a:pt x="448" y="96"/>
                  </a:cubicBezTo>
                  <a:cubicBezTo>
                    <a:pt x="448" y="96"/>
                    <a:pt x="448" y="95"/>
                    <a:pt x="448" y="95"/>
                  </a:cubicBezTo>
                  <a:cubicBezTo>
                    <a:pt x="448" y="95"/>
                    <a:pt x="448" y="95"/>
                    <a:pt x="448" y="95"/>
                  </a:cubicBezTo>
                  <a:cubicBezTo>
                    <a:pt x="448" y="95"/>
                    <a:pt x="448" y="95"/>
                    <a:pt x="448" y="95"/>
                  </a:cubicBezTo>
                  <a:cubicBezTo>
                    <a:pt x="449" y="95"/>
                    <a:pt x="449" y="95"/>
                    <a:pt x="449" y="95"/>
                  </a:cubicBezTo>
                  <a:cubicBezTo>
                    <a:pt x="449" y="94"/>
                    <a:pt x="448" y="94"/>
                    <a:pt x="448" y="93"/>
                  </a:cubicBezTo>
                  <a:cubicBezTo>
                    <a:pt x="449" y="93"/>
                    <a:pt x="449" y="92"/>
                    <a:pt x="449" y="91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9" y="90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9" y="86"/>
                    <a:pt x="449" y="86"/>
                    <a:pt x="449" y="86"/>
                  </a:cubicBezTo>
                  <a:cubicBezTo>
                    <a:pt x="449" y="86"/>
                    <a:pt x="449" y="86"/>
                    <a:pt x="449" y="86"/>
                  </a:cubicBezTo>
                  <a:cubicBezTo>
                    <a:pt x="449" y="86"/>
                    <a:pt x="449" y="86"/>
                    <a:pt x="449" y="86"/>
                  </a:cubicBezTo>
                  <a:cubicBezTo>
                    <a:pt x="449" y="85"/>
                    <a:pt x="449" y="85"/>
                    <a:pt x="449" y="84"/>
                  </a:cubicBezTo>
                  <a:cubicBezTo>
                    <a:pt x="449" y="83"/>
                    <a:pt x="449" y="83"/>
                    <a:pt x="449" y="8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0"/>
                    <a:pt x="449" y="80"/>
                  </a:cubicBezTo>
                  <a:cubicBezTo>
                    <a:pt x="449" y="79"/>
                    <a:pt x="449" y="79"/>
                    <a:pt x="449" y="78"/>
                  </a:cubicBezTo>
                  <a:cubicBezTo>
                    <a:pt x="450" y="78"/>
                    <a:pt x="450" y="78"/>
                    <a:pt x="450" y="78"/>
                  </a:cubicBezTo>
                  <a:cubicBezTo>
                    <a:pt x="450" y="78"/>
                    <a:pt x="450" y="78"/>
                    <a:pt x="450" y="78"/>
                  </a:cubicBezTo>
                  <a:cubicBezTo>
                    <a:pt x="450" y="77"/>
                    <a:pt x="450" y="77"/>
                    <a:pt x="450" y="77"/>
                  </a:cubicBezTo>
                  <a:cubicBezTo>
                    <a:pt x="450" y="76"/>
                    <a:pt x="450" y="76"/>
                    <a:pt x="450" y="76"/>
                  </a:cubicBezTo>
                  <a:cubicBezTo>
                    <a:pt x="450" y="76"/>
                    <a:pt x="450" y="75"/>
                    <a:pt x="450" y="75"/>
                  </a:cubicBezTo>
                  <a:cubicBezTo>
                    <a:pt x="450" y="74"/>
                    <a:pt x="450" y="74"/>
                    <a:pt x="450" y="73"/>
                  </a:cubicBezTo>
                  <a:cubicBezTo>
                    <a:pt x="450" y="73"/>
                    <a:pt x="450" y="73"/>
                    <a:pt x="450" y="73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50" y="69"/>
                    <a:pt x="450" y="69"/>
                    <a:pt x="450" y="68"/>
                  </a:cubicBezTo>
                  <a:cubicBezTo>
                    <a:pt x="450" y="68"/>
                    <a:pt x="450" y="67"/>
                    <a:pt x="450" y="67"/>
                  </a:cubicBezTo>
                  <a:cubicBezTo>
                    <a:pt x="450" y="67"/>
                    <a:pt x="450" y="67"/>
                    <a:pt x="450" y="67"/>
                  </a:cubicBezTo>
                  <a:cubicBezTo>
                    <a:pt x="450" y="67"/>
                    <a:pt x="450" y="67"/>
                    <a:pt x="450" y="67"/>
                  </a:cubicBezTo>
                  <a:cubicBezTo>
                    <a:pt x="450" y="67"/>
                    <a:pt x="450" y="67"/>
                    <a:pt x="450" y="67"/>
                  </a:cubicBezTo>
                  <a:cubicBezTo>
                    <a:pt x="450" y="66"/>
                    <a:pt x="450" y="66"/>
                    <a:pt x="450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4"/>
                    <a:pt x="451" y="64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1" y="60"/>
                    <a:pt x="451" y="59"/>
                  </a:cubicBezTo>
                  <a:cubicBezTo>
                    <a:pt x="451" y="58"/>
                    <a:pt x="451" y="57"/>
                    <a:pt x="452" y="57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2"/>
                    <a:pt x="452" y="52"/>
                    <a:pt x="452" y="52"/>
                  </a:cubicBezTo>
                  <a:cubicBezTo>
                    <a:pt x="452" y="52"/>
                    <a:pt x="452" y="52"/>
                    <a:pt x="452" y="52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8"/>
                    <a:pt x="452" y="48"/>
                    <a:pt x="452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3"/>
                    <a:pt x="453" y="43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38"/>
                    <a:pt x="454" y="38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4" y="36"/>
                    <a:pt x="454" y="36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4"/>
                    <a:pt x="454" y="34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5" y="33"/>
                    <a:pt x="455" y="33"/>
                    <a:pt x="455" y="33"/>
                  </a:cubicBezTo>
                  <a:cubicBezTo>
                    <a:pt x="455" y="32"/>
                    <a:pt x="455" y="32"/>
                    <a:pt x="455" y="32"/>
                  </a:cubicBezTo>
                  <a:cubicBezTo>
                    <a:pt x="455" y="32"/>
                    <a:pt x="455" y="32"/>
                    <a:pt x="455" y="32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9" y="36"/>
                    <a:pt x="459" y="36"/>
                    <a:pt x="459" y="36"/>
                  </a:cubicBezTo>
                  <a:cubicBezTo>
                    <a:pt x="459" y="36"/>
                    <a:pt x="459" y="36"/>
                    <a:pt x="459" y="36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40"/>
                    <a:pt x="460" y="40"/>
                    <a:pt x="460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2"/>
                    <a:pt x="461" y="42"/>
                    <a:pt x="461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3" y="43"/>
                    <a:pt x="463" y="43"/>
                    <a:pt x="463" y="43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4" y="45"/>
                    <a:pt x="464" y="45"/>
                  </a:cubicBezTo>
                  <a:cubicBezTo>
                    <a:pt x="464" y="45"/>
                    <a:pt x="464" y="45"/>
                    <a:pt x="464" y="45"/>
                  </a:cubicBezTo>
                  <a:cubicBezTo>
                    <a:pt x="464" y="45"/>
                    <a:pt x="464" y="45"/>
                    <a:pt x="464" y="45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7"/>
                    <a:pt x="464" y="47"/>
                    <a:pt x="464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7" y="50"/>
                    <a:pt x="467" y="50"/>
                    <a:pt x="467" y="50"/>
                  </a:cubicBezTo>
                  <a:cubicBezTo>
                    <a:pt x="467" y="51"/>
                    <a:pt x="467" y="51"/>
                    <a:pt x="467" y="51"/>
                  </a:cubicBezTo>
                  <a:cubicBezTo>
                    <a:pt x="467" y="51"/>
                    <a:pt x="467" y="51"/>
                    <a:pt x="467" y="51"/>
                  </a:cubicBezTo>
                  <a:cubicBezTo>
                    <a:pt x="467" y="51"/>
                    <a:pt x="467" y="51"/>
                    <a:pt x="467" y="51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60"/>
                    <a:pt x="471" y="60"/>
                    <a:pt x="471" y="60"/>
                  </a:cubicBezTo>
                  <a:cubicBezTo>
                    <a:pt x="471" y="60"/>
                    <a:pt x="471" y="60"/>
                    <a:pt x="471" y="60"/>
                  </a:cubicBezTo>
                  <a:cubicBezTo>
                    <a:pt x="471" y="60"/>
                    <a:pt x="471" y="60"/>
                    <a:pt x="471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4"/>
                    <a:pt x="473" y="64"/>
                    <a:pt x="473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5" y="65"/>
                    <a:pt x="475" y="65"/>
                    <a:pt x="475" y="65"/>
                  </a:cubicBezTo>
                  <a:cubicBezTo>
                    <a:pt x="475" y="65"/>
                    <a:pt x="475" y="65"/>
                    <a:pt x="475" y="65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1"/>
                    <a:pt x="482" y="81"/>
                    <a:pt x="482" y="81"/>
                  </a:cubicBezTo>
                  <a:cubicBezTo>
                    <a:pt x="482" y="81"/>
                    <a:pt x="482" y="81"/>
                    <a:pt x="482" y="81"/>
                  </a:cubicBezTo>
                  <a:cubicBezTo>
                    <a:pt x="482" y="81"/>
                    <a:pt x="482" y="81"/>
                    <a:pt x="482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3"/>
                    <a:pt x="483" y="83"/>
                    <a:pt x="483" y="83"/>
                  </a:cubicBezTo>
                  <a:cubicBezTo>
                    <a:pt x="483" y="83"/>
                    <a:pt x="483" y="83"/>
                    <a:pt x="483" y="83"/>
                  </a:cubicBezTo>
                  <a:cubicBezTo>
                    <a:pt x="483" y="83"/>
                    <a:pt x="483" y="83"/>
                    <a:pt x="483" y="83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7" y="89"/>
                    <a:pt x="487" y="89"/>
                    <a:pt x="487" y="89"/>
                  </a:cubicBezTo>
                  <a:cubicBezTo>
                    <a:pt x="487" y="89"/>
                    <a:pt x="487" y="89"/>
                    <a:pt x="487" y="89"/>
                  </a:cubicBezTo>
                  <a:cubicBezTo>
                    <a:pt x="487" y="89"/>
                    <a:pt x="487" y="89"/>
                    <a:pt x="487" y="89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9" y="93"/>
                    <a:pt x="489" y="93"/>
                    <a:pt x="489" y="93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7"/>
                    <a:pt x="490" y="97"/>
                    <a:pt x="490" y="97"/>
                  </a:cubicBezTo>
                  <a:cubicBezTo>
                    <a:pt x="490" y="97"/>
                    <a:pt x="490" y="97"/>
                    <a:pt x="490" y="97"/>
                  </a:cubicBezTo>
                  <a:cubicBezTo>
                    <a:pt x="490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2" y="97"/>
                    <a:pt x="492" y="97"/>
                    <a:pt x="492" y="97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5"/>
                    <a:pt x="496" y="85"/>
                    <a:pt x="496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3"/>
                    <a:pt x="497" y="83"/>
                    <a:pt x="497" y="83"/>
                  </a:cubicBezTo>
                  <a:cubicBezTo>
                    <a:pt x="497" y="83"/>
                    <a:pt x="497" y="83"/>
                    <a:pt x="497" y="83"/>
                  </a:cubicBezTo>
                  <a:cubicBezTo>
                    <a:pt x="497" y="83"/>
                    <a:pt x="497" y="83"/>
                    <a:pt x="497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9" y="81"/>
                    <a:pt x="499" y="81"/>
                    <a:pt x="499" y="81"/>
                  </a:cubicBezTo>
                  <a:cubicBezTo>
                    <a:pt x="499" y="81"/>
                    <a:pt x="499" y="81"/>
                    <a:pt x="499" y="81"/>
                  </a:cubicBezTo>
                  <a:cubicBezTo>
                    <a:pt x="499" y="81"/>
                    <a:pt x="499" y="81"/>
                    <a:pt x="499" y="81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79"/>
                    <a:pt x="499" y="79"/>
                    <a:pt x="499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7"/>
                    <a:pt x="500" y="77"/>
                    <a:pt x="500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3" y="74"/>
                    <a:pt x="503" y="74"/>
                    <a:pt x="503" y="74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7" y="66"/>
                    <a:pt x="507" y="66"/>
                    <a:pt x="507" y="66"/>
                  </a:cubicBezTo>
                  <a:cubicBezTo>
                    <a:pt x="507" y="66"/>
                    <a:pt x="507" y="66"/>
                    <a:pt x="507" y="66"/>
                  </a:cubicBezTo>
                  <a:cubicBezTo>
                    <a:pt x="507" y="66"/>
                    <a:pt x="507" y="66"/>
                    <a:pt x="507" y="66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6"/>
                    <a:pt x="517" y="46"/>
                    <a:pt x="517" y="46"/>
                  </a:cubicBezTo>
                  <a:cubicBezTo>
                    <a:pt x="517" y="46"/>
                    <a:pt x="517" y="46"/>
                    <a:pt x="517" y="46"/>
                  </a:cubicBezTo>
                  <a:cubicBezTo>
                    <a:pt x="517" y="46"/>
                    <a:pt x="517" y="46"/>
                    <a:pt x="517" y="46"/>
                  </a:cubicBezTo>
                  <a:cubicBezTo>
                    <a:pt x="518" y="46"/>
                    <a:pt x="518" y="46"/>
                    <a:pt x="518" y="46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8"/>
                    <a:pt x="521" y="38"/>
                    <a:pt x="521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3" y="37"/>
                    <a:pt x="523" y="37"/>
                    <a:pt x="523" y="37"/>
                  </a:cubicBezTo>
                  <a:cubicBezTo>
                    <a:pt x="523" y="37"/>
                    <a:pt x="523" y="37"/>
                    <a:pt x="523" y="37"/>
                  </a:cubicBezTo>
                  <a:cubicBezTo>
                    <a:pt x="523" y="37"/>
                    <a:pt x="523" y="37"/>
                    <a:pt x="523" y="37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1"/>
                    <a:pt x="525" y="31"/>
                    <a:pt x="525" y="31"/>
                  </a:cubicBezTo>
                  <a:cubicBezTo>
                    <a:pt x="525" y="31"/>
                    <a:pt x="525" y="31"/>
                    <a:pt x="525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7" y="31"/>
                    <a:pt x="527" y="31"/>
                    <a:pt x="527" y="31"/>
                  </a:cubicBezTo>
                  <a:cubicBezTo>
                    <a:pt x="527" y="31"/>
                    <a:pt x="527" y="31"/>
                    <a:pt x="527" y="31"/>
                  </a:cubicBezTo>
                  <a:cubicBezTo>
                    <a:pt x="527" y="31"/>
                    <a:pt x="527" y="31"/>
                    <a:pt x="527" y="31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7"/>
                    <a:pt x="529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9"/>
                    <a:pt x="529" y="49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1"/>
                    <a:pt x="529" y="51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30" y="54"/>
                    <a:pt x="530" y="55"/>
                    <a:pt x="530" y="56"/>
                  </a:cubicBezTo>
                  <a:cubicBezTo>
                    <a:pt x="530" y="56"/>
                    <a:pt x="530" y="57"/>
                    <a:pt x="530" y="57"/>
                  </a:cubicBezTo>
                  <a:cubicBezTo>
                    <a:pt x="530" y="57"/>
                    <a:pt x="530" y="57"/>
                    <a:pt x="530" y="57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60"/>
                    <a:pt x="530" y="6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2"/>
                    <a:pt x="530" y="62"/>
                    <a:pt x="530" y="62"/>
                  </a:cubicBezTo>
                  <a:cubicBezTo>
                    <a:pt x="530" y="62"/>
                    <a:pt x="530" y="62"/>
                    <a:pt x="530" y="62"/>
                  </a:cubicBezTo>
                  <a:cubicBezTo>
                    <a:pt x="530" y="63"/>
                    <a:pt x="530" y="63"/>
                    <a:pt x="530" y="63"/>
                  </a:cubicBezTo>
                  <a:cubicBezTo>
                    <a:pt x="530" y="63"/>
                    <a:pt x="530" y="63"/>
                    <a:pt x="530" y="63"/>
                  </a:cubicBezTo>
                  <a:cubicBezTo>
                    <a:pt x="530" y="64"/>
                    <a:pt x="530" y="64"/>
                    <a:pt x="530" y="64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7"/>
                    <a:pt x="531" y="67"/>
                    <a:pt x="531" y="67"/>
                  </a:cubicBezTo>
                  <a:cubicBezTo>
                    <a:pt x="531" y="67"/>
                    <a:pt x="531" y="67"/>
                    <a:pt x="531" y="67"/>
                  </a:cubicBezTo>
                  <a:cubicBezTo>
                    <a:pt x="531" y="67"/>
                    <a:pt x="531" y="68"/>
                    <a:pt x="531" y="68"/>
                  </a:cubicBezTo>
                  <a:cubicBezTo>
                    <a:pt x="531" y="68"/>
                    <a:pt x="531" y="68"/>
                    <a:pt x="531" y="68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70"/>
                    <a:pt x="531" y="70"/>
                  </a:cubicBezTo>
                  <a:cubicBezTo>
                    <a:pt x="531" y="70"/>
                    <a:pt x="531" y="70"/>
                    <a:pt x="531" y="70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3"/>
                    <a:pt x="531" y="74"/>
                  </a:cubicBezTo>
                  <a:cubicBezTo>
                    <a:pt x="531" y="74"/>
                    <a:pt x="531" y="74"/>
                    <a:pt x="531" y="74"/>
                  </a:cubicBezTo>
                  <a:cubicBezTo>
                    <a:pt x="531" y="74"/>
                    <a:pt x="531" y="74"/>
                    <a:pt x="531" y="74"/>
                  </a:cubicBezTo>
                  <a:cubicBezTo>
                    <a:pt x="531" y="74"/>
                    <a:pt x="531" y="74"/>
                    <a:pt x="531" y="74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32" y="75"/>
                    <a:pt x="532" y="75"/>
                    <a:pt x="532" y="75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32" y="78"/>
                    <a:pt x="532" y="79"/>
                    <a:pt x="532" y="79"/>
                  </a:cubicBezTo>
                  <a:cubicBezTo>
                    <a:pt x="532" y="80"/>
                    <a:pt x="532" y="80"/>
                    <a:pt x="532" y="80"/>
                  </a:cubicBezTo>
                  <a:cubicBezTo>
                    <a:pt x="532" y="80"/>
                    <a:pt x="532" y="80"/>
                    <a:pt x="532" y="80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3"/>
                    <a:pt x="532" y="83"/>
                    <a:pt x="532" y="83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5"/>
                    <a:pt x="532" y="85"/>
                    <a:pt x="532" y="85"/>
                  </a:cubicBezTo>
                  <a:cubicBezTo>
                    <a:pt x="532" y="85"/>
                    <a:pt x="532" y="85"/>
                    <a:pt x="532" y="85"/>
                  </a:cubicBezTo>
                  <a:cubicBezTo>
                    <a:pt x="532" y="85"/>
                    <a:pt x="532" y="85"/>
                    <a:pt x="532" y="85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7"/>
                    <a:pt x="532" y="87"/>
                    <a:pt x="532" y="87"/>
                  </a:cubicBezTo>
                  <a:cubicBezTo>
                    <a:pt x="532" y="87"/>
                    <a:pt x="532" y="87"/>
                    <a:pt x="532" y="87"/>
                  </a:cubicBezTo>
                  <a:cubicBezTo>
                    <a:pt x="532" y="87"/>
                    <a:pt x="532" y="88"/>
                    <a:pt x="532" y="88"/>
                  </a:cubicBezTo>
                  <a:cubicBezTo>
                    <a:pt x="532" y="88"/>
                    <a:pt x="532" y="88"/>
                    <a:pt x="532" y="88"/>
                  </a:cubicBezTo>
                  <a:cubicBezTo>
                    <a:pt x="532" y="89"/>
                    <a:pt x="532" y="89"/>
                    <a:pt x="532" y="89"/>
                  </a:cubicBezTo>
                  <a:cubicBezTo>
                    <a:pt x="532" y="89"/>
                    <a:pt x="532" y="89"/>
                    <a:pt x="532" y="89"/>
                  </a:cubicBezTo>
                  <a:cubicBezTo>
                    <a:pt x="532" y="89"/>
                    <a:pt x="532" y="89"/>
                    <a:pt x="532" y="89"/>
                  </a:cubicBezTo>
                  <a:cubicBezTo>
                    <a:pt x="533" y="89"/>
                    <a:pt x="533" y="89"/>
                    <a:pt x="533" y="89"/>
                  </a:cubicBezTo>
                  <a:cubicBezTo>
                    <a:pt x="533" y="89"/>
                    <a:pt x="533" y="89"/>
                    <a:pt x="533" y="89"/>
                  </a:cubicBezTo>
                  <a:cubicBezTo>
                    <a:pt x="533" y="89"/>
                    <a:pt x="533" y="89"/>
                    <a:pt x="533" y="89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1"/>
                    <a:pt x="533" y="91"/>
                    <a:pt x="533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4"/>
                    <a:pt x="533" y="94"/>
                    <a:pt x="533" y="94"/>
                  </a:cubicBezTo>
                  <a:cubicBezTo>
                    <a:pt x="533" y="95"/>
                    <a:pt x="533" y="95"/>
                    <a:pt x="533" y="95"/>
                  </a:cubicBezTo>
                  <a:cubicBezTo>
                    <a:pt x="533" y="95"/>
                    <a:pt x="533" y="95"/>
                    <a:pt x="533" y="95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7"/>
                    <a:pt x="533" y="97"/>
                  </a:cubicBezTo>
                  <a:cubicBezTo>
                    <a:pt x="533" y="97"/>
                    <a:pt x="533" y="97"/>
                    <a:pt x="533" y="97"/>
                  </a:cubicBezTo>
                  <a:cubicBezTo>
                    <a:pt x="533" y="97"/>
                    <a:pt x="533" y="97"/>
                    <a:pt x="533" y="97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7"/>
                    <a:pt x="535" y="97"/>
                    <a:pt x="535" y="97"/>
                  </a:cubicBezTo>
                  <a:cubicBezTo>
                    <a:pt x="536" y="97"/>
                    <a:pt x="537" y="97"/>
                    <a:pt x="537" y="97"/>
                  </a:cubicBezTo>
                  <a:cubicBezTo>
                    <a:pt x="538" y="97"/>
                    <a:pt x="539" y="97"/>
                    <a:pt x="539" y="97"/>
                  </a:cubicBezTo>
                  <a:cubicBezTo>
                    <a:pt x="541" y="97"/>
                    <a:pt x="541" y="97"/>
                    <a:pt x="541" y="97"/>
                  </a:cubicBezTo>
                  <a:cubicBezTo>
                    <a:pt x="541" y="97"/>
                    <a:pt x="541" y="97"/>
                    <a:pt x="541" y="97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3" y="98"/>
                    <a:pt x="543" y="98"/>
                    <a:pt x="543" y="98"/>
                  </a:cubicBezTo>
                  <a:cubicBezTo>
                    <a:pt x="543" y="98"/>
                    <a:pt x="543" y="98"/>
                    <a:pt x="543" y="98"/>
                  </a:cubicBezTo>
                  <a:cubicBezTo>
                    <a:pt x="543" y="98"/>
                    <a:pt x="544" y="98"/>
                    <a:pt x="544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4" y="98"/>
                    <a:pt x="545" y="98"/>
                    <a:pt x="545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6" y="98"/>
                    <a:pt x="546" y="98"/>
                    <a:pt x="546" y="98"/>
                  </a:cubicBezTo>
                  <a:cubicBezTo>
                    <a:pt x="546" y="97"/>
                    <a:pt x="546" y="97"/>
                    <a:pt x="546" y="97"/>
                  </a:cubicBezTo>
                  <a:close/>
                  <a:moveTo>
                    <a:pt x="829" y="16"/>
                  </a:move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8"/>
                    <a:pt x="830" y="18"/>
                    <a:pt x="830" y="18"/>
                  </a:cubicBezTo>
                  <a:cubicBezTo>
                    <a:pt x="830" y="18"/>
                    <a:pt x="830" y="18"/>
                    <a:pt x="830" y="18"/>
                  </a:cubicBezTo>
                  <a:cubicBezTo>
                    <a:pt x="831" y="18"/>
                    <a:pt x="831" y="18"/>
                    <a:pt x="831" y="18"/>
                  </a:cubicBezTo>
                  <a:cubicBezTo>
                    <a:pt x="831" y="19"/>
                    <a:pt x="831" y="19"/>
                    <a:pt x="831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4" y="20"/>
                    <a:pt x="834" y="20"/>
                    <a:pt x="834" y="20"/>
                  </a:cubicBezTo>
                  <a:cubicBezTo>
                    <a:pt x="834" y="20"/>
                    <a:pt x="834" y="20"/>
                    <a:pt x="834" y="20"/>
                  </a:cubicBezTo>
                  <a:cubicBezTo>
                    <a:pt x="834" y="20"/>
                    <a:pt x="834" y="20"/>
                    <a:pt x="834" y="20"/>
                  </a:cubicBezTo>
                  <a:cubicBezTo>
                    <a:pt x="835" y="20"/>
                    <a:pt x="835" y="20"/>
                    <a:pt x="835" y="20"/>
                  </a:cubicBezTo>
                  <a:cubicBezTo>
                    <a:pt x="835" y="20"/>
                    <a:pt x="835" y="20"/>
                    <a:pt x="835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19"/>
                    <a:pt x="837" y="19"/>
                    <a:pt x="837" y="19"/>
                  </a:cubicBezTo>
                  <a:cubicBezTo>
                    <a:pt x="837" y="19"/>
                    <a:pt x="837" y="19"/>
                    <a:pt x="837" y="19"/>
                  </a:cubicBezTo>
                  <a:cubicBezTo>
                    <a:pt x="837" y="19"/>
                    <a:pt x="837" y="19"/>
                    <a:pt x="837" y="19"/>
                  </a:cubicBezTo>
                  <a:cubicBezTo>
                    <a:pt x="838" y="19"/>
                    <a:pt x="838" y="19"/>
                    <a:pt x="838" y="19"/>
                  </a:cubicBezTo>
                  <a:cubicBezTo>
                    <a:pt x="838" y="19"/>
                    <a:pt x="838" y="19"/>
                    <a:pt x="838" y="19"/>
                  </a:cubicBezTo>
                  <a:cubicBezTo>
                    <a:pt x="839" y="18"/>
                    <a:pt x="839" y="18"/>
                    <a:pt x="839" y="18"/>
                  </a:cubicBezTo>
                  <a:cubicBezTo>
                    <a:pt x="839" y="18"/>
                    <a:pt x="839" y="18"/>
                    <a:pt x="839" y="18"/>
                  </a:cubicBezTo>
                  <a:cubicBezTo>
                    <a:pt x="839" y="18"/>
                    <a:pt x="839" y="18"/>
                    <a:pt x="839" y="18"/>
                  </a:cubicBezTo>
                  <a:cubicBezTo>
                    <a:pt x="840" y="18"/>
                    <a:pt x="840" y="18"/>
                    <a:pt x="840" y="18"/>
                  </a:cubicBezTo>
                  <a:cubicBezTo>
                    <a:pt x="840" y="18"/>
                    <a:pt x="840" y="18"/>
                    <a:pt x="840" y="18"/>
                  </a:cubicBezTo>
                  <a:cubicBezTo>
                    <a:pt x="840" y="17"/>
                    <a:pt x="840" y="17"/>
                    <a:pt x="840" y="17"/>
                  </a:cubicBezTo>
                  <a:cubicBezTo>
                    <a:pt x="840" y="17"/>
                    <a:pt x="840" y="17"/>
                    <a:pt x="840" y="17"/>
                  </a:cubicBezTo>
                  <a:cubicBezTo>
                    <a:pt x="840" y="17"/>
                    <a:pt x="840" y="17"/>
                    <a:pt x="840" y="17"/>
                  </a:cubicBezTo>
                  <a:cubicBezTo>
                    <a:pt x="840" y="16"/>
                    <a:pt x="840" y="16"/>
                    <a:pt x="840" y="16"/>
                  </a:cubicBezTo>
                  <a:cubicBezTo>
                    <a:pt x="840" y="16"/>
                    <a:pt x="840" y="16"/>
                    <a:pt x="840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4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0" y="12"/>
                    <a:pt x="840" y="12"/>
                    <a:pt x="840" y="12"/>
                  </a:cubicBezTo>
                  <a:cubicBezTo>
                    <a:pt x="840" y="12"/>
                    <a:pt x="840" y="12"/>
                    <a:pt x="840" y="12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0"/>
                    <a:pt x="840" y="10"/>
                    <a:pt x="840" y="10"/>
                  </a:cubicBezTo>
                  <a:cubicBezTo>
                    <a:pt x="839" y="10"/>
                    <a:pt x="839" y="10"/>
                    <a:pt x="839" y="10"/>
                  </a:cubicBezTo>
                  <a:cubicBezTo>
                    <a:pt x="839" y="10"/>
                    <a:pt x="839" y="10"/>
                    <a:pt x="839" y="10"/>
                  </a:cubicBezTo>
                  <a:cubicBezTo>
                    <a:pt x="839" y="9"/>
                    <a:pt x="839" y="9"/>
                    <a:pt x="839" y="9"/>
                  </a:cubicBezTo>
                  <a:cubicBezTo>
                    <a:pt x="839" y="9"/>
                    <a:pt x="839" y="9"/>
                    <a:pt x="839" y="9"/>
                  </a:cubicBezTo>
                  <a:cubicBezTo>
                    <a:pt x="839" y="9"/>
                    <a:pt x="839" y="9"/>
                    <a:pt x="839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8"/>
                    <a:pt x="838" y="8"/>
                    <a:pt x="838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6" y="8"/>
                    <a:pt x="836" y="8"/>
                    <a:pt x="835" y="8"/>
                  </a:cubicBezTo>
                  <a:cubicBezTo>
                    <a:pt x="835" y="8"/>
                    <a:pt x="834" y="8"/>
                    <a:pt x="834" y="8"/>
                  </a:cubicBezTo>
                  <a:cubicBezTo>
                    <a:pt x="834" y="8"/>
                    <a:pt x="834" y="8"/>
                    <a:pt x="834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10"/>
                    <a:pt x="831" y="10"/>
                    <a:pt x="831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1"/>
                    <a:pt x="830" y="11"/>
                    <a:pt x="830" y="11"/>
                  </a:cubicBezTo>
                  <a:cubicBezTo>
                    <a:pt x="830" y="11"/>
                    <a:pt x="830" y="11"/>
                    <a:pt x="830" y="11"/>
                  </a:cubicBezTo>
                  <a:cubicBezTo>
                    <a:pt x="830" y="11"/>
                    <a:pt x="830" y="11"/>
                    <a:pt x="830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4"/>
                    <a:pt x="829" y="14"/>
                    <a:pt x="829" y="14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lnTo>
                    <a:pt x="829" y="16"/>
                  </a:lnTo>
                  <a:close/>
                  <a:moveTo>
                    <a:pt x="52" y="72"/>
                  </a:moveTo>
                  <a:cubicBezTo>
                    <a:pt x="52" y="72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6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100"/>
                    <a:pt x="22" y="100"/>
                    <a:pt x="22" y="100"/>
                  </a:cubicBezTo>
                  <a:cubicBezTo>
                    <a:pt x="21" y="100"/>
                    <a:pt x="20" y="100"/>
                    <a:pt x="20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9"/>
                    <a:pt x="12" y="99"/>
                    <a:pt x="12" y="99"/>
                  </a:cubicBezTo>
                  <a:cubicBezTo>
                    <a:pt x="12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8"/>
                    <a:pt x="2" y="87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94"/>
                    <a:pt x="20" y="94"/>
                    <a:pt x="20" y="95"/>
                  </a:cubicBezTo>
                  <a:cubicBezTo>
                    <a:pt x="21" y="95"/>
                    <a:pt x="21" y="95"/>
                    <a:pt x="22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5"/>
                    <a:pt x="24" y="95"/>
                    <a:pt x="25" y="95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7"/>
                    <a:pt x="42" y="77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4"/>
                    <a:pt x="37" y="63"/>
                    <a:pt x="37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8"/>
                    <a:pt x="29" y="8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7" y="8"/>
                    <a:pt x="37" y="8"/>
                  </a:cubicBezTo>
                  <a:cubicBezTo>
                    <a:pt x="38" y="8"/>
                    <a:pt x="39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6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20"/>
                    <a:pt x="47" y="2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8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2" y="71"/>
                    <a:pt x="52" y="72"/>
                  </a:cubicBezTo>
                  <a:close/>
                  <a:moveTo>
                    <a:pt x="821" y="91"/>
                  </a:moveTo>
                  <a:cubicBezTo>
                    <a:pt x="821" y="91"/>
                    <a:pt x="821" y="91"/>
                    <a:pt x="821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2"/>
                    <a:pt x="819" y="92"/>
                    <a:pt x="819" y="92"/>
                  </a:cubicBezTo>
                  <a:cubicBezTo>
                    <a:pt x="819" y="92"/>
                    <a:pt x="819" y="92"/>
                    <a:pt x="819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2" y="93"/>
                    <a:pt x="812" y="93"/>
                    <a:pt x="811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2"/>
                    <a:pt x="807" y="92"/>
                    <a:pt x="807" y="92"/>
                  </a:cubicBezTo>
                  <a:cubicBezTo>
                    <a:pt x="807" y="92"/>
                    <a:pt x="807" y="92"/>
                    <a:pt x="807" y="92"/>
                  </a:cubicBezTo>
                  <a:cubicBezTo>
                    <a:pt x="807" y="92"/>
                    <a:pt x="807" y="92"/>
                    <a:pt x="807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0"/>
                    <a:pt x="804" y="90"/>
                    <a:pt x="804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2" y="90"/>
                    <a:pt x="802" y="90"/>
                    <a:pt x="802" y="90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8"/>
                    <a:pt x="802" y="88"/>
                    <a:pt x="802" y="88"/>
                  </a:cubicBezTo>
                  <a:cubicBezTo>
                    <a:pt x="802" y="88"/>
                    <a:pt x="802" y="88"/>
                    <a:pt x="802" y="88"/>
                  </a:cubicBezTo>
                  <a:cubicBezTo>
                    <a:pt x="802" y="88"/>
                    <a:pt x="802" y="88"/>
                    <a:pt x="802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2"/>
                    <a:pt x="800" y="82"/>
                    <a:pt x="800" y="82"/>
                  </a:cubicBezTo>
                  <a:cubicBezTo>
                    <a:pt x="799" y="82"/>
                    <a:pt x="799" y="82"/>
                    <a:pt x="799" y="82"/>
                  </a:cubicBezTo>
                  <a:cubicBezTo>
                    <a:pt x="799" y="82"/>
                    <a:pt x="799" y="82"/>
                    <a:pt x="799" y="82"/>
                  </a:cubicBezTo>
                  <a:cubicBezTo>
                    <a:pt x="799" y="82"/>
                    <a:pt x="799" y="82"/>
                    <a:pt x="799" y="82"/>
                  </a:cubicBezTo>
                  <a:cubicBezTo>
                    <a:pt x="799" y="82"/>
                    <a:pt x="799" y="81"/>
                    <a:pt x="799" y="81"/>
                  </a:cubicBezTo>
                  <a:cubicBezTo>
                    <a:pt x="799" y="81"/>
                    <a:pt x="799" y="81"/>
                    <a:pt x="799" y="81"/>
                  </a:cubicBezTo>
                  <a:cubicBezTo>
                    <a:pt x="799" y="79"/>
                    <a:pt x="799" y="79"/>
                    <a:pt x="799" y="79"/>
                  </a:cubicBezTo>
                  <a:cubicBezTo>
                    <a:pt x="799" y="78"/>
                    <a:pt x="799" y="78"/>
                    <a:pt x="799" y="78"/>
                  </a:cubicBezTo>
                  <a:cubicBezTo>
                    <a:pt x="799" y="78"/>
                    <a:pt x="799" y="77"/>
                    <a:pt x="799" y="77"/>
                  </a:cubicBezTo>
                  <a:cubicBezTo>
                    <a:pt x="799" y="76"/>
                    <a:pt x="799" y="75"/>
                    <a:pt x="799" y="74"/>
                  </a:cubicBezTo>
                  <a:cubicBezTo>
                    <a:pt x="799" y="74"/>
                    <a:pt x="799" y="74"/>
                    <a:pt x="799" y="74"/>
                  </a:cubicBezTo>
                  <a:cubicBezTo>
                    <a:pt x="799" y="73"/>
                    <a:pt x="799" y="73"/>
                    <a:pt x="799" y="72"/>
                  </a:cubicBezTo>
                  <a:cubicBezTo>
                    <a:pt x="799" y="72"/>
                    <a:pt x="799" y="72"/>
                    <a:pt x="799" y="72"/>
                  </a:cubicBezTo>
                  <a:cubicBezTo>
                    <a:pt x="799" y="71"/>
                    <a:pt x="799" y="71"/>
                    <a:pt x="799" y="71"/>
                  </a:cubicBezTo>
                  <a:cubicBezTo>
                    <a:pt x="799" y="70"/>
                    <a:pt x="799" y="70"/>
                    <a:pt x="799" y="70"/>
                  </a:cubicBezTo>
                  <a:cubicBezTo>
                    <a:pt x="799" y="70"/>
                    <a:pt x="799" y="69"/>
                    <a:pt x="799" y="68"/>
                  </a:cubicBezTo>
                  <a:cubicBezTo>
                    <a:pt x="799" y="68"/>
                    <a:pt x="799" y="68"/>
                    <a:pt x="799" y="68"/>
                  </a:cubicBezTo>
                  <a:cubicBezTo>
                    <a:pt x="799" y="68"/>
                    <a:pt x="799" y="68"/>
                    <a:pt x="799" y="68"/>
                  </a:cubicBezTo>
                  <a:cubicBezTo>
                    <a:pt x="799" y="67"/>
                    <a:pt x="799" y="67"/>
                    <a:pt x="799" y="67"/>
                  </a:cubicBezTo>
                  <a:cubicBezTo>
                    <a:pt x="799" y="66"/>
                    <a:pt x="799" y="66"/>
                    <a:pt x="799" y="66"/>
                  </a:cubicBezTo>
                  <a:cubicBezTo>
                    <a:pt x="799" y="65"/>
                    <a:pt x="799" y="64"/>
                    <a:pt x="799" y="64"/>
                  </a:cubicBezTo>
                  <a:cubicBezTo>
                    <a:pt x="799" y="63"/>
                    <a:pt x="799" y="62"/>
                    <a:pt x="799" y="60"/>
                  </a:cubicBezTo>
                  <a:cubicBezTo>
                    <a:pt x="799" y="60"/>
                    <a:pt x="799" y="59"/>
                    <a:pt x="799" y="58"/>
                  </a:cubicBezTo>
                  <a:cubicBezTo>
                    <a:pt x="799" y="57"/>
                    <a:pt x="799" y="57"/>
                    <a:pt x="799" y="57"/>
                  </a:cubicBezTo>
                  <a:cubicBezTo>
                    <a:pt x="799" y="57"/>
                    <a:pt x="799" y="57"/>
                    <a:pt x="799" y="57"/>
                  </a:cubicBezTo>
                  <a:cubicBezTo>
                    <a:pt x="799" y="57"/>
                    <a:pt x="799" y="57"/>
                    <a:pt x="799" y="57"/>
                  </a:cubicBezTo>
                  <a:cubicBezTo>
                    <a:pt x="799" y="55"/>
                    <a:pt x="799" y="55"/>
                    <a:pt x="799" y="55"/>
                  </a:cubicBezTo>
                  <a:cubicBezTo>
                    <a:pt x="799" y="55"/>
                    <a:pt x="799" y="55"/>
                    <a:pt x="799" y="55"/>
                  </a:cubicBezTo>
                  <a:cubicBezTo>
                    <a:pt x="799" y="55"/>
                    <a:pt x="799" y="55"/>
                    <a:pt x="799" y="55"/>
                  </a:cubicBezTo>
                  <a:cubicBezTo>
                    <a:pt x="799" y="54"/>
                    <a:pt x="799" y="54"/>
                    <a:pt x="799" y="54"/>
                  </a:cubicBezTo>
                  <a:cubicBezTo>
                    <a:pt x="799" y="54"/>
                    <a:pt x="799" y="54"/>
                    <a:pt x="799" y="54"/>
                  </a:cubicBezTo>
                  <a:cubicBezTo>
                    <a:pt x="799" y="53"/>
                    <a:pt x="799" y="53"/>
                    <a:pt x="799" y="53"/>
                  </a:cubicBezTo>
                  <a:cubicBezTo>
                    <a:pt x="799" y="53"/>
                    <a:pt x="799" y="53"/>
                    <a:pt x="799" y="53"/>
                  </a:cubicBezTo>
                  <a:cubicBezTo>
                    <a:pt x="799" y="52"/>
                    <a:pt x="799" y="52"/>
                    <a:pt x="799" y="52"/>
                  </a:cubicBezTo>
                  <a:cubicBezTo>
                    <a:pt x="799" y="51"/>
                    <a:pt x="799" y="51"/>
                    <a:pt x="799" y="50"/>
                  </a:cubicBezTo>
                  <a:cubicBezTo>
                    <a:pt x="799" y="49"/>
                    <a:pt x="799" y="48"/>
                    <a:pt x="799" y="48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9" y="45"/>
                    <a:pt x="799" y="45"/>
                    <a:pt x="799" y="45"/>
                  </a:cubicBezTo>
                  <a:cubicBezTo>
                    <a:pt x="799" y="45"/>
                    <a:pt x="799" y="44"/>
                    <a:pt x="799" y="43"/>
                  </a:cubicBezTo>
                  <a:cubicBezTo>
                    <a:pt x="799" y="43"/>
                    <a:pt x="799" y="43"/>
                    <a:pt x="799" y="43"/>
                  </a:cubicBezTo>
                  <a:cubicBezTo>
                    <a:pt x="799" y="43"/>
                    <a:pt x="799" y="43"/>
                    <a:pt x="799" y="43"/>
                  </a:cubicBezTo>
                  <a:cubicBezTo>
                    <a:pt x="800" y="43"/>
                    <a:pt x="800" y="43"/>
                    <a:pt x="800" y="43"/>
                  </a:cubicBezTo>
                  <a:cubicBezTo>
                    <a:pt x="800" y="43"/>
                    <a:pt x="800" y="43"/>
                    <a:pt x="800" y="43"/>
                  </a:cubicBezTo>
                  <a:cubicBezTo>
                    <a:pt x="800" y="43"/>
                    <a:pt x="801" y="43"/>
                    <a:pt x="801" y="43"/>
                  </a:cubicBezTo>
                  <a:cubicBezTo>
                    <a:pt x="802" y="43"/>
                    <a:pt x="803" y="43"/>
                    <a:pt x="804" y="43"/>
                  </a:cubicBezTo>
                  <a:cubicBezTo>
                    <a:pt x="805" y="43"/>
                    <a:pt x="806" y="43"/>
                    <a:pt x="807" y="43"/>
                  </a:cubicBezTo>
                  <a:cubicBezTo>
                    <a:pt x="807" y="43"/>
                    <a:pt x="808" y="43"/>
                    <a:pt x="808" y="43"/>
                  </a:cubicBezTo>
                  <a:cubicBezTo>
                    <a:pt x="809" y="43"/>
                    <a:pt x="809" y="43"/>
                    <a:pt x="810" y="43"/>
                  </a:cubicBezTo>
                  <a:cubicBezTo>
                    <a:pt x="810" y="43"/>
                    <a:pt x="810" y="43"/>
                    <a:pt x="810" y="43"/>
                  </a:cubicBezTo>
                  <a:cubicBezTo>
                    <a:pt x="810" y="43"/>
                    <a:pt x="810" y="43"/>
                    <a:pt x="810" y="43"/>
                  </a:cubicBezTo>
                  <a:cubicBezTo>
                    <a:pt x="811" y="43"/>
                    <a:pt x="812" y="43"/>
                    <a:pt x="813" y="43"/>
                  </a:cubicBezTo>
                  <a:cubicBezTo>
                    <a:pt x="813" y="43"/>
                    <a:pt x="813" y="43"/>
                    <a:pt x="813" y="43"/>
                  </a:cubicBezTo>
                  <a:cubicBezTo>
                    <a:pt x="813" y="43"/>
                    <a:pt x="813" y="43"/>
                    <a:pt x="813" y="43"/>
                  </a:cubicBezTo>
                  <a:cubicBezTo>
                    <a:pt x="813" y="43"/>
                    <a:pt x="813" y="43"/>
                    <a:pt x="813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5" y="43"/>
                    <a:pt x="815" y="43"/>
                    <a:pt x="816" y="43"/>
                  </a:cubicBezTo>
                  <a:cubicBezTo>
                    <a:pt x="816" y="44"/>
                    <a:pt x="816" y="44"/>
                    <a:pt x="816" y="44"/>
                  </a:cubicBezTo>
                  <a:cubicBezTo>
                    <a:pt x="816" y="44"/>
                    <a:pt x="816" y="44"/>
                    <a:pt x="816" y="44"/>
                  </a:cubicBezTo>
                  <a:cubicBezTo>
                    <a:pt x="816" y="44"/>
                    <a:pt x="816" y="44"/>
                    <a:pt x="816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8" y="44"/>
                    <a:pt x="818" y="44"/>
                    <a:pt x="818" y="44"/>
                  </a:cubicBezTo>
                  <a:cubicBezTo>
                    <a:pt x="818" y="44"/>
                    <a:pt x="818" y="44"/>
                    <a:pt x="818" y="44"/>
                  </a:cubicBezTo>
                  <a:cubicBezTo>
                    <a:pt x="818" y="44"/>
                    <a:pt x="818" y="44"/>
                    <a:pt x="818" y="44"/>
                  </a:cubicBezTo>
                  <a:cubicBezTo>
                    <a:pt x="819" y="43"/>
                    <a:pt x="819" y="43"/>
                    <a:pt x="819" y="43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818" y="42"/>
                    <a:pt x="818" y="42"/>
                    <a:pt x="818" y="42"/>
                  </a:cubicBezTo>
                  <a:cubicBezTo>
                    <a:pt x="818" y="42"/>
                    <a:pt x="818" y="42"/>
                    <a:pt x="818" y="42"/>
                  </a:cubicBezTo>
                  <a:cubicBezTo>
                    <a:pt x="818" y="42"/>
                    <a:pt x="818" y="42"/>
                    <a:pt x="818" y="42"/>
                  </a:cubicBezTo>
                  <a:cubicBezTo>
                    <a:pt x="818" y="41"/>
                    <a:pt x="818" y="41"/>
                    <a:pt x="818" y="41"/>
                  </a:cubicBezTo>
                  <a:cubicBezTo>
                    <a:pt x="818" y="40"/>
                    <a:pt x="818" y="40"/>
                    <a:pt x="818" y="39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9" y="39"/>
                    <a:pt x="819" y="39"/>
                    <a:pt x="819" y="39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8" y="37"/>
                    <a:pt x="818" y="37"/>
                    <a:pt x="818" y="37"/>
                  </a:cubicBezTo>
                  <a:cubicBezTo>
                    <a:pt x="818" y="37"/>
                    <a:pt x="818" y="37"/>
                    <a:pt x="818" y="37"/>
                  </a:cubicBezTo>
                  <a:cubicBezTo>
                    <a:pt x="817" y="37"/>
                    <a:pt x="817" y="37"/>
                    <a:pt x="817" y="37"/>
                  </a:cubicBezTo>
                  <a:cubicBezTo>
                    <a:pt x="817" y="37"/>
                    <a:pt x="817" y="37"/>
                    <a:pt x="817" y="37"/>
                  </a:cubicBezTo>
                  <a:cubicBezTo>
                    <a:pt x="817" y="37"/>
                    <a:pt x="817" y="37"/>
                    <a:pt x="817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5" y="37"/>
                    <a:pt x="815" y="37"/>
                    <a:pt x="814" y="37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3" y="38"/>
                    <a:pt x="813" y="38"/>
                    <a:pt x="812" y="38"/>
                  </a:cubicBezTo>
                  <a:cubicBezTo>
                    <a:pt x="812" y="38"/>
                    <a:pt x="812" y="38"/>
                    <a:pt x="812" y="38"/>
                  </a:cubicBezTo>
                  <a:cubicBezTo>
                    <a:pt x="812" y="38"/>
                    <a:pt x="812" y="38"/>
                    <a:pt x="812" y="38"/>
                  </a:cubicBezTo>
                  <a:cubicBezTo>
                    <a:pt x="812" y="38"/>
                    <a:pt x="812" y="38"/>
                    <a:pt x="812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0" y="38"/>
                    <a:pt x="809" y="38"/>
                    <a:pt x="808" y="38"/>
                  </a:cubicBezTo>
                  <a:cubicBezTo>
                    <a:pt x="808" y="38"/>
                    <a:pt x="808" y="38"/>
                    <a:pt x="807" y="38"/>
                  </a:cubicBezTo>
                  <a:cubicBezTo>
                    <a:pt x="807" y="38"/>
                    <a:pt x="807" y="38"/>
                    <a:pt x="806" y="38"/>
                  </a:cubicBezTo>
                  <a:cubicBezTo>
                    <a:pt x="805" y="38"/>
                    <a:pt x="805" y="38"/>
                    <a:pt x="805" y="38"/>
                  </a:cubicBezTo>
                  <a:cubicBezTo>
                    <a:pt x="804" y="38"/>
                    <a:pt x="803" y="38"/>
                    <a:pt x="802" y="38"/>
                  </a:cubicBezTo>
                  <a:cubicBezTo>
                    <a:pt x="802" y="38"/>
                    <a:pt x="802" y="38"/>
                    <a:pt x="802" y="38"/>
                  </a:cubicBezTo>
                  <a:cubicBezTo>
                    <a:pt x="802" y="38"/>
                    <a:pt x="802" y="38"/>
                    <a:pt x="802" y="38"/>
                  </a:cubicBezTo>
                  <a:cubicBezTo>
                    <a:pt x="802" y="38"/>
                    <a:pt x="802" y="38"/>
                    <a:pt x="802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7"/>
                    <a:pt x="799" y="37"/>
                    <a:pt x="799" y="37"/>
                  </a:cubicBezTo>
                  <a:cubicBezTo>
                    <a:pt x="799" y="37"/>
                    <a:pt x="799" y="37"/>
                    <a:pt x="799" y="37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800" y="36"/>
                    <a:pt x="800" y="36"/>
                    <a:pt x="800" y="36"/>
                  </a:cubicBezTo>
                  <a:cubicBezTo>
                    <a:pt x="800" y="36"/>
                    <a:pt x="800" y="35"/>
                    <a:pt x="800" y="35"/>
                  </a:cubicBezTo>
                  <a:cubicBezTo>
                    <a:pt x="800" y="34"/>
                    <a:pt x="799" y="33"/>
                    <a:pt x="800" y="33"/>
                  </a:cubicBezTo>
                  <a:cubicBezTo>
                    <a:pt x="800" y="32"/>
                    <a:pt x="800" y="32"/>
                    <a:pt x="800" y="32"/>
                  </a:cubicBezTo>
                  <a:cubicBezTo>
                    <a:pt x="800" y="31"/>
                    <a:pt x="800" y="31"/>
                    <a:pt x="800" y="31"/>
                  </a:cubicBezTo>
                  <a:cubicBezTo>
                    <a:pt x="800" y="31"/>
                    <a:pt x="800" y="31"/>
                    <a:pt x="800" y="31"/>
                  </a:cubicBezTo>
                  <a:cubicBezTo>
                    <a:pt x="800" y="30"/>
                    <a:pt x="800" y="30"/>
                    <a:pt x="800" y="29"/>
                  </a:cubicBezTo>
                  <a:cubicBezTo>
                    <a:pt x="800" y="29"/>
                    <a:pt x="800" y="29"/>
                    <a:pt x="800" y="29"/>
                  </a:cubicBezTo>
                  <a:cubicBezTo>
                    <a:pt x="800" y="29"/>
                    <a:pt x="800" y="29"/>
                    <a:pt x="800" y="29"/>
                  </a:cubicBezTo>
                  <a:cubicBezTo>
                    <a:pt x="800" y="29"/>
                    <a:pt x="800" y="29"/>
                    <a:pt x="800" y="29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5"/>
                    <a:pt x="800" y="25"/>
                    <a:pt x="800" y="25"/>
                  </a:cubicBezTo>
                  <a:cubicBezTo>
                    <a:pt x="800" y="25"/>
                    <a:pt x="800" y="25"/>
                    <a:pt x="800" y="25"/>
                  </a:cubicBezTo>
                  <a:cubicBezTo>
                    <a:pt x="800" y="24"/>
                    <a:pt x="800" y="24"/>
                    <a:pt x="800" y="24"/>
                  </a:cubicBezTo>
                  <a:cubicBezTo>
                    <a:pt x="800" y="24"/>
                    <a:pt x="800" y="24"/>
                    <a:pt x="800" y="24"/>
                  </a:cubicBezTo>
                  <a:cubicBezTo>
                    <a:pt x="800" y="24"/>
                    <a:pt x="800" y="24"/>
                    <a:pt x="800" y="24"/>
                  </a:cubicBezTo>
                  <a:cubicBezTo>
                    <a:pt x="801" y="24"/>
                    <a:pt x="801" y="24"/>
                    <a:pt x="801" y="24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0" y="19"/>
                    <a:pt x="800" y="19"/>
                    <a:pt x="800" y="19"/>
                  </a:cubicBezTo>
                  <a:cubicBezTo>
                    <a:pt x="800" y="19"/>
                    <a:pt x="800" y="19"/>
                    <a:pt x="800" y="19"/>
                  </a:cubicBezTo>
                  <a:cubicBezTo>
                    <a:pt x="800" y="19"/>
                    <a:pt x="800" y="19"/>
                    <a:pt x="800" y="19"/>
                  </a:cubicBezTo>
                  <a:cubicBezTo>
                    <a:pt x="799" y="19"/>
                    <a:pt x="799" y="19"/>
                    <a:pt x="799" y="19"/>
                  </a:cubicBezTo>
                  <a:cubicBezTo>
                    <a:pt x="799" y="20"/>
                    <a:pt x="799" y="20"/>
                    <a:pt x="799" y="20"/>
                  </a:cubicBezTo>
                  <a:cubicBezTo>
                    <a:pt x="799" y="20"/>
                    <a:pt x="799" y="20"/>
                    <a:pt x="799" y="20"/>
                  </a:cubicBezTo>
                  <a:cubicBezTo>
                    <a:pt x="799" y="20"/>
                    <a:pt x="799" y="20"/>
                    <a:pt x="799" y="20"/>
                  </a:cubicBezTo>
                  <a:cubicBezTo>
                    <a:pt x="798" y="20"/>
                    <a:pt x="798" y="20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3"/>
                    <a:pt x="794" y="23"/>
                    <a:pt x="794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1" y="23"/>
                    <a:pt x="791" y="23"/>
                    <a:pt x="791" y="23"/>
                  </a:cubicBezTo>
                  <a:cubicBezTo>
                    <a:pt x="791" y="23"/>
                    <a:pt x="791" y="23"/>
                    <a:pt x="791" y="23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6"/>
                    <a:pt x="789" y="26"/>
                    <a:pt x="789" y="26"/>
                  </a:cubicBezTo>
                  <a:cubicBezTo>
                    <a:pt x="789" y="26"/>
                    <a:pt x="789" y="26"/>
                    <a:pt x="789" y="26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9"/>
                    <a:pt x="789" y="29"/>
                    <a:pt x="789" y="29"/>
                  </a:cubicBezTo>
                  <a:cubicBezTo>
                    <a:pt x="789" y="29"/>
                    <a:pt x="789" y="29"/>
                    <a:pt x="789" y="29"/>
                  </a:cubicBezTo>
                  <a:cubicBezTo>
                    <a:pt x="789" y="30"/>
                    <a:pt x="789" y="31"/>
                    <a:pt x="789" y="32"/>
                  </a:cubicBezTo>
                  <a:cubicBezTo>
                    <a:pt x="789" y="32"/>
                    <a:pt x="789" y="32"/>
                    <a:pt x="789" y="32"/>
                  </a:cubicBezTo>
                  <a:cubicBezTo>
                    <a:pt x="789" y="32"/>
                    <a:pt x="789" y="33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5"/>
                    <a:pt x="789" y="35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7"/>
                    <a:pt x="789" y="37"/>
                    <a:pt x="789" y="37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88" y="38"/>
                    <a:pt x="788" y="38"/>
                    <a:pt x="787" y="38"/>
                  </a:cubicBezTo>
                  <a:cubicBezTo>
                    <a:pt x="786" y="38"/>
                    <a:pt x="785" y="38"/>
                    <a:pt x="784" y="38"/>
                  </a:cubicBezTo>
                  <a:cubicBezTo>
                    <a:pt x="784" y="38"/>
                    <a:pt x="784" y="38"/>
                    <a:pt x="784" y="38"/>
                  </a:cubicBezTo>
                  <a:cubicBezTo>
                    <a:pt x="784" y="38"/>
                    <a:pt x="784" y="38"/>
                    <a:pt x="784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40"/>
                    <a:pt x="781" y="40"/>
                    <a:pt x="781" y="40"/>
                  </a:cubicBezTo>
                  <a:cubicBezTo>
                    <a:pt x="781" y="40"/>
                    <a:pt x="781" y="40"/>
                    <a:pt x="781" y="40"/>
                  </a:cubicBezTo>
                  <a:cubicBezTo>
                    <a:pt x="781" y="40"/>
                    <a:pt x="781" y="40"/>
                    <a:pt x="781" y="40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2"/>
                    <a:pt x="781" y="43"/>
                    <a:pt x="781" y="43"/>
                  </a:cubicBezTo>
                  <a:cubicBezTo>
                    <a:pt x="781" y="43"/>
                    <a:pt x="781" y="43"/>
                    <a:pt x="781" y="43"/>
                  </a:cubicBezTo>
                  <a:cubicBezTo>
                    <a:pt x="781" y="43"/>
                    <a:pt x="781" y="43"/>
                    <a:pt x="781" y="43"/>
                  </a:cubicBezTo>
                  <a:cubicBezTo>
                    <a:pt x="783" y="43"/>
                    <a:pt x="783" y="43"/>
                    <a:pt x="783" y="43"/>
                  </a:cubicBezTo>
                  <a:cubicBezTo>
                    <a:pt x="783" y="43"/>
                    <a:pt x="784" y="43"/>
                    <a:pt x="785" y="43"/>
                  </a:cubicBezTo>
                  <a:cubicBezTo>
                    <a:pt x="785" y="43"/>
                    <a:pt x="785" y="43"/>
                    <a:pt x="785" y="43"/>
                  </a:cubicBezTo>
                  <a:cubicBezTo>
                    <a:pt x="786" y="43"/>
                    <a:pt x="787" y="43"/>
                    <a:pt x="787" y="43"/>
                  </a:cubicBezTo>
                  <a:cubicBezTo>
                    <a:pt x="788" y="43"/>
                    <a:pt x="788" y="43"/>
                    <a:pt x="789" y="43"/>
                  </a:cubicBezTo>
                  <a:cubicBezTo>
                    <a:pt x="789" y="43"/>
                    <a:pt x="789" y="43"/>
                    <a:pt x="789" y="43"/>
                  </a:cubicBezTo>
                  <a:cubicBezTo>
                    <a:pt x="789" y="43"/>
                    <a:pt x="789" y="43"/>
                    <a:pt x="789" y="43"/>
                  </a:cubicBezTo>
                  <a:cubicBezTo>
                    <a:pt x="789" y="44"/>
                    <a:pt x="789" y="44"/>
                    <a:pt x="789" y="44"/>
                  </a:cubicBezTo>
                  <a:cubicBezTo>
                    <a:pt x="789" y="44"/>
                    <a:pt x="789" y="44"/>
                    <a:pt x="789" y="44"/>
                  </a:cubicBezTo>
                  <a:cubicBezTo>
                    <a:pt x="789" y="44"/>
                    <a:pt x="789" y="45"/>
                    <a:pt x="789" y="45"/>
                  </a:cubicBezTo>
                  <a:cubicBezTo>
                    <a:pt x="789" y="46"/>
                    <a:pt x="789" y="47"/>
                    <a:pt x="789" y="48"/>
                  </a:cubicBezTo>
                  <a:cubicBezTo>
                    <a:pt x="789" y="48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2"/>
                    <a:pt x="789" y="52"/>
                  </a:cubicBezTo>
                  <a:cubicBezTo>
                    <a:pt x="789" y="52"/>
                    <a:pt x="789" y="52"/>
                    <a:pt x="789" y="52"/>
                  </a:cubicBezTo>
                  <a:cubicBezTo>
                    <a:pt x="789" y="54"/>
                    <a:pt x="789" y="54"/>
                    <a:pt x="789" y="54"/>
                  </a:cubicBezTo>
                  <a:cubicBezTo>
                    <a:pt x="789" y="54"/>
                    <a:pt x="789" y="54"/>
                    <a:pt x="789" y="54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7"/>
                    <a:pt x="789" y="57"/>
                  </a:cubicBezTo>
                  <a:cubicBezTo>
                    <a:pt x="789" y="58"/>
                    <a:pt x="789" y="59"/>
                    <a:pt x="789" y="59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1"/>
                    <a:pt x="789" y="61"/>
                    <a:pt x="789" y="61"/>
                  </a:cubicBezTo>
                  <a:cubicBezTo>
                    <a:pt x="789" y="61"/>
                    <a:pt x="789" y="61"/>
                    <a:pt x="789" y="61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4"/>
                    <a:pt x="789" y="64"/>
                    <a:pt x="789" y="64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6"/>
                    <a:pt x="789" y="67"/>
                    <a:pt x="789" y="68"/>
                  </a:cubicBezTo>
                  <a:cubicBezTo>
                    <a:pt x="789" y="68"/>
                    <a:pt x="789" y="68"/>
                    <a:pt x="789" y="68"/>
                  </a:cubicBezTo>
                  <a:cubicBezTo>
                    <a:pt x="789" y="68"/>
                    <a:pt x="789" y="68"/>
                    <a:pt x="789" y="68"/>
                  </a:cubicBezTo>
                  <a:cubicBezTo>
                    <a:pt x="789" y="69"/>
                    <a:pt x="789" y="69"/>
                    <a:pt x="789" y="70"/>
                  </a:cubicBezTo>
                  <a:cubicBezTo>
                    <a:pt x="789" y="70"/>
                    <a:pt x="789" y="71"/>
                    <a:pt x="789" y="71"/>
                  </a:cubicBezTo>
                  <a:cubicBezTo>
                    <a:pt x="789" y="71"/>
                    <a:pt x="789" y="71"/>
                    <a:pt x="789" y="71"/>
                  </a:cubicBezTo>
                  <a:cubicBezTo>
                    <a:pt x="789" y="71"/>
                    <a:pt x="789" y="71"/>
                    <a:pt x="789" y="71"/>
                  </a:cubicBezTo>
                  <a:cubicBezTo>
                    <a:pt x="789" y="71"/>
                    <a:pt x="789" y="71"/>
                    <a:pt x="789" y="71"/>
                  </a:cubicBezTo>
                  <a:cubicBezTo>
                    <a:pt x="789" y="73"/>
                    <a:pt x="789" y="73"/>
                    <a:pt x="789" y="73"/>
                  </a:cubicBezTo>
                  <a:cubicBezTo>
                    <a:pt x="789" y="73"/>
                    <a:pt x="789" y="73"/>
                    <a:pt x="789" y="73"/>
                  </a:cubicBezTo>
                  <a:cubicBezTo>
                    <a:pt x="789" y="74"/>
                    <a:pt x="789" y="74"/>
                    <a:pt x="789" y="74"/>
                  </a:cubicBezTo>
                  <a:cubicBezTo>
                    <a:pt x="789" y="74"/>
                    <a:pt x="789" y="74"/>
                    <a:pt x="789" y="74"/>
                  </a:cubicBezTo>
                  <a:cubicBezTo>
                    <a:pt x="789" y="75"/>
                    <a:pt x="789" y="75"/>
                    <a:pt x="789" y="76"/>
                  </a:cubicBezTo>
                  <a:cubicBezTo>
                    <a:pt x="789" y="76"/>
                    <a:pt x="789" y="76"/>
                    <a:pt x="789" y="76"/>
                  </a:cubicBezTo>
                  <a:cubicBezTo>
                    <a:pt x="789" y="77"/>
                    <a:pt x="789" y="78"/>
                    <a:pt x="789" y="78"/>
                  </a:cubicBezTo>
                  <a:cubicBezTo>
                    <a:pt x="789" y="78"/>
                    <a:pt x="789" y="78"/>
                    <a:pt x="789" y="78"/>
                  </a:cubicBezTo>
                  <a:cubicBezTo>
                    <a:pt x="789" y="78"/>
                    <a:pt x="789" y="78"/>
                    <a:pt x="789" y="78"/>
                  </a:cubicBezTo>
                  <a:cubicBezTo>
                    <a:pt x="789" y="79"/>
                    <a:pt x="789" y="79"/>
                    <a:pt x="789" y="79"/>
                  </a:cubicBezTo>
                  <a:cubicBezTo>
                    <a:pt x="789" y="80"/>
                    <a:pt x="789" y="80"/>
                    <a:pt x="789" y="80"/>
                  </a:cubicBezTo>
                  <a:cubicBezTo>
                    <a:pt x="789" y="80"/>
                    <a:pt x="789" y="80"/>
                    <a:pt x="789" y="80"/>
                  </a:cubicBezTo>
                  <a:cubicBezTo>
                    <a:pt x="789" y="81"/>
                    <a:pt x="789" y="81"/>
                    <a:pt x="789" y="81"/>
                  </a:cubicBezTo>
                  <a:cubicBezTo>
                    <a:pt x="789" y="82"/>
                    <a:pt x="789" y="82"/>
                    <a:pt x="789" y="82"/>
                  </a:cubicBezTo>
                  <a:cubicBezTo>
                    <a:pt x="789" y="82"/>
                    <a:pt x="789" y="82"/>
                    <a:pt x="789" y="82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4"/>
                    <a:pt x="789" y="85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1" y="91"/>
                    <a:pt x="791" y="91"/>
                    <a:pt x="791" y="91"/>
                  </a:cubicBezTo>
                  <a:cubicBezTo>
                    <a:pt x="791" y="91"/>
                    <a:pt x="791" y="91"/>
                    <a:pt x="791" y="91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3"/>
                    <a:pt x="791" y="93"/>
                    <a:pt x="791" y="93"/>
                  </a:cubicBezTo>
                  <a:cubicBezTo>
                    <a:pt x="791" y="93"/>
                    <a:pt x="791" y="93"/>
                    <a:pt x="791" y="93"/>
                  </a:cubicBezTo>
                  <a:cubicBezTo>
                    <a:pt x="791" y="93"/>
                    <a:pt x="791" y="93"/>
                    <a:pt x="791" y="93"/>
                  </a:cubicBezTo>
                  <a:cubicBezTo>
                    <a:pt x="792" y="93"/>
                    <a:pt x="792" y="93"/>
                    <a:pt x="792" y="93"/>
                  </a:cubicBezTo>
                  <a:cubicBezTo>
                    <a:pt x="792" y="93"/>
                    <a:pt x="792" y="93"/>
                    <a:pt x="792" y="93"/>
                  </a:cubicBezTo>
                  <a:cubicBezTo>
                    <a:pt x="792" y="93"/>
                    <a:pt x="792" y="93"/>
                    <a:pt x="792" y="93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5"/>
                    <a:pt x="792" y="95"/>
                    <a:pt x="792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7"/>
                    <a:pt x="794" y="97"/>
                    <a:pt x="794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9" y="98"/>
                    <a:pt x="799" y="98"/>
                    <a:pt x="799" y="98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1" y="99"/>
                    <a:pt x="801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3" y="99"/>
                    <a:pt x="803" y="99"/>
                    <a:pt x="803" y="99"/>
                  </a:cubicBezTo>
                  <a:cubicBezTo>
                    <a:pt x="803" y="99"/>
                    <a:pt x="803" y="99"/>
                    <a:pt x="803" y="99"/>
                  </a:cubicBezTo>
                  <a:cubicBezTo>
                    <a:pt x="803" y="99"/>
                    <a:pt x="804" y="99"/>
                    <a:pt x="804" y="99"/>
                  </a:cubicBezTo>
                  <a:cubicBezTo>
                    <a:pt x="805" y="99"/>
                    <a:pt x="805" y="99"/>
                    <a:pt x="806" y="99"/>
                  </a:cubicBezTo>
                  <a:cubicBezTo>
                    <a:pt x="806" y="99"/>
                    <a:pt x="806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8" y="99"/>
                    <a:pt x="808" y="99"/>
                    <a:pt x="808" y="99"/>
                  </a:cubicBezTo>
                  <a:cubicBezTo>
                    <a:pt x="808" y="99"/>
                    <a:pt x="808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8"/>
                    <a:pt x="811" y="98"/>
                    <a:pt x="811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6"/>
                    <a:pt x="817" y="96"/>
                    <a:pt x="817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20" y="96"/>
                    <a:pt x="820" y="96"/>
                    <a:pt x="820" y="96"/>
                  </a:cubicBezTo>
                  <a:cubicBezTo>
                    <a:pt x="820" y="96"/>
                    <a:pt x="820" y="96"/>
                    <a:pt x="820" y="96"/>
                  </a:cubicBezTo>
                  <a:cubicBezTo>
                    <a:pt x="820" y="96"/>
                    <a:pt x="820" y="96"/>
                    <a:pt x="820" y="96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1" y="95"/>
                    <a:pt x="821" y="95"/>
                    <a:pt x="821" y="95"/>
                  </a:cubicBezTo>
                  <a:cubicBezTo>
                    <a:pt x="821" y="95"/>
                    <a:pt x="821" y="95"/>
                    <a:pt x="821" y="95"/>
                  </a:cubicBezTo>
                  <a:cubicBezTo>
                    <a:pt x="821" y="94"/>
                    <a:pt x="821" y="94"/>
                    <a:pt x="821" y="93"/>
                  </a:cubicBezTo>
                  <a:cubicBezTo>
                    <a:pt x="821" y="92"/>
                    <a:pt x="821" y="92"/>
                    <a:pt x="821" y="92"/>
                  </a:cubicBezTo>
                  <a:lnTo>
                    <a:pt x="821" y="91"/>
                  </a:lnTo>
                  <a:close/>
                  <a:moveTo>
                    <a:pt x="776" y="66"/>
                  </a:moveTo>
                  <a:cubicBezTo>
                    <a:pt x="776" y="66"/>
                    <a:pt x="776" y="66"/>
                    <a:pt x="776" y="66"/>
                  </a:cubicBezTo>
                  <a:cubicBezTo>
                    <a:pt x="776" y="67"/>
                    <a:pt x="776" y="67"/>
                    <a:pt x="776" y="67"/>
                  </a:cubicBezTo>
                  <a:cubicBezTo>
                    <a:pt x="775" y="67"/>
                    <a:pt x="775" y="67"/>
                    <a:pt x="775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3" y="67"/>
                    <a:pt x="773" y="67"/>
                    <a:pt x="773" y="67"/>
                  </a:cubicBezTo>
                  <a:cubicBezTo>
                    <a:pt x="773" y="67"/>
                    <a:pt x="772" y="67"/>
                    <a:pt x="772" y="67"/>
                  </a:cubicBezTo>
                  <a:cubicBezTo>
                    <a:pt x="771" y="67"/>
                    <a:pt x="770" y="67"/>
                    <a:pt x="769" y="67"/>
                  </a:cubicBezTo>
                  <a:cubicBezTo>
                    <a:pt x="769" y="67"/>
                    <a:pt x="768" y="67"/>
                    <a:pt x="768" y="67"/>
                  </a:cubicBezTo>
                  <a:cubicBezTo>
                    <a:pt x="767" y="66"/>
                    <a:pt x="767" y="66"/>
                    <a:pt x="767" y="66"/>
                  </a:cubicBezTo>
                  <a:cubicBezTo>
                    <a:pt x="767" y="67"/>
                    <a:pt x="767" y="67"/>
                    <a:pt x="767" y="67"/>
                  </a:cubicBezTo>
                  <a:cubicBezTo>
                    <a:pt x="766" y="66"/>
                    <a:pt x="765" y="66"/>
                    <a:pt x="765" y="66"/>
                  </a:cubicBezTo>
                  <a:cubicBezTo>
                    <a:pt x="764" y="66"/>
                    <a:pt x="764" y="66"/>
                    <a:pt x="764" y="66"/>
                  </a:cubicBezTo>
                  <a:cubicBezTo>
                    <a:pt x="764" y="66"/>
                    <a:pt x="764" y="66"/>
                    <a:pt x="764" y="66"/>
                  </a:cubicBezTo>
                  <a:cubicBezTo>
                    <a:pt x="764" y="66"/>
                    <a:pt x="763" y="66"/>
                    <a:pt x="763" y="66"/>
                  </a:cubicBezTo>
                  <a:cubicBezTo>
                    <a:pt x="760" y="66"/>
                    <a:pt x="758" y="66"/>
                    <a:pt x="755" y="66"/>
                  </a:cubicBezTo>
                  <a:cubicBezTo>
                    <a:pt x="755" y="66"/>
                    <a:pt x="754" y="66"/>
                    <a:pt x="753" y="66"/>
                  </a:cubicBezTo>
                  <a:cubicBezTo>
                    <a:pt x="752" y="66"/>
                    <a:pt x="752" y="66"/>
                    <a:pt x="752" y="66"/>
                  </a:cubicBezTo>
                  <a:cubicBezTo>
                    <a:pt x="752" y="66"/>
                    <a:pt x="751" y="66"/>
                    <a:pt x="751" y="66"/>
                  </a:cubicBezTo>
                  <a:cubicBezTo>
                    <a:pt x="751" y="66"/>
                    <a:pt x="751" y="66"/>
                    <a:pt x="751" y="66"/>
                  </a:cubicBezTo>
                  <a:cubicBezTo>
                    <a:pt x="750" y="66"/>
                    <a:pt x="748" y="66"/>
                    <a:pt x="747" y="66"/>
                  </a:cubicBezTo>
                  <a:cubicBezTo>
                    <a:pt x="746" y="66"/>
                    <a:pt x="745" y="66"/>
                    <a:pt x="743" y="66"/>
                  </a:cubicBezTo>
                  <a:cubicBezTo>
                    <a:pt x="742" y="66"/>
                    <a:pt x="741" y="66"/>
                    <a:pt x="740" y="67"/>
                  </a:cubicBezTo>
                  <a:cubicBezTo>
                    <a:pt x="740" y="67"/>
                    <a:pt x="740" y="67"/>
                    <a:pt x="740" y="67"/>
                  </a:cubicBezTo>
                  <a:cubicBezTo>
                    <a:pt x="740" y="67"/>
                    <a:pt x="740" y="67"/>
                    <a:pt x="740" y="67"/>
                  </a:cubicBezTo>
                  <a:cubicBezTo>
                    <a:pt x="739" y="67"/>
                    <a:pt x="739" y="67"/>
                    <a:pt x="739" y="67"/>
                  </a:cubicBezTo>
                  <a:cubicBezTo>
                    <a:pt x="739" y="67"/>
                    <a:pt x="739" y="67"/>
                    <a:pt x="739" y="67"/>
                  </a:cubicBezTo>
                  <a:cubicBezTo>
                    <a:pt x="738" y="67"/>
                    <a:pt x="738" y="67"/>
                    <a:pt x="738" y="67"/>
                  </a:cubicBezTo>
                  <a:cubicBezTo>
                    <a:pt x="738" y="67"/>
                    <a:pt x="738" y="67"/>
                    <a:pt x="738" y="67"/>
                  </a:cubicBezTo>
                  <a:cubicBezTo>
                    <a:pt x="737" y="67"/>
                    <a:pt x="737" y="67"/>
                    <a:pt x="736" y="67"/>
                  </a:cubicBezTo>
                  <a:cubicBezTo>
                    <a:pt x="736" y="67"/>
                    <a:pt x="736" y="67"/>
                    <a:pt x="736" y="67"/>
                  </a:cubicBezTo>
                  <a:cubicBezTo>
                    <a:pt x="736" y="67"/>
                    <a:pt x="735" y="67"/>
                    <a:pt x="734" y="67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33" y="67"/>
                    <a:pt x="733" y="67"/>
                    <a:pt x="733" y="67"/>
                  </a:cubicBezTo>
                  <a:cubicBezTo>
                    <a:pt x="733" y="67"/>
                    <a:pt x="732" y="67"/>
                    <a:pt x="731" y="67"/>
                  </a:cubicBezTo>
                  <a:cubicBezTo>
                    <a:pt x="731" y="67"/>
                    <a:pt x="730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8" y="67"/>
                    <a:pt x="728" y="67"/>
                    <a:pt x="728" y="67"/>
                  </a:cubicBezTo>
                  <a:cubicBezTo>
                    <a:pt x="728" y="67"/>
                    <a:pt x="728" y="67"/>
                    <a:pt x="728" y="67"/>
                  </a:cubicBezTo>
                  <a:cubicBezTo>
                    <a:pt x="728" y="67"/>
                    <a:pt x="728" y="67"/>
                    <a:pt x="728" y="67"/>
                  </a:cubicBezTo>
                  <a:cubicBezTo>
                    <a:pt x="728" y="68"/>
                    <a:pt x="728" y="68"/>
                    <a:pt x="728" y="68"/>
                  </a:cubicBezTo>
                  <a:cubicBezTo>
                    <a:pt x="728" y="68"/>
                    <a:pt x="728" y="68"/>
                    <a:pt x="728" y="68"/>
                  </a:cubicBezTo>
                  <a:cubicBezTo>
                    <a:pt x="728" y="68"/>
                    <a:pt x="728" y="68"/>
                    <a:pt x="728" y="68"/>
                  </a:cubicBezTo>
                  <a:cubicBezTo>
                    <a:pt x="728" y="69"/>
                    <a:pt x="728" y="69"/>
                    <a:pt x="728" y="70"/>
                  </a:cubicBezTo>
                  <a:cubicBezTo>
                    <a:pt x="728" y="71"/>
                    <a:pt x="728" y="71"/>
                    <a:pt x="728" y="71"/>
                  </a:cubicBezTo>
                  <a:cubicBezTo>
                    <a:pt x="728" y="71"/>
                    <a:pt x="728" y="71"/>
                    <a:pt x="728" y="71"/>
                  </a:cubicBezTo>
                  <a:cubicBezTo>
                    <a:pt x="728" y="71"/>
                    <a:pt x="728" y="71"/>
                    <a:pt x="72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4"/>
                    <a:pt x="729" y="74"/>
                    <a:pt x="729" y="74"/>
                  </a:cubicBezTo>
                  <a:cubicBezTo>
                    <a:pt x="729" y="74"/>
                    <a:pt x="729" y="74"/>
                    <a:pt x="729" y="74"/>
                  </a:cubicBezTo>
                  <a:cubicBezTo>
                    <a:pt x="729" y="74"/>
                    <a:pt x="729" y="74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7"/>
                    <a:pt x="729" y="77"/>
                    <a:pt x="729" y="77"/>
                  </a:cubicBezTo>
                  <a:cubicBezTo>
                    <a:pt x="729" y="77"/>
                    <a:pt x="729" y="77"/>
                    <a:pt x="729" y="77"/>
                  </a:cubicBezTo>
                  <a:cubicBezTo>
                    <a:pt x="729" y="77"/>
                    <a:pt x="729" y="77"/>
                    <a:pt x="729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2" y="82"/>
                    <a:pt x="732" y="82"/>
                    <a:pt x="732" y="82"/>
                  </a:cubicBezTo>
                  <a:cubicBezTo>
                    <a:pt x="732" y="82"/>
                    <a:pt x="732" y="82"/>
                    <a:pt x="732" y="82"/>
                  </a:cubicBezTo>
                  <a:cubicBezTo>
                    <a:pt x="732" y="82"/>
                    <a:pt x="732" y="82"/>
                    <a:pt x="732" y="82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3" y="84"/>
                    <a:pt x="733" y="84"/>
                    <a:pt x="733" y="84"/>
                  </a:cubicBezTo>
                  <a:cubicBezTo>
                    <a:pt x="733" y="84"/>
                    <a:pt x="733" y="84"/>
                    <a:pt x="733" y="84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5" y="87"/>
                    <a:pt x="735" y="87"/>
                    <a:pt x="735" y="87"/>
                  </a:cubicBezTo>
                  <a:cubicBezTo>
                    <a:pt x="735" y="88"/>
                    <a:pt x="735" y="88"/>
                    <a:pt x="735" y="88"/>
                  </a:cubicBezTo>
                  <a:cubicBezTo>
                    <a:pt x="735" y="88"/>
                    <a:pt x="735" y="88"/>
                    <a:pt x="735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90"/>
                    <a:pt x="737" y="90"/>
                    <a:pt x="737" y="90"/>
                  </a:cubicBezTo>
                  <a:cubicBezTo>
                    <a:pt x="737" y="90"/>
                    <a:pt x="737" y="90"/>
                    <a:pt x="737" y="90"/>
                  </a:cubicBezTo>
                  <a:cubicBezTo>
                    <a:pt x="737" y="90"/>
                    <a:pt x="737" y="90"/>
                    <a:pt x="737" y="90"/>
                  </a:cubicBezTo>
                  <a:cubicBezTo>
                    <a:pt x="738" y="90"/>
                    <a:pt x="738" y="90"/>
                    <a:pt x="738" y="90"/>
                  </a:cubicBezTo>
                  <a:cubicBezTo>
                    <a:pt x="738" y="90"/>
                    <a:pt x="738" y="90"/>
                    <a:pt x="738" y="90"/>
                  </a:cubicBezTo>
                  <a:cubicBezTo>
                    <a:pt x="738" y="91"/>
                    <a:pt x="738" y="91"/>
                    <a:pt x="738" y="91"/>
                  </a:cubicBezTo>
                  <a:cubicBezTo>
                    <a:pt x="739" y="91"/>
                    <a:pt x="739" y="91"/>
                    <a:pt x="739" y="91"/>
                  </a:cubicBezTo>
                  <a:cubicBezTo>
                    <a:pt x="739" y="91"/>
                    <a:pt x="739" y="91"/>
                    <a:pt x="739" y="91"/>
                  </a:cubicBezTo>
                  <a:cubicBezTo>
                    <a:pt x="739" y="91"/>
                    <a:pt x="739" y="91"/>
                    <a:pt x="739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5" y="93"/>
                    <a:pt x="745" y="93"/>
                    <a:pt x="745" y="93"/>
                  </a:cubicBezTo>
                  <a:cubicBezTo>
                    <a:pt x="745" y="93"/>
                    <a:pt x="745" y="93"/>
                    <a:pt x="745" y="93"/>
                  </a:cubicBezTo>
                  <a:cubicBezTo>
                    <a:pt x="745" y="93"/>
                    <a:pt x="745" y="93"/>
                    <a:pt x="745" y="93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6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9" y="94"/>
                    <a:pt x="749" y="94"/>
                  </a:cubicBezTo>
                  <a:cubicBezTo>
                    <a:pt x="749" y="94"/>
                    <a:pt x="749" y="94"/>
                    <a:pt x="749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5"/>
                    <a:pt x="750" y="95"/>
                    <a:pt x="750" y="95"/>
                  </a:cubicBezTo>
                  <a:cubicBezTo>
                    <a:pt x="751" y="95"/>
                    <a:pt x="751" y="95"/>
                    <a:pt x="752" y="95"/>
                  </a:cubicBezTo>
                  <a:cubicBezTo>
                    <a:pt x="752" y="95"/>
                    <a:pt x="752" y="95"/>
                    <a:pt x="752" y="95"/>
                  </a:cubicBezTo>
                  <a:cubicBezTo>
                    <a:pt x="753" y="95"/>
                    <a:pt x="753" y="95"/>
                    <a:pt x="753" y="95"/>
                  </a:cubicBezTo>
                  <a:cubicBezTo>
                    <a:pt x="754" y="95"/>
                    <a:pt x="754" y="95"/>
                    <a:pt x="754" y="95"/>
                  </a:cubicBezTo>
                  <a:cubicBezTo>
                    <a:pt x="754" y="95"/>
                    <a:pt x="754" y="95"/>
                    <a:pt x="754" y="95"/>
                  </a:cubicBezTo>
                  <a:cubicBezTo>
                    <a:pt x="755" y="95"/>
                    <a:pt x="755" y="95"/>
                    <a:pt x="755" y="95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6" y="94"/>
                    <a:pt x="756" y="94"/>
                    <a:pt x="756" y="94"/>
                  </a:cubicBezTo>
                  <a:cubicBezTo>
                    <a:pt x="756" y="94"/>
                    <a:pt x="756" y="94"/>
                    <a:pt x="756" y="94"/>
                  </a:cubicBezTo>
                  <a:cubicBezTo>
                    <a:pt x="756" y="94"/>
                    <a:pt x="756" y="94"/>
                    <a:pt x="757" y="94"/>
                  </a:cubicBezTo>
                  <a:cubicBezTo>
                    <a:pt x="757" y="94"/>
                    <a:pt x="757" y="94"/>
                    <a:pt x="757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1"/>
                    <a:pt x="764" y="91"/>
                    <a:pt x="764" y="91"/>
                  </a:cubicBezTo>
                  <a:cubicBezTo>
                    <a:pt x="764" y="91"/>
                    <a:pt x="764" y="91"/>
                    <a:pt x="764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89"/>
                    <a:pt x="767" y="89"/>
                    <a:pt x="767" y="89"/>
                  </a:cubicBezTo>
                  <a:cubicBezTo>
                    <a:pt x="767" y="89"/>
                    <a:pt x="767" y="89"/>
                    <a:pt x="767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8"/>
                    <a:pt x="768" y="88"/>
                    <a:pt x="768" y="88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87"/>
                    <a:pt x="769" y="87"/>
                    <a:pt x="769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7"/>
                    <a:pt x="772" y="87"/>
                    <a:pt x="772" y="87"/>
                  </a:cubicBezTo>
                  <a:cubicBezTo>
                    <a:pt x="772" y="87"/>
                    <a:pt x="772" y="87"/>
                    <a:pt x="772" y="87"/>
                  </a:cubicBezTo>
                  <a:cubicBezTo>
                    <a:pt x="772" y="87"/>
                    <a:pt x="772" y="87"/>
                    <a:pt x="772" y="87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1"/>
                    <a:pt x="772" y="91"/>
                    <a:pt x="772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4"/>
                    <a:pt x="771" y="94"/>
                    <a:pt x="771" y="94"/>
                  </a:cubicBezTo>
                  <a:cubicBezTo>
                    <a:pt x="771" y="94"/>
                    <a:pt x="771" y="94"/>
                    <a:pt x="771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7" y="95"/>
                    <a:pt x="767" y="95"/>
                    <a:pt x="767" y="95"/>
                  </a:cubicBezTo>
                  <a:cubicBezTo>
                    <a:pt x="767" y="95"/>
                    <a:pt x="767" y="95"/>
                    <a:pt x="767" y="95"/>
                  </a:cubicBezTo>
                  <a:cubicBezTo>
                    <a:pt x="767" y="95"/>
                    <a:pt x="767" y="95"/>
                    <a:pt x="767" y="95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62" y="98"/>
                    <a:pt x="762" y="98"/>
                    <a:pt x="762" y="98"/>
                  </a:cubicBezTo>
                  <a:cubicBezTo>
                    <a:pt x="762" y="98"/>
                    <a:pt x="762" y="98"/>
                    <a:pt x="762" y="98"/>
                  </a:cubicBezTo>
                  <a:cubicBezTo>
                    <a:pt x="762" y="98"/>
                    <a:pt x="762" y="98"/>
                    <a:pt x="762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7" y="99"/>
                    <a:pt x="757" y="99"/>
                    <a:pt x="757" y="99"/>
                  </a:cubicBezTo>
                  <a:cubicBezTo>
                    <a:pt x="757" y="99"/>
                    <a:pt x="757" y="99"/>
                    <a:pt x="757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5" y="99"/>
                    <a:pt x="754" y="99"/>
                    <a:pt x="754" y="99"/>
                  </a:cubicBezTo>
                  <a:cubicBezTo>
                    <a:pt x="753" y="99"/>
                    <a:pt x="752" y="99"/>
                    <a:pt x="750" y="99"/>
                  </a:cubicBezTo>
                  <a:cubicBezTo>
                    <a:pt x="750" y="99"/>
                    <a:pt x="749" y="99"/>
                    <a:pt x="748" y="99"/>
                  </a:cubicBezTo>
                  <a:cubicBezTo>
                    <a:pt x="748" y="99"/>
                    <a:pt x="748" y="99"/>
                    <a:pt x="748" y="99"/>
                  </a:cubicBezTo>
                  <a:cubicBezTo>
                    <a:pt x="748" y="99"/>
                    <a:pt x="748" y="99"/>
                    <a:pt x="748" y="99"/>
                  </a:cubicBezTo>
                  <a:cubicBezTo>
                    <a:pt x="747" y="99"/>
                    <a:pt x="747" y="99"/>
                    <a:pt x="746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4" y="99"/>
                    <a:pt x="744" y="99"/>
                    <a:pt x="743" y="99"/>
                  </a:cubicBezTo>
                  <a:cubicBezTo>
                    <a:pt x="743" y="99"/>
                    <a:pt x="743" y="99"/>
                    <a:pt x="743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6" y="98"/>
                    <a:pt x="736" y="98"/>
                    <a:pt x="736" y="98"/>
                  </a:cubicBezTo>
                  <a:cubicBezTo>
                    <a:pt x="736" y="98"/>
                    <a:pt x="736" y="98"/>
                    <a:pt x="736" y="98"/>
                  </a:cubicBezTo>
                  <a:cubicBezTo>
                    <a:pt x="736" y="98"/>
                    <a:pt x="736" y="98"/>
                    <a:pt x="736" y="98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2" y="96"/>
                    <a:pt x="732" y="96"/>
                    <a:pt x="732" y="96"/>
                  </a:cubicBezTo>
                  <a:cubicBezTo>
                    <a:pt x="732" y="96"/>
                    <a:pt x="732" y="96"/>
                    <a:pt x="732" y="96"/>
                  </a:cubicBezTo>
                  <a:cubicBezTo>
                    <a:pt x="732" y="96"/>
                    <a:pt x="732" y="96"/>
                    <a:pt x="732" y="96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1"/>
                    <a:pt x="727" y="91"/>
                    <a:pt x="727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0"/>
                    <a:pt x="726" y="90"/>
                    <a:pt x="726" y="90"/>
                  </a:cubicBezTo>
                  <a:cubicBezTo>
                    <a:pt x="726" y="90"/>
                    <a:pt x="726" y="90"/>
                    <a:pt x="726" y="90"/>
                  </a:cubicBezTo>
                  <a:cubicBezTo>
                    <a:pt x="726" y="90"/>
                    <a:pt x="726" y="90"/>
                    <a:pt x="726" y="90"/>
                  </a:cubicBezTo>
                  <a:cubicBezTo>
                    <a:pt x="725" y="90"/>
                    <a:pt x="725" y="90"/>
                    <a:pt x="725" y="90"/>
                  </a:cubicBezTo>
                  <a:cubicBezTo>
                    <a:pt x="725" y="90"/>
                    <a:pt x="725" y="90"/>
                    <a:pt x="725" y="90"/>
                  </a:cubicBezTo>
                  <a:cubicBezTo>
                    <a:pt x="725" y="90"/>
                    <a:pt x="725" y="90"/>
                    <a:pt x="725" y="90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24" y="89"/>
                    <a:pt x="724" y="89"/>
                    <a:pt x="724" y="89"/>
                  </a:cubicBezTo>
                  <a:cubicBezTo>
                    <a:pt x="724" y="89"/>
                    <a:pt x="724" y="89"/>
                    <a:pt x="724" y="89"/>
                  </a:cubicBezTo>
                  <a:cubicBezTo>
                    <a:pt x="724" y="88"/>
                    <a:pt x="724" y="88"/>
                    <a:pt x="724" y="88"/>
                  </a:cubicBezTo>
                  <a:cubicBezTo>
                    <a:pt x="724" y="88"/>
                    <a:pt x="724" y="88"/>
                    <a:pt x="724" y="88"/>
                  </a:cubicBezTo>
                  <a:cubicBezTo>
                    <a:pt x="723" y="88"/>
                    <a:pt x="723" y="88"/>
                    <a:pt x="723" y="88"/>
                  </a:cubicBezTo>
                  <a:cubicBezTo>
                    <a:pt x="723" y="88"/>
                    <a:pt x="723" y="88"/>
                    <a:pt x="723" y="88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1" y="85"/>
                    <a:pt x="721" y="85"/>
                    <a:pt x="721" y="85"/>
                  </a:cubicBezTo>
                  <a:cubicBezTo>
                    <a:pt x="721" y="85"/>
                    <a:pt x="721" y="85"/>
                    <a:pt x="721" y="85"/>
                  </a:cubicBezTo>
                  <a:cubicBezTo>
                    <a:pt x="721" y="85"/>
                    <a:pt x="721" y="85"/>
                    <a:pt x="721" y="85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0" y="83"/>
                    <a:pt x="720" y="83"/>
                    <a:pt x="720" y="83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19" y="81"/>
                    <a:pt x="719" y="81"/>
                    <a:pt x="719" y="81"/>
                  </a:cubicBezTo>
                  <a:cubicBezTo>
                    <a:pt x="719" y="81"/>
                    <a:pt x="719" y="81"/>
                    <a:pt x="719" y="81"/>
                  </a:cubicBezTo>
                  <a:cubicBezTo>
                    <a:pt x="719" y="81"/>
                    <a:pt x="719" y="81"/>
                    <a:pt x="719" y="81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8" y="78"/>
                    <a:pt x="718" y="78"/>
                    <a:pt x="718" y="78"/>
                  </a:cubicBezTo>
                  <a:cubicBezTo>
                    <a:pt x="718" y="78"/>
                    <a:pt x="718" y="78"/>
                    <a:pt x="718" y="78"/>
                  </a:cubicBezTo>
                  <a:cubicBezTo>
                    <a:pt x="718" y="78"/>
                    <a:pt x="718" y="78"/>
                    <a:pt x="718" y="78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6"/>
                    <a:pt x="718" y="76"/>
                    <a:pt x="718" y="76"/>
                  </a:cubicBezTo>
                  <a:cubicBezTo>
                    <a:pt x="718" y="76"/>
                    <a:pt x="718" y="76"/>
                    <a:pt x="718" y="76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4"/>
                    <a:pt x="718" y="74"/>
                    <a:pt x="718" y="74"/>
                  </a:cubicBezTo>
                  <a:cubicBezTo>
                    <a:pt x="718" y="74"/>
                    <a:pt x="718" y="74"/>
                    <a:pt x="718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0"/>
                    <a:pt x="717" y="70"/>
                    <a:pt x="717" y="70"/>
                  </a:cubicBezTo>
                  <a:cubicBezTo>
                    <a:pt x="717" y="70"/>
                    <a:pt x="717" y="70"/>
                    <a:pt x="717" y="70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7" y="69"/>
                    <a:pt x="717" y="68"/>
                    <a:pt x="717" y="68"/>
                  </a:cubicBezTo>
                  <a:cubicBezTo>
                    <a:pt x="717" y="67"/>
                    <a:pt x="717" y="66"/>
                    <a:pt x="717" y="65"/>
                  </a:cubicBezTo>
                  <a:cubicBezTo>
                    <a:pt x="717" y="65"/>
                    <a:pt x="717" y="65"/>
                    <a:pt x="717" y="64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9" y="56"/>
                    <a:pt x="719" y="56"/>
                    <a:pt x="719" y="56"/>
                  </a:cubicBezTo>
                  <a:cubicBezTo>
                    <a:pt x="719" y="56"/>
                    <a:pt x="719" y="56"/>
                    <a:pt x="719" y="56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3"/>
                    <a:pt x="719" y="53"/>
                    <a:pt x="719" y="53"/>
                  </a:cubicBezTo>
                  <a:cubicBezTo>
                    <a:pt x="719" y="53"/>
                    <a:pt x="719" y="53"/>
                    <a:pt x="719" y="53"/>
                  </a:cubicBezTo>
                  <a:cubicBezTo>
                    <a:pt x="719" y="53"/>
                    <a:pt x="719" y="53"/>
                    <a:pt x="719" y="53"/>
                  </a:cubicBezTo>
                  <a:cubicBezTo>
                    <a:pt x="720" y="53"/>
                    <a:pt x="720" y="53"/>
                    <a:pt x="720" y="53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2" y="49"/>
                    <a:pt x="722" y="49"/>
                    <a:pt x="722" y="49"/>
                  </a:cubicBezTo>
                  <a:cubicBezTo>
                    <a:pt x="722" y="49"/>
                    <a:pt x="722" y="49"/>
                    <a:pt x="722" y="49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7"/>
                    <a:pt x="722" y="47"/>
                    <a:pt x="722" y="47"/>
                  </a:cubicBezTo>
                  <a:cubicBezTo>
                    <a:pt x="722" y="47"/>
                    <a:pt x="722" y="47"/>
                    <a:pt x="722" y="47"/>
                  </a:cubicBezTo>
                  <a:cubicBezTo>
                    <a:pt x="722" y="47"/>
                    <a:pt x="722" y="47"/>
                    <a:pt x="722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4" y="46"/>
                    <a:pt x="724" y="46"/>
                    <a:pt x="724" y="46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5" y="45"/>
                    <a:pt x="725" y="44"/>
                    <a:pt x="725" y="44"/>
                  </a:cubicBezTo>
                  <a:cubicBezTo>
                    <a:pt x="725" y="44"/>
                    <a:pt x="725" y="44"/>
                    <a:pt x="725" y="44"/>
                  </a:cubicBezTo>
                  <a:cubicBezTo>
                    <a:pt x="725" y="44"/>
                    <a:pt x="725" y="44"/>
                    <a:pt x="725" y="44"/>
                  </a:cubicBezTo>
                  <a:cubicBezTo>
                    <a:pt x="725" y="44"/>
                    <a:pt x="725" y="44"/>
                    <a:pt x="725" y="44"/>
                  </a:cubicBezTo>
                  <a:cubicBezTo>
                    <a:pt x="726" y="44"/>
                    <a:pt x="726" y="44"/>
                    <a:pt x="726" y="44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7" y="43"/>
                    <a:pt x="727" y="43"/>
                    <a:pt x="727" y="43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4" y="38"/>
                    <a:pt x="734" y="38"/>
                    <a:pt x="734" y="38"/>
                  </a:cubicBezTo>
                  <a:cubicBezTo>
                    <a:pt x="734" y="38"/>
                    <a:pt x="734" y="38"/>
                    <a:pt x="734" y="38"/>
                  </a:cubicBezTo>
                  <a:cubicBezTo>
                    <a:pt x="734" y="37"/>
                    <a:pt x="734" y="37"/>
                    <a:pt x="734" y="37"/>
                  </a:cubicBezTo>
                  <a:cubicBezTo>
                    <a:pt x="734" y="37"/>
                    <a:pt x="734" y="37"/>
                    <a:pt x="734" y="37"/>
                  </a:cubicBezTo>
                  <a:cubicBezTo>
                    <a:pt x="734" y="37"/>
                    <a:pt x="734" y="37"/>
                    <a:pt x="734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1" y="35"/>
                    <a:pt x="741" y="35"/>
                    <a:pt x="741" y="35"/>
                  </a:cubicBezTo>
                  <a:cubicBezTo>
                    <a:pt x="741" y="35"/>
                    <a:pt x="742" y="35"/>
                    <a:pt x="742" y="35"/>
                  </a:cubicBezTo>
                  <a:cubicBezTo>
                    <a:pt x="743" y="35"/>
                    <a:pt x="743" y="35"/>
                    <a:pt x="743" y="35"/>
                  </a:cubicBezTo>
                  <a:cubicBezTo>
                    <a:pt x="744" y="35"/>
                    <a:pt x="745" y="35"/>
                    <a:pt x="747" y="35"/>
                  </a:cubicBezTo>
                  <a:cubicBezTo>
                    <a:pt x="748" y="35"/>
                    <a:pt x="750" y="35"/>
                    <a:pt x="751" y="35"/>
                  </a:cubicBezTo>
                  <a:cubicBezTo>
                    <a:pt x="751" y="35"/>
                    <a:pt x="751" y="35"/>
                    <a:pt x="751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6" y="35"/>
                    <a:pt x="756" y="35"/>
                    <a:pt x="756" y="35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9" y="36"/>
                    <a:pt x="759" y="36"/>
                    <a:pt x="759" y="36"/>
                  </a:cubicBezTo>
                  <a:cubicBezTo>
                    <a:pt x="759" y="36"/>
                    <a:pt x="759" y="36"/>
                    <a:pt x="759" y="36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9"/>
                    <a:pt x="763" y="39"/>
                    <a:pt x="763" y="39"/>
                  </a:cubicBezTo>
                  <a:cubicBezTo>
                    <a:pt x="763" y="39"/>
                    <a:pt x="763" y="39"/>
                    <a:pt x="763" y="39"/>
                  </a:cubicBezTo>
                  <a:cubicBezTo>
                    <a:pt x="763" y="39"/>
                    <a:pt x="763" y="39"/>
                    <a:pt x="763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1"/>
                    <a:pt x="766" y="41"/>
                    <a:pt x="766" y="41"/>
                  </a:cubicBezTo>
                  <a:cubicBezTo>
                    <a:pt x="766" y="41"/>
                    <a:pt x="766" y="41"/>
                    <a:pt x="766" y="41"/>
                  </a:cubicBezTo>
                  <a:cubicBezTo>
                    <a:pt x="766" y="41"/>
                    <a:pt x="766" y="41"/>
                    <a:pt x="766" y="41"/>
                  </a:cubicBezTo>
                  <a:cubicBezTo>
                    <a:pt x="767" y="41"/>
                    <a:pt x="767" y="41"/>
                    <a:pt x="767" y="41"/>
                  </a:cubicBezTo>
                  <a:cubicBezTo>
                    <a:pt x="767" y="42"/>
                    <a:pt x="767" y="42"/>
                    <a:pt x="767" y="42"/>
                  </a:cubicBezTo>
                  <a:cubicBezTo>
                    <a:pt x="767" y="42"/>
                    <a:pt x="767" y="42"/>
                    <a:pt x="767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6"/>
                    <a:pt x="770" y="46"/>
                    <a:pt x="770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3" y="49"/>
                    <a:pt x="773" y="49"/>
                    <a:pt x="773" y="49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2"/>
                    <a:pt x="773" y="52"/>
                    <a:pt x="773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5" y="55"/>
                    <a:pt x="775" y="55"/>
                    <a:pt x="775" y="55"/>
                  </a:cubicBezTo>
                  <a:cubicBezTo>
                    <a:pt x="775" y="55"/>
                    <a:pt x="775" y="55"/>
                    <a:pt x="775" y="55"/>
                  </a:cubicBezTo>
                  <a:cubicBezTo>
                    <a:pt x="775" y="55"/>
                    <a:pt x="775" y="55"/>
                    <a:pt x="775" y="55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9"/>
                    <a:pt x="775" y="59"/>
                    <a:pt x="775" y="59"/>
                  </a:cubicBezTo>
                  <a:cubicBezTo>
                    <a:pt x="775" y="59"/>
                    <a:pt x="775" y="59"/>
                    <a:pt x="775" y="59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2"/>
                    <a:pt x="775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75" y="63"/>
                    <a:pt x="775" y="63"/>
                    <a:pt x="775" y="63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776" y="65"/>
                    <a:pt x="776" y="65"/>
                    <a:pt x="776" y="66"/>
                  </a:cubicBezTo>
                  <a:cubicBezTo>
                    <a:pt x="776" y="66"/>
                    <a:pt x="776" y="66"/>
                    <a:pt x="776" y="66"/>
                  </a:cubicBezTo>
                  <a:cubicBezTo>
                    <a:pt x="776" y="66"/>
                    <a:pt x="776" y="66"/>
                    <a:pt x="776" y="66"/>
                  </a:cubicBezTo>
                  <a:cubicBezTo>
                    <a:pt x="776" y="66"/>
                    <a:pt x="776" y="66"/>
                    <a:pt x="776" y="66"/>
                  </a:cubicBezTo>
                  <a:close/>
                  <a:moveTo>
                    <a:pt x="765" y="60"/>
                  </a:moveTo>
                  <a:cubicBezTo>
                    <a:pt x="765" y="59"/>
                    <a:pt x="765" y="59"/>
                    <a:pt x="765" y="59"/>
                  </a:cubicBezTo>
                  <a:cubicBezTo>
                    <a:pt x="765" y="59"/>
                    <a:pt x="765" y="59"/>
                    <a:pt x="765" y="59"/>
                  </a:cubicBezTo>
                  <a:cubicBezTo>
                    <a:pt x="765" y="59"/>
                    <a:pt x="765" y="59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7"/>
                    <a:pt x="765" y="57"/>
                    <a:pt x="765" y="57"/>
                  </a:cubicBezTo>
                  <a:cubicBezTo>
                    <a:pt x="765" y="57"/>
                    <a:pt x="765" y="57"/>
                    <a:pt x="765" y="57"/>
                  </a:cubicBezTo>
                  <a:cubicBezTo>
                    <a:pt x="765" y="57"/>
                    <a:pt x="765" y="57"/>
                    <a:pt x="765" y="57"/>
                  </a:cubicBezTo>
                  <a:cubicBezTo>
                    <a:pt x="764" y="57"/>
                    <a:pt x="764" y="57"/>
                    <a:pt x="764" y="57"/>
                  </a:cubicBezTo>
                  <a:cubicBezTo>
                    <a:pt x="764" y="57"/>
                    <a:pt x="764" y="57"/>
                    <a:pt x="764" y="57"/>
                  </a:cubicBezTo>
                  <a:cubicBezTo>
                    <a:pt x="764" y="57"/>
                    <a:pt x="764" y="57"/>
                    <a:pt x="764" y="57"/>
                  </a:cubicBezTo>
                  <a:cubicBezTo>
                    <a:pt x="764" y="56"/>
                    <a:pt x="764" y="56"/>
                    <a:pt x="764" y="56"/>
                  </a:cubicBezTo>
                  <a:cubicBezTo>
                    <a:pt x="764" y="56"/>
                    <a:pt x="764" y="56"/>
                    <a:pt x="764" y="56"/>
                  </a:cubicBezTo>
                  <a:cubicBezTo>
                    <a:pt x="764" y="56"/>
                    <a:pt x="764" y="56"/>
                    <a:pt x="764" y="56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3" y="52"/>
                    <a:pt x="763" y="52"/>
                    <a:pt x="763" y="52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2" y="49"/>
                    <a:pt x="762" y="49"/>
                    <a:pt x="762" y="49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1" y="47"/>
                    <a:pt x="761" y="47"/>
                    <a:pt x="761" y="47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0" y="45"/>
                    <a:pt x="760" y="45"/>
                    <a:pt x="760" y="45"/>
                  </a:cubicBezTo>
                  <a:cubicBezTo>
                    <a:pt x="760" y="45"/>
                    <a:pt x="760" y="45"/>
                    <a:pt x="760" y="45"/>
                  </a:cubicBezTo>
                  <a:cubicBezTo>
                    <a:pt x="760" y="45"/>
                    <a:pt x="760" y="45"/>
                    <a:pt x="760" y="45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59" y="44"/>
                    <a:pt x="759" y="44"/>
                    <a:pt x="759" y="44"/>
                  </a:cubicBezTo>
                  <a:cubicBezTo>
                    <a:pt x="759" y="44"/>
                    <a:pt x="759" y="44"/>
                    <a:pt x="759" y="44"/>
                  </a:cubicBezTo>
                  <a:cubicBezTo>
                    <a:pt x="759" y="44"/>
                    <a:pt x="759" y="44"/>
                    <a:pt x="759" y="44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5" y="41"/>
                    <a:pt x="755" y="41"/>
                    <a:pt x="755" y="41"/>
                  </a:cubicBezTo>
                  <a:cubicBezTo>
                    <a:pt x="755" y="41"/>
                    <a:pt x="755" y="41"/>
                    <a:pt x="755" y="41"/>
                  </a:cubicBezTo>
                  <a:cubicBezTo>
                    <a:pt x="755" y="41"/>
                    <a:pt x="755" y="41"/>
                    <a:pt x="755" y="41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2" y="40"/>
                    <a:pt x="752" y="40"/>
                    <a:pt x="752" y="40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50" y="39"/>
                    <a:pt x="749" y="39"/>
                    <a:pt x="748" y="39"/>
                  </a:cubicBezTo>
                  <a:cubicBezTo>
                    <a:pt x="746" y="39"/>
                    <a:pt x="745" y="39"/>
                    <a:pt x="744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2" y="39"/>
                    <a:pt x="742" y="39"/>
                    <a:pt x="742" y="39"/>
                  </a:cubicBezTo>
                  <a:cubicBezTo>
                    <a:pt x="742" y="39"/>
                    <a:pt x="742" y="39"/>
                    <a:pt x="742" y="39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1"/>
                    <a:pt x="740" y="41"/>
                    <a:pt x="740" y="41"/>
                  </a:cubicBezTo>
                  <a:cubicBezTo>
                    <a:pt x="740" y="41"/>
                    <a:pt x="740" y="41"/>
                    <a:pt x="740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2"/>
                    <a:pt x="738" y="42"/>
                    <a:pt x="738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6" y="43"/>
                    <a:pt x="736" y="43"/>
                    <a:pt x="736" y="43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4" y="44"/>
                    <a:pt x="734" y="44"/>
                    <a:pt x="734" y="44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2" y="47"/>
                    <a:pt x="732" y="47"/>
                    <a:pt x="732" y="47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6"/>
                    <a:pt x="730" y="56"/>
                    <a:pt x="730" y="56"/>
                  </a:cubicBezTo>
                  <a:cubicBezTo>
                    <a:pt x="730" y="56"/>
                    <a:pt x="730" y="56"/>
                    <a:pt x="730" y="56"/>
                  </a:cubicBezTo>
                  <a:cubicBezTo>
                    <a:pt x="730" y="56"/>
                    <a:pt x="730" y="56"/>
                    <a:pt x="730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60"/>
                    <a:pt x="729" y="60"/>
                    <a:pt x="729" y="60"/>
                  </a:cubicBezTo>
                  <a:cubicBezTo>
                    <a:pt x="729" y="60"/>
                    <a:pt x="729" y="60"/>
                    <a:pt x="729" y="60"/>
                  </a:cubicBezTo>
                  <a:cubicBezTo>
                    <a:pt x="729" y="60"/>
                    <a:pt x="729" y="61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30" y="62"/>
                    <a:pt x="730" y="62"/>
                    <a:pt x="730" y="62"/>
                  </a:cubicBezTo>
                  <a:cubicBezTo>
                    <a:pt x="730" y="62"/>
                    <a:pt x="730" y="62"/>
                    <a:pt x="730" y="62"/>
                  </a:cubicBezTo>
                  <a:cubicBezTo>
                    <a:pt x="730" y="62"/>
                    <a:pt x="731" y="62"/>
                    <a:pt x="731" y="62"/>
                  </a:cubicBezTo>
                  <a:cubicBezTo>
                    <a:pt x="732" y="62"/>
                    <a:pt x="733" y="62"/>
                    <a:pt x="733" y="62"/>
                  </a:cubicBezTo>
                  <a:cubicBezTo>
                    <a:pt x="734" y="62"/>
                    <a:pt x="734" y="62"/>
                    <a:pt x="734" y="62"/>
                  </a:cubicBezTo>
                  <a:cubicBezTo>
                    <a:pt x="734" y="62"/>
                    <a:pt x="734" y="62"/>
                    <a:pt x="734" y="62"/>
                  </a:cubicBezTo>
                  <a:cubicBezTo>
                    <a:pt x="735" y="62"/>
                    <a:pt x="735" y="62"/>
                    <a:pt x="736" y="62"/>
                  </a:cubicBezTo>
                  <a:cubicBezTo>
                    <a:pt x="737" y="62"/>
                    <a:pt x="737" y="62"/>
                    <a:pt x="738" y="62"/>
                  </a:cubicBezTo>
                  <a:cubicBezTo>
                    <a:pt x="738" y="62"/>
                    <a:pt x="738" y="62"/>
                    <a:pt x="738" y="62"/>
                  </a:cubicBezTo>
                  <a:cubicBezTo>
                    <a:pt x="739" y="62"/>
                    <a:pt x="739" y="62"/>
                    <a:pt x="739" y="62"/>
                  </a:cubicBezTo>
                  <a:cubicBezTo>
                    <a:pt x="739" y="62"/>
                    <a:pt x="740" y="62"/>
                    <a:pt x="740" y="6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2" y="62"/>
                    <a:pt x="742" y="62"/>
                    <a:pt x="742" y="62"/>
                  </a:cubicBezTo>
                  <a:cubicBezTo>
                    <a:pt x="742" y="62"/>
                    <a:pt x="742" y="62"/>
                    <a:pt x="742" y="62"/>
                  </a:cubicBezTo>
                  <a:cubicBezTo>
                    <a:pt x="743" y="62"/>
                    <a:pt x="743" y="62"/>
                    <a:pt x="743" y="62"/>
                  </a:cubicBezTo>
                  <a:cubicBezTo>
                    <a:pt x="743" y="62"/>
                    <a:pt x="743" y="62"/>
                    <a:pt x="743" y="62"/>
                  </a:cubicBezTo>
                  <a:cubicBezTo>
                    <a:pt x="743" y="62"/>
                    <a:pt x="744" y="62"/>
                    <a:pt x="744" y="62"/>
                  </a:cubicBezTo>
                  <a:cubicBezTo>
                    <a:pt x="745" y="62"/>
                    <a:pt x="745" y="62"/>
                    <a:pt x="745" y="62"/>
                  </a:cubicBezTo>
                  <a:cubicBezTo>
                    <a:pt x="745" y="62"/>
                    <a:pt x="745" y="62"/>
                    <a:pt x="745" y="62"/>
                  </a:cubicBezTo>
                  <a:cubicBezTo>
                    <a:pt x="745" y="62"/>
                    <a:pt x="746" y="62"/>
                    <a:pt x="746" y="62"/>
                  </a:cubicBezTo>
                  <a:cubicBezTo>
                    <a:pt x="748" y="62"/>
                    <a:pt x="750" y="62"/>
                    <a:pt x="752" y="62"/>
                  </a:cubicBezTo>
                  <a:cubicBezTo>
                    <a:pt x="753" y="62"/>
                    <a:pt x="754" y="62"/>
                    <a:pt x="755" y="62"/>
                  </a:cubicBezTo>
                  <a:cubicBezTo>
                    <a:pt x="755" y="62"/>
                    <a:pt x="755" y="62"/>
                    <a:pt x="755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58" y="62"/>
                    <a:pt x="759" y="62"/>
                    <a:pt x="759" y="62"/>
                  </a:cubicBezTo>
                  <a:cubicBezTo>
                    <a:pt x="760" y="62"/>
                    <a:pt x="760" y="62"/>
                    <a:pt x="760" y="62"/>
                  </a:cubicBezTo>
                  <a:cubicBezTo>
                    <a:pt x="760" y="62"/>
                    <a:pt x="761" y="62"/>
                    <a:pt x="762" y="62"/>
                  </a:cubicBezTo>
                  <a:cubicBezTo>
                    <a:pt x="763" y="62"/>
                    <a:pt x="763" y="62"/>
                    <a:pt x="763" y="62"/>
                  </a:cubicBezTo>
                  <a:cubicBezTo>
                    <a:pt x="763" y="62"/>
                    <a:pt x="764" y="62"/>
                    <a:pt x="764" y="62"/>
                  </a:cubicBezTo>
                  <a:cubicBezTo>
                    <a:pt x="764" y="62"/>
                    <a:pt x="764" y="62"/>
                    <a:pt x="764" y="62"/>
                  </a:cubicBezTo>
                  <a:cubicBezTo>
                    <a:pt x="765" y="62"/>
                    <a:pt x="765" y="62"/>
                    <a:pt x="765" y="62"/>
                  </a:cubicBezTo>
                  <a:cubicBezTo>
                    <a:pt x="765" y="62"/>
                    <a:pt x="765" y="62"/>
                    <a:pt x="765" y="62"/>
                  </a:cubicBezTo>
                  <a:cubicBezTo>
                    <a:pt x="765" y="61"/>
                    <a:pt x="765" y="61"/>
                    <a:pt x="765" y="61"/>
                  </a:cubicBezTo>
                  <a:cubicBezTo>
                    <a:pt x="765" y="61"/>
                    <a:pt x="765" y="61"/>
                    <a:pt x="765" y="61"/>
                  </a:cubicBezTo>
                  <a:cubicBezTo>
                    <a:pt x="765" y="61"/>
                    <a:pt x="765" y="61"/>
                    <a:pt x="765" y="61"/>
                  </a:cubicBezTo>
                  <a:lnTo>
                    <a:pt x="765" y="60"/>
                  </a:lnTo>
                  <a:close/>
                  <a:moveTo>
                    <a:pt x="913" y="95"/>
                  </a:moveTo>
                  <a:cubicBezTo>
                    <a:pt x="913" y="95"/>
                    <a:pt x="913" y="95"/>
                    <a:pt x="913" y="95"/>
                  </a:cubicBezTo>
                  <a:cubicBezTo>
                    <a:pt x="913" y="94"/>
                    <a:pt x="913" y="94"/>
                    <a:pt x="913" y="94"/>
                  </a:cubicBezTo>
                  <a:cubicBezTo>
                    <a:pt x="913" y="94"/>
                    <a:pt x="913" y="94"/>
                    <a:pt x="913" y="94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2" y="93"/>
                    <a:pt x="912" y="93"/>
                    <a:pt x="912" y="93"/>
                  </a:cubicBezTo>
                  <a:cubicBezTo>
                    <a:pt x="912" y="93"/>
                    <a:pt x="912" y="93"/>
                    <a:pt x="912" y="93"/>
                  </a:cubicBezTo>
                  <a:cubicBezTo>
                    <a:pt x="912" y="93"/>
                    <a:pt x="912" y="93"/>
                    <a:pt x="912" y="93"/>
                  </a:cubicBezTo>
                  <a:cubicBezTo>
                    <a:pt x="912" y="92"/>
                    <a:pt x="912" y="92"/>
                    <a:pt x="912" y="91"/>
                  </a:cubicBezTo>
                  <a:cubicBezTo>
                    <a:pt x="912" y="91"/>
                    <a:pt x="912" y="90"/>
                    <a:pt x="912" y="90"/>
                  </a:cubicBezTo>
                  <a:cubicBezTo>
                    <a:pt x="912" y="90"/>
                    <a:pt x="912" y="89"/>
                    <a:pt x="912" y="89"/>
                  </a:cubicBezTo>
                  <a:cubicBezTo>
                    <a:pt x="912" y="88"/>
                    <a:pt x="912" y="88"/>
                    <a:pt x="912" y="87"/>
                  </a:cubicBezTo>
                  <a:cubicBezTo>
                    <a:pt x="912" y="86"/>
                    <a:pt x="912" y="86"/>
                    <a:pt x="912" y="86"/>
                  </a:cubicBezTo>
                  <a:cubicBezTo>
                    <a:pt x="912" y="85"/>
                    <a:pt x="912" y="85"/>
                    <a:pt x="912" y="85"/>
                  </a:cubicBezTo>
                  <a:cubicBezTo>
                    <a:pt x="912" y="85"/>
                    <a:pt x="912" y="84"/>
                    <a:pt x="912" y="84"/>
                  </a:cubicBezTo>
                  <a:cubicBezTo>
                    <a:pt x="912" y="83"/>
                    <a:pt x="912" y="82"/>
                    <a:pt x="912" y="81"/>
                  </a:cubicBezTo>
                  <a:cubicBezTo>
                    <a:pt x="912" y="80"/>
                    <a:pt x="912" y="80"/>
                    <a:pt x="912" y="79"/>
                  </a:cubicBezTo>
                  <a:cubicBezTo>
                    <a:pt x="912" y="79"/>
                    <a:pt x="912" y="79"/>
                    <a:pt x="912" y="79"/>
                  </a:cubicBezTo>
                  <a:cubicBezTo>
                    <a:pt x="912" y="79"/>
                    <a:pt x="912" y="79"/>
                    <a:pt x="912" y="79"/>
                  </a:cubicBezTo>
                  <a:cubicBezTo>
                    <a:pt x="912" y="79"/>
                    <a:pt x="912" y="79"/>
                    <a:pt x="912" y="79"/>
                  </a:cubicBezTo>
                  <a:cubicBezTo>
                    <a:pt x="912" y="78"/>
                    <a:pt x="912" y="78"/>
                    <a:pt x="912" y="78"/>
                  </a:cubicBezTo>
                  <a:cubicBezTo>
                    <a:pt x="912" y="77"/>
                    <a:pt x="912" y="77"/>
                    <a:pt x="912" y="77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4"/>
                    <a:pt x="912" y="74"/>
                    <a:pt x="912" y="74"/>
                  </a:cubicBezTo>
                  <a:cubicBezTo>
                    <a:pt x="912" y="73"/>
                    <a:pt x="912" y="73"/>
                    <a:pt x="912" y="72"/>
                  </a:cubicBezTo>
                  <a:cubicBezTo>
                    <a:pt x="912" y="72"/>
                    <a:pt x="912" y="72"/>
                    <a:pt x="912" y="72"/>
                  </a:cubicBezTo>
                  <a:cubicBezTo>
                    <a:pt x="912" y="72"/>
                    <a:pt x="912" y="72"/>
                    <a:pt x="912" y="72"/>
                  </a:cubicBezTo>
                  <a:cubicBezTo>
                    <a:pt x="912" y="71"/>
                    <a:pt x="912" y="71"/>
                    <a:pt x="912" y="71"/>
                  </a:cubicBezTo>
                  <a:cubicBezTo>
                    <a:pt x="912" y="70"/>
                    <a:pt x="912" y="70"/>
                    <a:pt x="912" y="70"/>
                  </a:cubicBezTo>
                  <a:cubicBezTo>
                    <a:pt x="912" y="69"/>
                    <a:pt x="912" y="69"/>
                    <a:pt x="912" y="68"/>
                  </a:cubicBezTo>
                  <a:cubicBezTo>
                    <a:pt x="912" y="68"/>
                    <a:pt x="912" y="68"/>
                    <a:pt x="912" y="68"/>
                  </a:cubicBezTo>
                  <a:cubicBezTo>
                    <a:pt x="912" y="67"/>
                    <a:pt x="912" y="67"/>
                    <a:pt x="912" y="67"/>
                  </a:cubicBezTo>
                  <a:cubicBezTo>
                    <a:pt x="912" y="67"/>
                    <a:pt x="912" y="67"/>
                    <a:pt x="912" y="67"/>
                  </a:cubicBezTo>
                  <a:cubicBezTo>
                    <a:pt x="912" y="66"/>
                    <a:pt x="912" y="66"/>
                    <a:pt x="912" y="66"/>
                  </a:cubicBezTo>
                  <a:cubicBezTo>
                    <a:pt x="912" y="66"/>
                    <a:pt x="912" y="66"/>
                    <a:pt x="912" y="66"/>
                  </a:cubicBezTo>
                  <a:cubicBezTo>
                    <a:pt x="912" y="65"/>
                    <a:pt x="912" y="65"/>
                    <a:pt x="912" y="65"/>
                  </a:cubicBezTo>
                  <a:cubicBezTo>
                    <a:pt x="912" y="64"/>
                    <a:pt x="912" y="64"/>
                    <a:pt x="912" y="63"/>
                  </a:cubicBezTo>
                  <a:cubicBezTo>
                    <a:pt x="912" y="63"/>
                    <a:pt x="912" y="62"/>
                    <a:pt x="912" y="62"/>
                  </a:cubicBezTo>
                  <a:cubicBezTo>
                    <a:pt x="912" y="61"/>
                    <a:pt x="912" y="60"/>
                    <a:pt x="912" y="60"/>
                  </a:cubicBezTo>
                  <a:cubicBezTo>
                    <a:pt x="912" y="60"/>
                    <a:pt x="912" y="59"/>
                    <a:pt x="912" y="59"/>
                  </a:cubicBezTo>
                  <a:cubicBezTo>
                    <a:pt x="912" y="59"/>
                    <a:pt x="912" y="59"/>
                    <a:pt x="912" y="59"/>
                  </a:cubicBezTo>
                  <a:cubicBezTo>
                    <a:pt x="912" y="58"/>
                    <a:pt x="912" y="58"/>
                    <a:pt x="912" y="58"/>
                  </a:cubicBezTo>
                  <a:cubicBezTo>
                    <a:pt x="912" y="58"/>
                    <a:pt x="912" y="58"/>
                    <a:pt x="912" y="58"/>
                  </a:cubicBezTo>
                  <a:cubicBezTo>
                    <a:pt x="912" y="57"/>
                    <a:pt x="912" y="57"/>
                    <a:pt x="912" y="57"/>
                  </a:cubicBezTo>
                  <a:cubicBezTo>
                    <a:pt x="912" y="57"/>
                    <a:pt x="912" y="56"/>
                    <a:pt x="912" y="56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2"/>
                    <a:pt x="912" y="52"/>
                    <a:pt x="912" y="52"/>
                  </a:cubicBezTo>
                  <a:cubicBezTo>
                    <a:pt x="912" y="52"/>
                    <a:pt x="912" y="52"/>
                    <a:pt x="912" y="52"/>
                  </a:cubicBezTo>
                  <a:cubicBezTo>
                    <a:pt x="912" y="51"/>
                    <a:pt x="912" y="51"/>
                    <a:pt x="912" y="51"/>
                  </a:cubicBezTo>
                  <a:cubicBezTo>
                    <a:pt x="912" y="51"/>
                    <a:pt x="912" y="51"/>
                    <a:pt x="912" y="51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49"/>
                    <a:pt x="912" y="49"/>
                    <a:pt x="912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4"/>
                    <a:pt x="910" y="44"/>
                    <a:pt x="910" y="44"/>
                  </a:cubicBezTo>
                  <a:cubicBezTo>
                    <a:pt x="910" y="44"/>
                    <a:pt x="910" y="44"/>
                    <a:pt x="910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8" y="43"/>
                    <a:pt x="908" y="43"/>
                    <a:pt x="908" y="43"/>
                  </a:cubicBezTo>
                  <a:cubicBezTo>
                    <a:pt x="908" y="43"/>
                    <a:pt x="908" y="43"/>
                    <a:pt x="908" y="43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4" y="39"/>
                    <a:pt x="904" y="39"/>
                    <a:pt x="904" y="39"/>
                  </a:cubicBezTo>
                  <a:cubicBezTo>
                    <a:pt x="904" y="39"/>
                    <a:pt x="904" y="39"/>
                    <a:pt x="904" y="39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2" y="38"/>
                    <a:pt x="902" y="38"/>
                    <a:pt x="902" y="38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0" y="36"/>
                    <a:pt x="900" y="36"/>
                    <a:pt x="900" y="36"/>
                  </a:cubicBezTo>
                  <a:cubicBezTo>
                    <a:pt x="900" y="36"/>
                    <a:pt x="900" y="36"/>
                    <a:pt x="900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7" y="36"/>
                    <a:pt x="897" y="36"/>
                    <a:pt x="897" y="36"/>
                  </a:cubicBezTo>
                  <a:cubicBezTo>
                    <a:pt x="897" y="36"/>
                    <a:pt x="897" y="36"/>
                    <a:pt x="897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5" y="36"/>
                    <a:pt x="895" y="36"/>
                    <a:pt x="895" y="36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3" y="35"/>
                    <a:pt x="893" y="35"/>
                    <a:pt x="893" y="35"/>
                  </a:cubicBezTo>
                  <a:cubicBezTo>
                    <a:pt x="891" y="35"/>
                    <a:pt x="891" y="35"/>
                    <a:pt x="891" y="35"/>
                  </a:cubicBezTo>
                  <a:cubicBezTo>
                    <a:pt x="891" y="35"/>
                    <a:pt x="891" y="35"/>
                    <a:pt x="891" y="35"/>
                  </a:cubicBezTo>
                  <a:cubicBezTo>
                    <a:pt x="891" y="35"/>
                    <a:pt x="891" y="35"/>
                    <a:pt x="891" y="35"/>
                  </a:cubicBezTo>
                  <a:cubicBezTo>
                    <a:pt x="890" y="35"/>
                    <a:pt x="890" y="35"/>
                    <a:pt x="890" y="35"/>
                  </a:cubicBezTo>
                  <a:cubicBezTo>
                    <a:pt x="890" y="35"/>
                    <a:pt x="890" y="35"/>
                    <a:pt x="890" y="35"/>
                  </a:cubicBezTo>
                  <a:cubicBezTo>
                    <a:pt x="890" y="35"/>
                    <a:pt x="889" y="35"/>
                    <a:pt x="889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7" y="35"/>
                    <a:pt x="887" y="35"/>
                    <a:pt x="887" y="35"/>
                  </a:cubicBezTo>
                  <a:cubicBezTo>
                    <a:pt x="887" y="35"/>
                    <a:pt x="887" y="35"/>
                    <a:pt x="887" y="35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5" y="35"/>
                    <a:pt x="885" y="35"/>
                    <a:pt x="885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3" y="35"/>
                    <a:pt x="883" y="35"/>
                    <a:pt x="883" y="35"/>
                  </a:cubicBezTo>
                  <a:cubicBezTo>
                    <a:pt x="883" y="36"/>
                    <a:pt x="883" y="36"/>
                    <a:pt x="883" y="36"/>
                  </a:cubicBezTo>
                  <a:cubicBezTo>
                    <a:pt x="883" y="36"/>
                    <a:pt x="883" y="36"/>
                    <a:pt x="883" y="36"/>
                  </a:cubicBezTo>
                  <a:cubicBezTo>
                    <a:pt x="883" y="36"/>
                    <a:pt x="883" y="36"/>
                    <a:pt x="883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7"/>
                    <a:pt x="880" y="37"/>
                    <a:pt x="880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6" y="38"/>
                    <a:pt x="876" y="38"/>
                    <a:pt x="876" y="38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5" y="39"/>
                    <a:pt x="875" y="39"/>
                    <a:pt x="875" y="39"/>
                  </a:cubicBezTo>
                  <a:cubicBezTo>
                    <a:pt x="875" y="39"/>
                    <a:pt x="875" y="39"/>
                    <a:pt x="875" y="39"/>
                  </a:cubicBezTo>
                  <a:cubicBezTo>
                    <a:pt x="875" y="40"/>
                    <a:pt x="875" y="40"/>
                    <a:pt x="875" y="40"/>
                  </a:cubicBezTo>
                  <a:cubicBezTo>
                    <a:pt x="875" y="40"/>
                    <a:pt x="875" y="40"/>
                    <a:pt x="875" y="40"/>
                  </a:cubicBezTo>
                  <a:cubicBezTo>
                    <a:pt x="875" y="40"/>
                    <a:pt x="875" y="40"/>
                    <a:pt x="875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73" y="41"/>
                    <a:pt x="873" y="41"/>
                    <a:pt x="873" y="41"/>
                  </a:cubicBezTo>
                  <a:cubicBezTo>
                    <a:pt x="873" y="41"/>
                    <a:pt x="873" y="41"/>
                    <a:pt x="873" y="41"/>
                  </a:cubicBezTo>
                  <a:cubicBezTo>
                    <a:pt x="873" y="41"/>
                    <a:pt x="873" y="41"/>
                    <a:pt x="873" y="41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2" y="42"/>
                    <a:pt x="872" y="42"/>
                    <a:pt x="872" y="42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43"/>
                    <a:pt x="871" y="43"/>
                    <a:pt x="871" y="43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0" y="44"/>
                    <a:pt x="870" y="44"/>
                    <a:pt x="870" y="44"/>
                  </a:cubicBezTo>
                  <a:cubicBezTo>
                    <a:pt x="870" y="44"/>
                    <a:pt x="870" y="44"/>
                    <a:pt x="870" y="44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6"/>
                    <a:pt x="870" y="46"/>
                    <a:pt x="870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7"/>
                    <a:pt x="869" y="47"/>
                    <a:pt x="869" y="47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5"/>
                    <a:pt x="868" y="45"/>
                    <a:pt x="868" y="44"/>
                  </a:cubicBezTo>
                  <a:cubicBezTo>
                    <a:pt x="868" y="44"/>
                    <a:pt x="868" y="44"/>
                    <a:pt x="868" y="44"/>
                  </a:cubicBezTo>
                  <a:cubicBezTo>
                    <a:pt x="868" y="44"/>
                    <a:pt x="868" y="44"/>
                    <a:pt x="868" y="44"/>
                  </a:cubicBezTo>
                  <a:cubicBezTo>
                    <a:pt x="868" y="43"/>
                    <a:pt x="868" y="43"/>
                    <a:pt x="868" y="43"/>
                  </a:cubicBezTo>
                  <a:cubicBezTo>
                    <a:pt x="868" y="43"/>
                    <a:pt x="868" y="42"/>
                    <a:pt x="869" y="42"/>
                  </a:cubicBezTo>
                  <a:cubicBezTo>
                    <a:pt x="869" y="40"/>
                    <a:pt x="869" y="40"/>
                    <a:pt x="869" y="40"/>
                  </a:cubicBezTo>
                  <a:cubicBezTo>
                    <a:pt x="869" y="40"/>
                    <a:pt x="869" y="39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7"/>
                    <a:pt x="869" y="37"/>
                    <a:pt x="869" y="37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8" y="36"/>
                    <a:pt x="868" y="36"/>
                    <a:pt x="868" y="36"/>
                  </a:cubicBezTo>
                  <a:cubicBezTo>
                    <a:pt x="867" y="36"/>
                    <a:pt x="867" y="36"/>
                    <a:pt x="867" y="36"/>
                  </a:cubicBezTo>
                  <a:cubicBezTo>
                    <a:pt x="867" y="36"/>
                    <a:pt x="867" y="36"/>
                    <a:pt x="867" y="36"/>
                  </a:cubicBezTo>
                  <a:cubicBezTo>
                    <a:pt x="867" y="36"/>
                    <a:pt x="867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4" y="36"/>
                    <a:pt x="864" y="36"/>
                  </a:cubicBezTo>
                  <a:cubicBezTo>
                    <a:pt x="863" y="36"/>
                    <a:pt x="861" y="36"/>
                    <a:pt x="861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7" y="37"/>
                    <a:pt x="858" y="38"/>
                    <a:pt x="858" y="38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40"/>
                    <a:pt x="858" y="40"/>
                    <a:pt x="858" y="40"/>
                  </a:cubicBezTo>
                  <a:cubicBezTo>
                    <a:pt x="858" y="40"/>
                    <a:pt x="858" y="40"/>
                    <a:pt x="858" y="40"/>
                  </a:cubicBezTo>
                  <a:cubicBezTo>
                    <a:pt x="858" y="41"/>
                    <a:pt x="858" y="41"/>
                    <a:pt x="858" y="41"/>
                  </a:cubicBezTo>
                  <a:cubicBezTo>
                    <a:pt x="858" y="41"/>
                    <a:pt x="858" y="41"/>
                    <a:pt x="858" y="41"/>
                  </a:cubicBezTo>
                  <a:cubicBezTo>
                    <a:pt x="858" y="42"/>
                    <a:pt x="858" y="42"/>
                    <a:pt x="858" y="42"/>
                  </a:cubicBezTo>
                  <a:cubicBezTo>
                    <a:pt x="858" y="43"/>
                    <a:pt x="858" y="43"/>
                    <a:pt x="858" y="43"/>
                  </a:cubicBezTo>
                  <a:cubicBezTo>
                    <a:pt x="858" y="43"/>
                    <a:pt x="858" y="43"/>
                    <a:pt x="858" y="43"/>
                  </a:cubicBezTo>
                  <a:cubicBezTo>
                    <a:pt x="858" y="43"/>
                    <a:pt x="858" y="43"/>
                    <a:pt x="858" y="43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5"/>
                    <a:pt x="858" y="45"/>
                    <a:pt x="858" y="46"/>
                  </a:cubicBezTo>
                  <a:cubicBezTo>
                    <a:pt x="858" y="46"/>
                    <a:pt x="858" y="47"/>
                    <a:pt x="858" y="47"/>
                  </a:cubicBezTo>
                  <a:cubicBezTo>
                    <a:pt x="858" y="47"/>
                    <a:pt x="858" y="47"/>
                    <a:pt x="858" y="47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9"/>
                    <a:pt x="858" y="49"/>
                    <a:pt x="858" y="49"/>
                  </a:cubicBezTo>
                  <a:cubicBezTo>
                    <a:pt x="858" y="49"/>
                    <a:pt x="858" y="49"/>
                    <a:pt x="858" y="49"/>
                  </a:cubicBezTo>
                  <a:cubicBezTo>
                    <a:pt x="858" y="49"/>
                    <a:pt x="858" y="49"/>
                    <a:pt x="858" y="49"/>
                  </a:cubicBezTo>
                  <a:cubicBezTo>
                    <a:pt x="858" y="49"/>
                    <a:pt x="858" y="49"/>
                    <a:pt x="858" y="50"/>
                  </a:cubicBezTo>
                  <a:cubicBezTo>
                    <a:pt x="858" y="51"/>
                    <a:pt x="858" y="51"/>
                    <a:pt x="858" y="51"/>
                  </a:cubicBezTo>
                  <a:cubicBezTo>
                    <a:pt x="858" y="51"/>
                    <a:pt x="858" y="51"/>
                    <a:pt x="858" y="51"/>
                  </a:cubicBezTo>
                  <a:cubicBezTo>
                    <a:pt x="858" y="51"/>
                    <a:pt x="858" y="52"/>
                    <a:pt x="858" y="52"/>
                  </a:cubicBezTo>
                  <a:cubicBezTo>
                    <a:pt x="858" y="52"/>
                    <a:pt x="858" y="52"/>
                    <a:pt x="858" y="52"/>
                  </a:cubicBezTo>
                  <a:cubicBezTo>
                    <a:pt x="858" y="52"/>
                    <a:pt x="858" y="52"/>
                    <a:pt x="858" y="52"/>
                  </a:cubicBezTo>
                  <a:cubicBezTo>
                    <a:pt x="858" y="53"/>
                    <a:pt x="858" y="53"/>
                    <a:pt x="858" y="53"/>
                  </a:cubicBezTo>
                  <a:cubicBezTo>
                    <a:pt x="859" y="54"/>
                    <a:pt x="859" y="56"/>
                    <a:pt x="859" y="57"/>
                  </a:cubicBezTo>
                  <a:cubicBezTo>
                    <a:pt x="859" y="58"/>
                    <a:pt x="859" y="58"/>
                    <a:pt x="859" y="59"/>
                  </a:cubicBezTo>
                  <a:cubicBezTo>
                    <a:pt x="859" y="59"/>
                    <a:pt x="859" y="59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1"/>
                    <a:pt x="859" y="62"/>
                    <a:pt x="859" y="62"/>
                  </a:cubicBezTo>
                  <a:cubicBezTo>
                    <a:pt x="859" y="62"/>
                    <a:pt x="859" y="62"/>
                    <a:pt x="859" y="62"/>
                  </a:cubicBezTo>
                  <a:cubicBezTo>
                    <a:pt x="859" y="62"/>
                    <a:pt x="859" y="62"/>
                    <a:pt x="859" y="62"/>
                  </a:cubicBezTo>
                  <a:cubicBezTo>
                    <a:pt x="859" y="62"/>
                    <a:pt x="859" y="62"/>
                    <a:pt x="859" y="62"/>
                  </a:cubicBezTo>
                  <a:cubicBezTo>
                    <a:pt x="859" y="63"/>
                    <a:pt x="859" y="63"/>
                    <a:pt x="859" y="63"/>
                  </a:cubicBezTo>
                  <a:cubicBezTo>
                    <a:pt x="859" y="64"/>
                    <a:pt x="859" y="64"/>
                    <a:pt x="859" y="65"/>
                  </a:cubicBezTo>
                  <a:cubicBezTo>
                    <a:pt x="859" y="66"/>
                    <a:pt x="859" y="67"/>
                    <a:pt x="859" y="68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8" y="69"/>
                    <a:pt x="859" y="69"/>
                    <a:pt x="859" y="70"/>
                  </a:cubicBezTo>
                  <a:cubicBezTo>
                    <a:pt x="859" y="70"/>
                    <a:pt x="859" y="71"/>
                    <a:pt x="859" y="72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9" y="74"/>
                    <a:pt x="859" y="74"/>
                    <a:pt x="859" y="74"/>
                  </a:cubicBezTo>
                  <a:cubicBezTo>
                    <a:pt x="859" y="74"/>
                    <a:pt x="859" y="74"/>
                    <a:pt x="859" y="74"/>
                  </a:cubicBezTo>
                  <a:cubicBezTo>
                    <a:pt x="859" y="74"/>
                    <a:pt x="859" y="75"/>
                    <a:pt x="859" y="75"/>
                  </a:cubicBezTo>
                  <a:cubicBezTo>
                    <a:pt x="859" y="76"/>
                    <a:pt x="859" y="76"/>
                    <a:pt x="859" y="76"/>
                  </a:cubicBezTo>
                  <a:cubicBezTo>
                    <a:pt x="859" y="76"/>
                    <a:pt x="859" y="76"/>
                    <a:pt x="859" y="76"/>
                  </a:cubicBezTo>
                  <a:cubicBezTo>
                    <a:pt x="859" y="77"/>
                    <a:pt x="859" y="77"/>
                    <a:pt x="859" y="77"/>
                  </a:cubicBezTo>
                  <a:cubicBezTo>
                    <a:pt x="859" y="77"/>
                    <a:pt x="859" y="77"/>
                    <a:pt x="859" y="77"/>
                  </a:cubicBezTo>
                  <a:cubicBezTo>
                    <a:pt x="859" y="77"/>
                    <a:pt x="859" y="77"/>
                    <a:pt x="859" y="77"/>
                  </a:cubicBezTo>
                  <a:cubicBezTo>
                    <a:pt x="859" y="78"/>
                    <a:pt x="859" y="78"/>
                    <a:pt x="859" y="79"/>
                  </a:cubicBezTo>
                  <a:cubicBezTo>
                    <a:pt x="859" y="79"/>
                    <a:pt x="859" y="79"/>
                    <a:pt x="859" y="79"/>
                  </a:cubicBezTo>
                  <a:cubicBezTo>
                    <a:pt x="859" y="79"/>
                    <a:pt x="859" y="80"/>
                    <a:pt x="859" y="80"/>
                  </a:cubicBezTo>
                  <a:cubicBezTo>
                    <a:pt x="859" y="80"/>
                    <a:pt x="859" y="80"/>
                    <a:pt x="859" y="80"/>
                  </a:cubicBezTo>
                  <a:cubicBezTo>
                    <a:pt x="859" y="81"/>
                    <a:pt x="859" y="81"/>
                    <a:pt x="859" y="82"/>
                  </a:cubicBezTo>
                  <a:cubicBezTo>
                    <a:pt x="859" y="82"/>
                    <a:pt x="859" y="82"/>
                    <a:pt x="859" y="82"/>
                  </a:cubicBezTo>
                  <a:cubicBezTo>
                    <a:pt x="859" y="83"/>
                    <a:pt x="859" y="83"/>
                    <a:pt x="859" y="83"/>
                  </a:cubicBezTo>
                  <a:cubicBezTo>
                    <a:pt x="859" y="83"/>
                    <a:pt x="859" y="83"/>
                    <a:pt x="859" y="83"/>
                  </a:cubicBezTo>
                  <a:cubicBezTo>
                    <a:pt x="859" y="83"/>
                    <a:pt x="859" y="83"/>
                    <a:pt x="859" y="84"/>
                  </a:cubicBezTo>
                  <a:cubicBezTo>
                    <a:pt x="858" y="84"/>
                    <a:pt x="858" y="84"/>
                    <a:pt x="858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8" y="84"/>
                    <a:pt x="858" y="85"/>
                    <a:pt x="858" y="85"/>
                  </a:cubicBezTo>
                  <a:cubicBezTo>
                    <a:pt x="859" y="86"/>
                    <a:pt x="858" y="86"/>
                    <a:pt x="858" y="87"/>
                  </a:cubicBezTo>
                  <a:cubicBezTo>
                    <a:pt x="858" y="88"/>
                    <a:pt x="858" y="89"/>
                    <a:pt x="858" y="90"/>
                  </a:cubicBezTo>
                  <a:cubicBezTo>
                    <a:pt x="858" y="90"/>
                    <a:pt x="858" y="90"/>
                    <a:pt x="858" y="90"/>
                  </a:cubicBezTo>
                  <a:cubicBezTo>
                    <a:pt x="858" y="90"/>
                    <a:pt x="858" y="90"/>
                    <a:pt x="858" y="90"/>
                  </a:cubicBezTo>
                  <a:cubicBezTo>
                    <a:pt x="858" y="90"/>
                    <a:pt x="858" y="90"/>
                    <a:pt x="858" y="90"/>
                  </a:cubicBezTo>
                  <a:cubicBezTo>
                    <a:pt x="858" y="91"/>
                    <a:pt x="858" y="91"/>
                    <a:pt x="858" y="91"/>
                  </a:cubicBezTo>
                  <a:cubicBezTo>
                    <a:pt x="858" y="92"/>
                    <a:pt x="858" y="92"/>
                    <a:pt x="858" y="92"/>
                  </a:cubicBezTo>
                  <a:cubicBezTo>
                    <a:pt x="858" y="93"/>
                    <a:pt x="858" y="93"/>
                    <a:pt x="858" y="94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7"/>
                    <a:pt x="858" y="97"/>
                    <a:pt x="858" y="97"/>
                  </a:cubicBezTo>
                  <a:cubicBezTo>
                    <a:pt x="858" y="98"/>
                    <a:pt x="858" y="98"/>
                    <a:pt x="858" y="98"/>
                  </a:cubicBezTo>
                  <a:cubicBezTo>
                    <a:pt x="858" y="98"/>
                    <a:pt x="859" y="98"/>
                    <a:pt x="859" y="98"/>
                  </a:cubicBezTo>
                  <a:cubicBezTo>
                    <a:pt x="859" y="98"/>
                    <a:pt x="859" y="98"/>
                    <a:pt x="859" y="98"/>
                  </a:cubicBezTo>
                  <a:cubicBezTo>
                    <a:pt x="860" y="98"/>
                    <a:pt x="860" y="98"/>
                    <a:pt x="860" y="98"/>
                  </a:cubicBezTo>
                  <a:cubicBezTo>
                    <a:pt x="861" y="98"/>
                    <a:pt x="863" y="98"/>
                    <a:pt x="865" y="98"/>
                  </a:cubicBezTo>
                  <a:cubicBezTo>
                    <a:pt x="865" y="98"/>
                    <a:pt x="867" y="98"/>
                    <a:pt x="867" y="98"/>
                  </a:cubicBezTo>
                  <a:cubicBezTo>
                    <a:pt x="868" y="98"/>
                    <a:pt x="868" y="98"/>
                    <a:pt x="868" y="98"/>
                  </a:cubicBezTo>
                  <a:cubicBezTo>
                    <a:pt x="868" y="98"/>
                    <a:pt x="868" y="98"/>
                    <a:pt x="868" y="98"/>
                  </a:cubicBezTo>
                  <a:cubicBezTo>
                    <a:pt x="869" y="98"/>
                    <a:pt x="869" y="98"/>
                    <a:pt x="869" y="98"/>
                  </a:cubicBezTo>
                  <a:cubicBezTo>
                    <a:pt x="870" y="98"/>
                    <a:pt x="870" y="98"/>
                    <a:pt x="870" y="98"/>
                  </a:cubicBezTo>
                  <a:cubicBezTo>
                    <a:pt x="870" y="98"/>
                    <a:pt x="870" y="97"/>
                    <a:pt x="870" y="96"/>
                  </a:cubicBezTo>
                  <a:cubicBezTo>
                    <a:pt x="870" y="96"/>
                    <a:pt x="870" y="96"/>
                    <a:pt x="870" y="96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4"/>
                    <a:pt x="870" y="94"/>
                    <a:pt x="870" y="93"/>
                  </a:cubicBezTo>
                  <a:cubicBezTo>
                    <a:pt x="869" y="92"/>
                    <a:pt x="869" y="92"/>
                    <a:pt x="869" y="92"/>
                  </a:cubicBezTo>
                  <a:cubicBezTo>
                    <a:pt x="869" y="92"/>
                    <a:pt x="869" y="92"/>
                    <a:pt x="869" y="91"/>
                  </a:cubicBezTo>
                  <a:cubicBezTo>
                    <a:pt x="869" y="91"/>
                    <a:pt x="869" y="90"/>
                    <a:pt x="869" y="90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7"/>
                    <a:pt x="869" y="87"/>
                  </a:cubicBezTo>
                  <a:cubicBezTo>
                    <a:pt x="869" y="86"/>
                    <a:pt x="869" y="86"/>
                    <a:pt x="869" y="86"/>
                  </a:cubicBezTo>
                  <a:cubicBezTo>
                    <a:pt x="869" y="86"/>
                    <a:pt x="869" y="86"/>
                    <a:pt x="869" y="86"/>
                  </a:cubicBezTo>
                  <a:cubicBezTo>
                    <a:pt x="869" y="85"/>
                    <a:pt x="869" y="85"/>
                    <a:pt x="869" y="85"/>
                  </a:cubicBezTo>
                  <a:cubicBezTo>
                    <a:pt x="869" y="84"/>
                    <a:pt x="869" y="84"/>
                    <a:pt x="869" y="84"/>
                  </a:cubicBezTo>
                  <a:cubicBezTo>
                    <a:pt x="869" y="84"/>
                    <a:pt x="869" y="84"/>
                    <a:pt x="869" y="84"/>
                  </a:cubicBezTo>
                  <a:cubicBezTo>
                    <a:pt x="869" y="84"/>
                    <a:pt x="869" y="83"/>
                    <a:pt x="869" y="83"/>
                  </a:cubicBezTo>
                  <a:cubicBezTo>
                    <a:pt x="869" y="83"/>
                    <a:pt x="869" y="83"/>
                    <a:pt x="869" y="83"/>
                  </a:cubicBezTo>
                  <a:cubicBezTo>
                    <a:pt x="869" y="82"/>
                    <a:pt x="869" y="82"/>
                    <a:pt x="869" y="82"/>
                  </a:cubicBezTo>
                  <a:cubicBezTo>
                    <a:pt x="869" y="82"/>
                    <a:pt x="869" y="82"/>
                    <a:pt x="869" y="82"/>
                  </a:cubicBezTo>
                  <a:cubicBezTo>
                    <a:pt x="869" y="82"/>
                    <a:pt x="869" y="81"/>
                    <a:pt x="869" y="81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79"/>
                    <a:pt x="869" y="79"/>
                    <a:pt x="869" y="79"/>
                  </a:cubicBezTo>
                  <a:cubicBezTo>
                    <a:pt x="869" y="79"/>
                    <a:pt x="869" y="79"/>
                    <a:pt x="869" y="79"/>
                  </a:cubicBezTo>
                  <a:cubicBezTo>
                    <a:pt x="869" y="78"/>
                    <a:pt x="869" y="78"/>
                    <a:pt x="869" y="78"/>
                  </a:cubicBezTo>
                  <a:cubicBezTo>
                    <a:pt x="869" y="78"/>
                    <a:pt x="869" y="78"/>
                    <a:pt x="869" y="78"/>
                  </a:cubicBezTo>
                  <a:cubicBezTo>
                    <a:pt x="869" y="78"/>
                    <a:pt x="869" y="78"/>
                    <a:pt x="869" y="78"/>
                  </a:cubicBezTo>
                  <a:cubicBezTo>
                    <a:pt x="869" y="77"/>
                    <a:pt x="869" y="77"/>
                    <a:pt x="869" y="77"/>
                  </a:cubicBezTo>
                  <a:cubicBezTo>
                    <a:pt x="869" y="76"/>
                    <a:pt x="869" y="76"/>
                    <a:pt x="868" y="76"/>
                  </a:cubicBezTo>
                  <a:cubicBezTo>
                    <a:pt x="868" y="75"/>
                    <a:pt x="869" y="74"/>
                    <a:pt x="869" y="74"/>
                  </a:cubicBezTo>
                  <a:cubicBezTo>
                    <a:pt x="868" y="73"/>
                    <a:pt x="868" y="73"/>
                    <a:pt x="868" y="73"/>
                  </a:cubicBezTo>
                  <a:cubicBezTo>
                    <a:pt x="868" y="72"/>
                    <a:pt x="868" y="72"/>
                    <a:pt x="868" y="72"/>
                  </a:cubicBezTo>
                  <a:cubicBezTo>
                    <a:pt x="868" y="71"/>
                    <a:pt x="868" y="71"/>
                    <a:pt x="868" y="70"/>
                  </a:cubicBezTo>
                  <a:cubicBezTo>
                    <a:pt x="868" y="70"/>
                    <a:pt x="868" y="69"/>
                    <a:pt x="868" y="69"/>
                  </a:cubicBezTo>
                  <a:cubicBezTo>
                    <a:pt x="868" y="68"/>
                    <a:pt x="868" y="68"/>
                    <a:pt x="868" y="67"/>
                  </a:cubicBezTo>
                  <a:cubicBezTo>
                    <a:pt x="868" y="66"/>
                    <a:pt x="868" y="66"/>
                    <a:pt x="868" y="66"/>
                  </a:cubicBezTo>
                  <a:cubicBezTo>
                    <a:pt x="868" y="65"/>
                    <a:pt x="868" y="65"/>
                    <a:pt x="868" y="65"/>
                  </a:cubicBezTo>
                  <a:cubicBezTo>
                    <a:pt x="868" y="65"/>
                    <a:pt x="868" y="65"/>
                    <a:pt x="868" y="65"/>
                  </a:cubicBezTo>
                  <a:cubicBezTo>
                    <a:pt x="868" y="65"/>
                    <a:pt x="868" y="64"/>
                    <a:pt x="868" y="64"/>
                  </a:cubicBezTo>
                  <a:cubicBezTo>
                    <a:pt x="868" y="63"/>
                    <a:pt x="868" y="62"/>
                    <a:pt x="868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59"/>
                    <a:pt x="869" y="59"/>
                    <a:pt x="869" y="59"/>
                  </a:cubicBezTo>
                  <a:cubicBezTo>
                    <a:pt x="869" y="58"/>
                    <a:pt x="869" y="57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3"/>
                    <a:pt x="869" y="53"/>
                    <a:pt x="869" y="53"/>
                  </a:cubicBezTo>
                  <a:cubicBezTo>
                    <a:pt x="869" y="53"/>
                    <a:pt x="869" y="53"/>
                    <a:pt x="869" y="53"/>
                  </a:cubicBezTo>
                  <a:cubicBezTo>
                    <a:pt x="869" y="53"/>
                    <a:pt x="869" y="53"/>
                    <a:pt x="869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3" y="48"/>
                    <a:pt x="873" y="48"/>
                    <a:pt x="873" y="48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6" y="45"/>
                    <a:pt x="876" y="45"/>
                    <a:pt x="876" y="45"/>
                  </a:cubicBezTo>
                  <a:cubicBezTo>
                    <a:pt x="876" y="45"/>
                    <a:pt x="876" y="45"/>
                    <a:pt x="876" y="45"/>
                  </a:cubicBezTo>
                  <a:cubicBezTo>
                    <a:pt x="876" y="45"/>
                    <a:pt x="876" y="45"/>
                    <a:pt x="876" y="45"/>
                  </a:cubicBezTo>
                  <a:cubicBezTo>
                    <a:pt x="876" y="44"/>
                    <a:pt x="876" y="44"/>
                    <a:pt x="876" y="44"/>
                  </a:cubicBezTo>
                  <a:cubicBezTo>
                    <a:pt x="876" y="44"/>
                    <a:pt x="876" y="44"/>
                    <a:pt x="876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2"/>
                    <a:pt x="879" y="42"/>
                    <a:pt x="879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4" y="42"/>
                    <a:pt x="884" y="42"/>
                    <a:pt x="884" y="42"/>
                  </a:cubicBezTo>
                  <a:cubicBezTo>
                    <a:pt x="884" y="42"/>
                    <a:pt x="884" y="42"/>
                    <a:pt x="884" y="42"/>
                  </a:cubicBezTo>
                  <a:cubicBezTo>
                    <a:pt x="885" y="42"/>
                    <a:pt x="885" y="42"/>
                    <a:pt x="885" y="42"/>
                  </a:cubicBezTo>
                  <a:cubicBezTo>
                    <a:pt x="885" y="42"/>
                    <a:pt x="885" y="42"/>
                    <a:pt x="885" y="42"/>
                  </a:cubicBezTo>
                  <a:cubicBezTo>
                    <a:pt x="886" y="42"/>
                    <a:pt x="886" y="42"/>
                    <a:pt x="886" y="42"/>
                  </a:cubicBezTo>
                  <a:cubicBezTo>
                    <a:pt x="886" y="42"/>
                    <a:pt x="886" y="42"/>
                    <a:pt x="887" y="42"/>
                  </a:cubicBezTo>
                  <a:cubicBezTo>
                    <a:pt x="888" y="42"/>
                    <a:pt x="889" y="42"/>
                    <a:pt x="889" y="42"/>
                  </a:cubicBezTo>
                  <a:cubicBezTo>
                    <a:pt x="890" y="42"/>
                    <a:pt x="890" y="42"/>
                    <a:pt x="890" y="42"/>
                  </a:cubicBezTo>
                  <a:cubicBezTo>
                    <a:pt x="890" y="42"/>
                    <a:pt x="890" y="42"/>
                    <a:pt x="890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2" y="42"/>
                    <a:pt x="892" y="42"/>
                    <a:pt x="892" y="42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4"/>
                    <a:pt x="894" y="44"/>
                    <a:pt x="894" y="44"/>
                  </a:cubicBezTo>
                  <a:cubicBezTo>
                    <a:pt x="894" y="44"/>
                    <a:pt x="894" y="44"/>
                    <a:pt x="894" y="44"/>
                  </a:cubicBezTo>
                  <a:cubicBezTo>
                    <a:pt x="894" y="44"/>
                    <a:pt x="894" y="44"/>
                    <a:pt x="894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5"/>
                    <a:pt x="896" y="45"/>
                    <a:pt x="896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7"/>
                    <a:pt x="898" y="47"/>
                    <a:pt x="898" y="47"/>
                  </a:cubicBezTo>
                  <a:cubicBezTo>
                    <a:pt x="898" y="47"/>
                    <a:pt x="898" y="47"/>
                    <a:pt x="898" y="47"/>
                  </a:cubicBezTo>
                  <a:cubicBezTo>
                    <a:pt x="898" y="47"/>
                    <a:pt x="898" y="47"/>
                    <a:pt x="898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8"/>
                    <a:pt x="899" y="48"/>
                    <a:pt x="899" y="48"/>
                  </a:cubicBezTo>
                  <a:cubicBezTo>
                    <a:pt x="899" y="48"/>
                    <a:pt x="899" y="48"/>
                    <a:pt x="899" y="48"/>
                  </a:cubicBezTo>
                  <a:cubicBezTo>
                    <a:pt x="899" y="48"/>
                    <a:pt x="899" y="48"/>
                    <a:pt x="899" y="48"/>
                  </a:cubicBezTo>
                  <a:cubicBezTo>
                    <a:pt x="900" y="48"/>
                    <a:pt x="900" y="48"/>
                    <a:pt x="900" y="48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1"/>
                    <a:pt x="900" y="51"/>
                    <a:pt x="900" y="51"/>
                  </a:cubicBezTo>
                  <a:cubicBezTo>
                    <a:pt x="900" y="51"/>
                    <a:pt x="900" y="51"/>
                    <a:pt x="900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5"/>
                    <a:pt x="901" y="55"/>
                  </a:cubicBezTo>
                  <a:cubicBezTo>
                    <a:pt x="901" y="55"/>
                    <a:pt x="901" y="55"/>
                    <a:pt x="901" y="55"/>
                  </a:cubicBezTo>
                  <a:cubicBezTo>
                    <a:pt x="901" y="55"/>
                    <a:pt x="901" y="55"/>
                    <a:pt x="901" y="55"/>
                  </a:cubicBezTo>
                  <a:cubicBezTo>
                    <a:pt x="902" y="55"/>
                    <a:pt x="902" y="55"/>
                    <a:pt x="902" y="55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7"/>
                    <a:pt x="902" y="57"/>
                    <a:pt x="902" y="57"/>
                  </a:cubicBezTo>
                  <a:cubicBezTo>
                    <a:pt x="902" y="57"/>
                    <a:pt x="902" y="57"/>
                    <a:pt x="902" y="57"/>
                  </a:cubicBezTo>
                  <a:cubicBezTo>
                    <a:pt x="902" y="58"/>
                    <a:pt x="902" y="60"/>
                    <a:pt x="902" y="62"/>
                  </a:cubicBezTo>
                  <a:cubicBezTo>
                    <a:pt x="902" y="62"/>
                    <a:pt x="902" y="62"/>
                    <a:pt x="902" y="62"/>
                  </a:cubicBezTo>
                  <a:cubicBezTo>
                    <a:pt x="902" y="62"/>
                    <a:pt x="902" y="62"/>
                    <a:pt x="902" y="63"/>
                  </a:cubicBezTo>
                  <a:cubicBezTo>
                    <a:pt x="902" y="64"/>
                    <a:pt x="902" y="64"/>
                    <a:pt x="902" y="64"/>
                  </a:cubicBezTo>
                  <a:cubicBezTo>
                    <a:pt x="902" y="64"/>
                    <a:pt x="902" y="64"/>
                    <a:pt x="902" y="64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6"/>
                    <a:pt x="902" y="66"/>
                    <a:pt x="902" y="66"/>
                  </a:cubicBezTo>
                  <a:cubicBezTo>
                    <a:pt x="902" y="67"/>
                    <a:pt x="902" y="67"/>
                    <a:pt x="902" y="67"/>
                  </a:cubicBezTo>
                  <a:cubicBezTo>
                    <a:pt x="902" y="67"/>
                    <a:pt x="902" y="67"/>
                    <a:pt x="902" y="67"/>
                  </a:cubicBezTo>
                  <a:cubicBezTo>
                    <a:pt x="902" y="67"/>
                    <a:pt x="902" y="67"/>
                    <a:pt x="902" y="67"/>
                  </a:cubicBezTo>
                  <a:cubicBezTo>
                    <a:pt x="902" y="68"/>
                    <a:pt x="902" y="68"/>
                    <a:pt x="902" y="68"/>
                  </a:cubicBezTo>
                  <a:cubicBezTo>
                    <a:pt x="902" y="68"/>
                    <a:pt x="902" y="68"/>
                    <a:pt x="902" y="68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70"/>
                    <a:pt x="902" y="70"/>
                    <a:pt x="902" y="71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72"/>
                    <a:pt x="902" y="73"/>
                    <a:pt x="902" y="73"/>
                  </a:cubicBezTo>
                  <a:cubicBezTo>
                    <a:pt x="902" y="73"/>
                    <a:pt x="902" y="74"/>
                    <a:pt x="902" y="74"/>
                  </a:cubicBezTo>
                  <a:cubicBezTo>
                    <a:pt x="902" y="75"/>
                    <a:pt x="902" y="76"/>
                    <a:pt x="902" y="77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02" y="77"/>
                    <a:pt x="902" y="78"/>
                    <a:pt x="902" y="78"/>
                  </a:cubicBezTo>
                  <a:cubicBezTo>
                    <a:pt x="902" y="80"/>
                    <a:pt x="902" y="80"/>
                    <a:pt x="902" y="80"/>
                  </a:cubicBezTo>
                  <a:cubicBezTo>
                    <a:pt x="902" y="80"/>
                    <a:pt x="902" y="80"/>
                    <a:pt x="902" y="80"/>
                  </a:cubicBezTo>
                  <a:cubicBezTo>
                    <a:pt x="902" y="81"/>
                    <a:pt x="902" y="81"/>
                    <a:pt x="902" y="81"/>
                  </a:cubicBezTo>
                  <a:cubicBezTo>
                    <a:pt x="902" y="82"/>
                    <a:pt x="902" y="82"/>
                    <a:pt x="902" y="82"/>
                  </a:cubicBezTo>
                  <a:cubicBezTo>
                    <a:pt x="902" y="82"/>
                    <a:pt x="902" y="82"/>
                    <a:pt x="902" y="82"/>
                  </a:cubicBezTo>
                  <a:cubicBezTo>
                    <a:pt x="902" y="82"/>
                    <a:pt x="902" y="83"/>
                    <a:pt x="902" y="83"/>
                  </a:cubicBezTo>
                  <a:cubicBezTo>
                    <a:pt x="902" y="84"/>
                    <a:pt x="902" y="84"/>
                    <a:pt x="902" y="84"/>
                  </a:cubicBezTo>
                  <a:cubicBezTo>
                    <a:pt x="902" y="84"/>
                    <a:pt x="902" y="84"/>
                    <a:pt x="902" y="84"/>
                  </a:cubicBezTo>
                  <a:cubicBezTo>
                    <a:pt x="902" y="85"/>
                    <a:pt x="902" y="85"/>
                    <a:pt x="902" y="85"/>
                  </a:cubicBezTo>
                  <a:cubicBezTo>
                    <a:pt x="902" y="85"/>
                    <a:pt x="902" y="85"/>
                    <a:pt x="902" y="85"/>
                  </a:cubicBezTo>
                  <a:cubicBezTo>
                    <a:pt x="902" y="85"/>
                    <a:pt x="902" y="85"/>
                    <a:pt x="902" y="85"/>
                  </a:cubicBezTo>
                  <a:cubicBezTo>
                    <a:pt x="902" y="87"/>
                    <a:pt x="902" y="87"/>
                    <a:pt x="902" y="87"/>
                  </a:cubicBezTo>
                  <a:cubicBezTo>
                    <a:pt x="901" y="87"/>
                    <a:pt x="901" y="87"/>
                    <a:pt x="901" y="87"/>
                  </a:cubicBezTo>
                  <a:cubicBezTo>
                    <a:pt x="901" y="88"/>
                    <a:pt x="901" y="88"/>
                    <a:pt x="901" y="89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901" y="89"/>
                    <a:pt x="901" y="89"/>
                    <a:pt x="901" y="89"/>
                  </a:cubicBezTo>
                  <a:cubicBezTo>
                    <a:pt x="901" y="89"/>
                    <a:pt x="901" y="89"/>
                    <a:pt x="901" y="89"/>
                  </a:cubicBezTo>
                  <a:cubicBezTo>
                    <a:pt x="901" y="89"/>
                    <a:pt x="901" y="89"/>
                    <a:pt x="901" y="89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1"/>
                    <a:pt x="901" y="91"/>
                    <a:pt x="901" y="91"/>
                  </a:cubicBezTo>
                  <a:cubicBezTo>
                    <a:pt x="901" y="92"/>
                    <a:pt x="901" y="92"/>
                    <a:pt x="901" y="93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8"/>
                    <a:pt x="901" y="98"/>
                    <a:pt x="901" y="98"/>
                  </a:cubicBezTo>
                  <a:cubicBezTo>
                    <a:pt x="901" y="98"/>
                    <a:pt x="901" y="98"/>
                    <a:pt x="901" y="98"/>
                  </a:cubicBezTo>
                  <a:cubicBezTo>
                    <a:pt x="902" y="98"/>
                    <a:pt x="902" y="98"/>
                    <a:pt x="902" y="98"/>
                  </a:cubicBezTo>
                  <a:cubicBezTo>
                    <a:pt x="902" y="98"/>
                    <a:pt x="902" y="98"/>
                    <a:pt x="902" y="98"/>
                  </a:cubicBezTo>
                  <a:cubicBezTo>
                    <a:pt x="902" y="98"/>
                    <a:pt x="902" y="98"/>
                    <a:pt x="903" y="98"/>
                  </a:cubicBezTo>
                  <a:cubicBezTo>
                    <a:pt x="903" y="98"/>
                    <a:pt x="903" y="98"/>
                    <a:pt x="903" y="98"/>
                  </a:cubicBezTo>
                  <a:cubicBezTo>
                    <a:pt x="903" y="98"/>
                    <a:pt x="903" y="98"/>
                    <a:pt x="903" y="98"/>
                  </a:cubicBezTo>
                  <a:cubicBezTo>
                    <a:pt x="904" y="98"/>
                    <a:pt x="904" y="98"/>
                    <a:pt x="904" y="98"/>
                  </a:cubicBezTo>
                  <a:cubicBezTo>
                    <a:pt x="904" y="98"/>
                    <a:pt x="904" y="98"/>
                    <a:pt x="904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6" y="98"/>
                    <a:pt x="906" y="98"/>
                  </a:cubicBezTo>
                  <a:cubicBezTo>
                    <a:pt x="906" y="98"/>
                    <a:pt x="906" y="98"/>
                    <a:pt x="906" y="98"/>
                  </a:cubicBezTo>
                  <a:cubicBezTo>
                    <a:pt x="907" y="98"/>
                    <a:pt x="908" y="98"/>
                    <a:pt x="908" y="98"/>
                  </a:cubicBezTo>
                  <a:cubicBezTo>
                    <a:pt x="908" y="98"/>
                    <a:pt x="908" y="98"/>
                    <a:pt x="908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1" y="98"/>
                    <a:pt x="911" y="98"/>
                    <a:pt x="911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3" y="98"/>
                    <a:pt x="913" y="98"/>
                    <a:pt x="913" y="98"/>
                  </a:cubicBezTo>
                  <a:cubicBezTo>
                    <a:pt x="913" y="97"/>
                    <a:pt x="913" y="97"/>
                    <a:pt x="913" y="97"/>
                  </a:cubicBezTo>
                  <a:cubicBezTo>
                    <a:pt x="913" y="96"/>
                    <a:pt x="913" y="96"/>
                    <a:pt x="913" y="95"/>
                  </a:cubicBezTo>
                  <a:close/>
                  <a:moveTo>
                    <a:pt x="982" y="106"/>
                  </a:moveTo>
                  <a:cubicBezTo>
                    <a:pt x="982" y="107"/>
                    <a:pt x="982" y="107"/>
                    <a:pt x="982" y="107"/>
                  </a:cubicBezTo>
                  <a:cubicBezTo>
                    <a:pt x="982" y="107"/>
                    <a:pt x="982" y="107"/>
                    <a:pt x="982" y="107"/>
                  </a:cubicBezTo>
                  <a:cubicBezTo>
                    <a:pt x="982" y="107"/>
                    <a:pt x="982" y="107"/>
                    <a:pt x="982" y="107"/>
                  </a:cubicBezTo>
                  <a:cubicBezTo>
                    <a:pt x="982" y="107"/>
                    <a:pt x="982" y="107"/>
                    <a:pt x="982" y="107"/>
                  </a:cubicBezTo>
                  <a:cubicBezTo>
                    <a:pt x="982" y="108"/>
                    <a:pt x="982" y="108"/>
                    <a:pt x="982" y="108"/>
                  </a:cubicBezTo>
                  <a:cubicBezTo>
                    <a:pt x="982" y="108"/>
                    <a:pt x="982" y="108"/>
                    <a:pt x="982" y="108"/>
                  </a:cubicBezTo>
                  <a:cubicBezTo>
                    <a:pt x="982" y="108"/>
                    <a:pt x="982" y="108"/>
                    <a:pt x="982" y="108"/>
                  </a:cubicBezTo>
                  <a:cubicBezTo>
                    <a:pt x="981" y="108"/>
                    <a:pt x="981" y="108"/>
                    <a:pt x="981" y="108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2"/>
                    <a:pt x="981" y="112"/>
                    <a:pt x="981" y="112"/>
                  </a:cubicBezTo>
                  <a:cubicBezTo>
                    <a:pt x="981" y="112"/>
                    <a:pt x="981" y="112"/>
                    <a:pt x="981" y="112"/>
                  </a:cubicBezTo>
                  <a:cubicBezTo>
                    <a:pt x="981" y="112"/>
                    <a:pt x="981" y="112"/>
                    <a:pt x="981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6" y="118"/>
                    <a:pt x="976" y="118"/>
                    <a:pt x="976" y="118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3" y="121"/>
                    <a:pt x="973" y="121"/>
                    <a:pt x="973" y="121"/>
                  </a:cubicBezTo>
                  <a:cubicBezTo>
                    <a:pt x="973" y="121"/>
                    <a:pt x="973" y="121"/>
                    <a:pt x="973" y="121"/>
                  </a:cubicBezTo>
                  <a:cubicBezTo>
                    <a:pt x="973" y="121"/>
                    <a:pt x="973" y="121"/>
                    <a:pt x="973" y="121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3"/>
                    <a:pt x="972" y="123"/>
                    <a:pt x="972" y="123"/>
                  </a:cubicBezTo>
                  <a:cubicBezTo>
                    <a:pt x="972" y="123"/>
                    <a:pt x="972" y="123"/>
                    <a:pt x="972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5"/>
                    <a:pt x="969" y="125"/>
                    <a:pt x="969" y="125"/>
                  </a:cubicBezTo>
                  <a:cubicBezTo>
                    <a:pt x="969" y="125"/>
                    <a:pt x="969" y="125"/>
                    <a:pt x="969" y="125"/>
                  </a:cubicBezTo>
                  <a:cubicBezTo>
                    <a:pt x="969" y="125"/>
                    <a:pt x="969" y="125"/>
                    <a:pt x="969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6"/>
                    <a:pt x="967" y="126"/>
                    <a:pt x="967" y="126"/>
                  </a:cubicBezTo>
                  <a:cubicBezTo>
                    <a:pt x="967" y="126"/>
                    <a:pt x="967" y="126"/>
                    <a:pt x="967" y="126"/>
                  </a:cubicBezTo>
                  <a:cubicBezTo>
                    <a:pt x="967" y="126"/>
                    <a:pt x="967" y="126"/>
                    <a:pt x="967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4" y="126"/>
                    <a:pt x="964" y="126"/>
                    <a:pt x="964" y="126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1" y="127"/>
                    <a:pt x="961" y="127"/>
                    <a:pt x="961" y="127"/>
                  </a:cubicBezTo>
                  <a:cubicBezTo>
                    <a:pt x="961" y="127"/>
                    <a:pt x="961" y="127"/>
                    <a:pt x="961" y="127"/>
                  </a:cubicBezTo>
                  <a:cubicBezTo>
                    <a:pt x="961" y="127"/>
                    <a:pt x="960" y="127"/>
                    <a:pt x="960" y="127"/>
                  </a:cubicBezTo>
                  <a:cubicBezTo>
                    <a:pt x="960" y="127"/>
                    <a:pt x="960" y="127"/>
                    <a:pt x="960" y="127"/>
                  </a:cubicBezTo>
                  <a:cubicBezTo>
                    <a:pt x="960" y="127"/>
                    <a:pt x="960" y="127"/>
                    <a:pt x="960" y="127"/>
                  </a:cubicBezTo>
                  <a:cubicBezTo>
                    <a:pt x="960" y="128"/>
                    <a:pt x="960" y="128"/>
                    <a:pt x="960" y="128"/>
                  </a:cubicBezTo>
                  <a:cubicBezTo>
                    <a:pt x="960" y="128"/>
                    <a:pt x="960" y="128"/>
                    <a:pt x="960" y="128"/>
                  </a:cubicBezTo>
                  <a:cubicBezTo>
                    <a:pt x="960" y="128"/>
                    <a:pt x="960" y="128"/>
                    <a:pt x="960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8" y="128"/>
                    <a:pt x="958" y="128"/>
                    <a:pt x="958" y="128"/>
                  </a:cubicBezTo>
                  <a:cubicBezTo>
                    <a:pt x="958" y="128"/>
                    <a:pt x="958" y="128"/>
                    <a:pt x="958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6" y="128"/>
                    <a:pt x="956" y="128"/>
                  </a:cubicBezTo>
                  <a:cubicBezTo>
                    <a:pt x="955" y="128"/>
                    <a:pt x="955" y="128"/>
                    <a:pt x="954" y="128"/>
                  </a:cubicBezTo>
                  <a:cubicBezTo>
                    <a:pt x="954" y="128"/>
                    <a:pt x="954" y="128"/>
                    <a:pt x="954" y="128"/>
                  </a:cubicBezTo>
                  <a:cubicBezTo>
                    <a:pt x="953" y="128"/>
                    <a:pt x="952" y="128"/>
                    <a:pt x="951" y="128"/>
                  </a:cubicBezTo>
                  <a:cubicBezTo>
                    <a:pt x="950" y="128"/>
                    <a:pt x="949" y="128"/>
                    <a:pt x="949" y="128"/>
                  </a:cubicBezTo>
                  <a:cubicBezTo>
                    <a:pt x="948" y="128"/>
                    <a:pt x="948" y="128"/>
                    <a:pt x="947" y="128"/>
                  </a:cubicBezTo>
                  <a:cubicBezTo>
                    <a:pt x="947" y="128"/>
                    <a:pt x="947" y="128"/>
                    <a:pt x="947" y="128"/>
                  </a:cubicBezTo>
                  <a:cubicBezTo>
                    <a:pt x="947" y="128"/>
                    <a:pt x="947" y="128"/>
                    <a:pt x="947" y="12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45" y="128"/>
                    <a:pt x="945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3" y="128"/>
                    <a:pt x="943" y="128"/>
                    <a:pt x="942" y="128"/>
                  </a:cubicBezTo>
                  <a:cubicBezTo>
                    <a:pt x="942" y="128"/>
                    <a:pt x="942" y="128"/>
                    <a:pt x="942" y="128"/>
                  </a:cubicBezTo>
                  <a:cubicBezTo>
                    <a:pt x="942" y="128"/>
                    <a:pt x="942" y="128"/>
                    <a:pt x="942" y="128"/>
                  </a:cubicBezTo>
                  <a:cubicBezTo>
                    <a:pt x="942" y="127"/>
                    <a:pt x="942" y="127"/>
                    <a:pt x="942" y="127"/>
                  </a:cubicBezTo>
                  <a:cubicBezTo>
                    <a:pt x="942" y="127"/>
                    <a:pt x="942" y="127"/>
                    <a:pt x="942" y="127"/>
                  </a:cubicBezTo>
                  <a:cubicBezTo>
                    <a:pt x="942" y="127"/>
                    <a:pt x="942" y="127"/>
                    <a:pt x="942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8" y="127"/>
                    <a:pt x="938" y="127"/>
                    <a:pt x="938" y="127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5"/>
                    <a:pt x="935" y="125"/>
                    <a:pt x="935" y="125"/>
                  </a:cubicBezTo>
                  <a:cubicBezTo>
                    <a:pt x="934" y="125"/>
                    <a:pt x="934" y="125"/>
                    <a:pt x="934" y="125"/>
                  </a:cubicBezTo>
                  <a:cubicBezTo>
                    <a:pt x="934" y="125"/>
                    <a:pt x="934" y="125"/>
                    <a:pt x="934" y="125"/>
                  </a:cubicBezTo>
                  <a:cubicBezTo>
                    <a:pt x="934" y="125"/>
                    <a:pt x="934" y="125"/>
                    <a:pt x="933" y="125"/>
                  </a:cubicBezTo>
                  <a:cubicBezTo>
                    <a:pt x="933" y="125"/>
                    <a:pt x="933" y="125"/>
                    <a:pt x="933" y="125"/>
                  </a:cubicBezTo>
                  <a:cubicBezTo>
                    <a:pt x="933" y="124"/>
                    <a:pt x="933" y="124"/>
                    <a:pt x="933" y="124"/>
                  </a:cubicBezTo>
                  <a:cubicBezTo>
                    <a:pt x="933" y="124"/>
                    <a:pt x="933" y="124"/>
                    <a:pt x="933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1" y="124"/>
                    <a:pt x="931" y="124"/>
                    <a:pt x="931" y="124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1"/>
                    <a:pt x="929" y="121"/>
                    <a:pt x="929" y="121"/>
                  </a:cubicBezTo>
                  <a:cubicBezTo>
                    <a:pt x="929" y="121"/>
                    <a:pt x="929" y="121"/>
                    <a:pt x="929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0"/>
                    <a:pt x="928" y="120"/>
                    <a:pt x="928" y="120"/>
                  </a:cubicBezTo>
                  <a:cubicBezTo>
                    <a:pt x="927" y="120"/>
                    <a:pt x="927" y="120"/>
                    <a:pt x="927" y="120"/>
                  </a:cubicBezTo>
                  <a:cubicBezTo>
                    <a:pt x="927" y="120"/>
                    <a:pt x="927" y="120"/>
                    <a:pt x="927" y="120"/>
                  </a:cubicBezTo>
                  <a:cubicBezTo>
                    <a:pt x="927" y="119"/>
                    <a:pt x="927" y="119"/>
                    <a:pt x="927" y="119"/>
                  </a:cubicBezTo>
                  <a:cubicBezTo>
                    <a:pt x="927" y="119"/>
                    <a:pt x="927" y="119"/>
                    <a:pt x="927" y="119"/>
                  </a:cubicBezTo>
                  <a:cubicBezTo>
                    <a:pt x="926" y="119"/>
                    <a:pt x="926" y="119"/>
                    <a:pt x="926" y="119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7"/>
                    <a:pt x="926" y="117"/>
                    <a:pt x="926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4" y="114"/>
                    <a:pt x="924" y="114"/>
                    <a:pt x="924" y="114"/>
                  </a:cubicBezTo>
                  <a:cubicBezTo>
                    <a:pt x="924" y="113"/>
                    <a:pt x="924" y="112"/>
                    <a:pt x="924" y="111"/>
                  </a:cubicBezTo>
                  <a:cubicBezTo>
                    <a:pt x="924" y="110"/>
                    <a:pt x="924" y="110"/>
                    <a:pt x="924" y="110"/>
                  </a:cubicBezTo>
                  <a:cubicBezTo>
                    <a:pt x="924" y="109"/>
                    <a:pt x="924" y="109"/>
                    <a:pt x="924" y="108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6" y="104"/>
                    <a:pt x="926" y="104"/>
                    <a:pt x="926" y="104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2"/>
                    <a:pt x="926" y="102"/>
                    <a:pt x="926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8" y="101"/>
                    <a:pt x="928" y="101"/>
                    <a:pt x="928" y="101"/>
                  </a:cubicBezTo>
                  <a:cubicBezTo>
                    <a:pt x="928" y="100"/>
                    <a:pt x="928" y="100"/>
                    <a:pt x="928" y="100"/>
                  </a:cubicBezTo>
                  <a:cubicBezTo>
                    <a:pt x="928" y="100"/>
                    <a:pt x="928" y="100"/>
                    <a:pt x="928" y="100"/>
                  </a:cubicBezTo>
                  <a:cubicBezTo>
                    <a:pt x="928" y="100"/>
                    <a:pt x="928" y="100"/>
                    <a:pt x="928" y="100"/>
                  </a:cubicBezTo>
                  <a:cubicBezTo>
                    <a:pt x="929" y="100"/>
                    <a:pt x="929" y="100"/>
                    <a:pt x="929" y="100"/>
                  </a:cubicBezTo>
                  <a:cubicBezTo>
                    <a:pt x="929" y="99"/>
                    <a:pt x="929" y="99"/>
                    <a:pt x="929" y="99"/>
                  </a:cubicBezTo>
                  <a:cubicBezTo>
                    <a:pt x="929" y="99"/>
                    <a:pt x="929" y="99"/>
                    <a:pt x="929" y="99"/>
                  </a:cubicBezTo>
                  <a:cubicBezTo>
                    <a:pt x="929" y="99"/>
                    <a:pt x="929" y="99"/>
                    <a:pt x="929" y="99"/>
                  </a:cubicBezTo>
                  <a:cubicBezTo>
                    <a:pt x="930" y="99"/>
                    <a:pt x="930" y="99"/>
                    <a:pt x="930" y="99"/>
                  </a:cubicBezTo>
                  <a:cubicBezTo>
                    <a:pt x="930" y="99"/>
                    <a:pt x="930" y="99"/>
                    <a:pt x="930" y="99"/>
                  </a:cubicBezTo>
                  <a:cubicBezTo>
                    <a:pt x="930" y="99"/>
                    <a:pt x="930" y="99"/>
                    <a:pt x="930" y="99"/>
                  </a:cubicBezTo>
                  <a:cubicBezTo>
                    <a:pt x="930" y="98"/>
                    <a:pt x="930" y="98"/>
                    <a:pt x="930" y="98"/>
                  </a:cubicBezTo>
                  <a:cubicBezTo>
                    <a:pt x="930" y="98"/>
                    <a:pt x="930" y="98"/>
                    <a:pt x="930" y="98"/>
                  </a:cubicBezTo>
                  <a:cubicBezTo>
                    <a:pt x="930" y="98"/>
                    <a:pt x="930" y="98"/>
                    <a:pt x="930" y="98"/>
                  </a:cubicBezTo>
                  <a:cubicBezTo>
                    <a:pt x="931" y="98"/>
                    <a:pt x="931" y="98"/>
                    <a:pt x="931" y="98"/>
                  </a:cubicBezTo>
                  <a:cubicBezTo>
                    <a:pt x="931" y="98"/>
                    <a:pt x="931" y="98"/>
                    <a:pt x="931" y="98"/>
                  </a:cubicBezTo>
                  <a:cubicBezTo>
                    <a:pt x="931" y="98"/>
                    <a:pt x="931" y="98"/>
                    <a:pt x="931" y="98"/>
                  </a:cubicBezTo>
                  <a:cubicBezTo>
                    <a:pt x="931" y="97"/>
                    <a:pt x="931" y="97"/>
                    <a:pt x="931" y="97"/>
                  </a:cubicBezTo>
                  <a:cubicBezTo>
                    <a:pt x="931" y="97"/>
                    <a:pt x="931" y="97"/>
                    <a:pt x="931" y="97"/>
                  </a:cubicBezTo>
                  <a:cubicBezTo>
                    <a:pt x="931" y="97"/>
                    <a:pt x="931" y="97"/>
                    <a:pt x="931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3" y="97"/>
                    <a:pt x="933" y="97"/>
                    <a:pt x="933" y="97"/>
                  </a:cubicBezTo>
                  <a:cubicBezTo>
                    <a:pt x="933" y="97"/>
                    <a:pt x="933" y="97"/>
                    <a:pt x="933" y="97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5"/>
                    <a:pt x="935" y="95"/>
                    <a:pt x="935" y="95"/>
                  </a:cubicBezTo>
                  <a:cubicBezTo>
                    <a:pt x="935" y="95"/>
                    <a:pt x="935" y="95"/>
                    <a:pt x="935" y="95"/>
                  </a:cubicBezTo>
                  <a:cubicBezTo>
                    <a:pt x="935" y="95"/>
                    <a:pt x="935" y="95"/>
                    <a:pt x="935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4"/>
                    <a:pt x="937" y="94"/>
                    <a:pt x="937" y="94"/>
                  </a:cubicBezTo>
                  <a:cubicBezTo>
                    <a:pt x="937" y="94"/>
                    <a:pt x="937" y="94"/>
                    <a:pt x="937" y="94"/>
                  </a:cubicBezTo>
                  <a:cubicBezTo>
                    <a:pt x="937" y="94"/>
                    <a:pt x="937" y="94"/>
                    <a:pt x="937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3"/>
                    <a:pt x="934" y="93"/>
                    <a:pt x="934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1" y="92"/>
                    <a:pt x="931" y="92"/>
                    <a:pt x="931" y="92"/>
                  </a:cubicBezTo>
                  <a:cubicBezTo>
                    <a:pt x="931" y="92"/>
                    <a:pt x="931" y="92"/>
                    <a:pt x="931" y="92"/>
                  </a:cubicBezTo>
                  <a:cubicBezTo>
                    <a:pt x="931" y="91"/>
                    <a:pt x="931" y="91"/>
                    <a:pt x="931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29" y="90"/>
                    <a:pt x="929" y="90"/>
                    <a:pt x="929" y="90"/>
                  </a:cubicBezTo>
                  <a:cubicBezTo>
                    <a:pt x="929" y="90"/>
                    <a:pt x="929" y="90"/>
                    <a:pt x="929" y="90"/>
                  </a:cubicBezTo>
                  <a:cubicBezTo>
                    <a:pt x="929" y="90"/>
                    <a:pt x="929" y="90"/>
                    <a:pt x="929" y="90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5"/>
                    <a:pt x="928" y="85"/>
                    <a:pt x="928" y="85"/>
                  </a:cubicBezTo>
                  <a:cubicBezTo>
                    <a:pt x="928" y="85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9" y="83"/>
                    <a:pt x="929" y="83"/>
                    <a:pt x="929" y="83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1" y="79"/>
                    <a:pt x="931" y="79"/>
                    <a:pt x="931" y="79"/>
                  </a:cubicBezTo>
                  <a:cubicBezTo>
                    <a:pt x="931" y="78"/>
                    <a:pt x="931" y="78"/>
                    <a:pt x="932" y="78"/>
                  </a:cubicBezTo>
                  <a:cubicBezTo>
                    <a:pt x="932" y="77"/>
                    <a:pt x="932" y="77"/>
                    <a:pt x="932" y="77"/>
                  </a:cubicBezTo>
                  <a:cubicBezTo>
                    <a:pt x="932" y="77"/>
                    <a:pt x="932" y="77"/>
                    <a:pt x="932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5"/>
                    <a:pt x="934" y="75"/>
                    <a:pt x="934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6" y="75"/>
                    <a:pt x="936" y="75"/>
                    <a:pt x="936" y="75"/>
                  </a:cubicBezTo>
                  <a:cubicBezTo>
                    <a:pt x="936" y="75"/>
                    <a:pt x="936" y="75"/>
                    <a:pt x="936" y="75"/>
                  </a:cubicBezTo>
                  <a:cubicBezTo>
                    <a:pt x="936" y="75"/>
                    <a:pt x="936" y="75"/>
                    <a:pt x="936" y="75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9" y="74"/>
                    <a:pt x="939" y="74"/>
                    <a:pt x="939" y="74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6" y="73"/>
                    <a:pt x="936" y="73"/>
                    <a:pt x="936" y="73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1"/>
                    <a:pt x="935" y="71"/>
                    <a:pt x="935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0"/>
                    <a:pt x="933" y="70"/>
                    <a:pt x="933" y="70"/>
                  </a:cubicBezTo>
                  <a:cubicBezTo>
                    <a:pt x="933" y="70"/>
                    <a:pt x="933" y="70"/>
                    <a:pt x="933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7"/>
                    <a:pt x="930" y="67"/>
                    <a:pt x="930" y="67"/>
                  </a:cubicBezTo>
                  <a:cubicBezTo>
                    <a:pt x="929" y="67"/>
                    <a:pt x="929" y="67"/>
                    <a:pt x="929" y="67"/>
                  </a:cubicBezTo>
                  <a:cubicBezTo>
                    <a:pt x="929" y="67"/>
                    <a:pt x="929" y="67"/>
                    <a:pt x="929" y="67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6" y="63"/>
                    <a:pt x="926" y="63"/>
                    <a:pt x="926" y="63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0"/>
                    <a:pt x="926" y="60"/>
                    <a:pt x="926" y="60"/>
                  </a:cubicBezTo>
                  <a:cubicBezTo>
                    <a:pt x="926" y="60"/>
                    <a:pt x="926" y="60"/>
                    <a:pt x="926" y="60"/>
                  </a:cubicBezTo>
                  <a:cubicBezTo>
                    <a:pt x="926" y="60"/>
                    <a:pt x="926" y="60"/>
                    <a:pt x="926" y="60"/>
                  </a:cubicBezTo>
                  <a:cubicBezTo>
                    <a:pt x="925" y="59"/>
                    <a:pt x="925" y="59"/>
                    <a:pt x="925" y="59"/>
                  </a:cubicBezTo>
                  <a:cubicBezTo>
                    <a:pt x="925" y="58"/>
                    <a:pt x="925" y="58"/>
                    <a:pt x="925" y="57"/>
                  </a:cubicBezTo>
                  <a:cubicBezTo>
                    <a:pt x="925" y="57"/>
                    <a:pt x="925" y="57"/>
                    <a:pt x="925" y="57"/>
                  </a:cubicBezTo>
                  <a:cubicBezTo>
                    <a:pt x="925" y="57"/>
                    <a:pt x="925" y="57"/>
                    <a:pt x="925" y="57"/>
                  </a:cubicBezTo>
                  <a:cubicBezTo>
                    <a:pt x="925" y="57"/>
                    <a:pt x="925" y="57"/>
                    <a:pt x="925" y="57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5"/>
                    <a:pt x="925" y="55"/>
                    <a:pt x="925" y="55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6" y="53"/>
                    <a:pt x="926" y="53"/>
                    <a:pt x="926" y="53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49"/>
                    <a:pt x="926" y="49"/>
                    <a:pt x="926" y="49"/>
                  </a:cubicBezTo>
                  <a:cubicBezTo>
                    <a:pt x="926" y="49"/>
                    <a:pt x="926" y="49"/>
                    <a:pt x="926" y="49"/>
                  </a:cubicBezTo>
                  <a:cubicBezTo>
                    <a:pt x="926" y="49"/>
                    <a:pt x="926" y="49"/>
                    <a:pt x="926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7"/>
                    <a:pt x="927" y="47"/>
                    <a:pt x="927" y="47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39"/>
                    <a:pt x="934" y="39"/>
                    <a:pt x="934" y="39"/>
                  </a:cubicBezTo>
                  <a:cubicBezTo>
                    <a:pt x="934" y="39"/>
                    <a:pt x="934" y="39"/>
                    <a:pt x="934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6" y="39"/>
                    <a:pt x="936" y="39"/>
                    <a:pt x="936" y="39"/>
                  </a:cubicBezTo>
                  <a:cubicBezTo>
                    <a:pt x="936" y="39"/>
                    <a:pt x="936" y="39"/>
                    <a:pt x="936" y="39"/>
                  </a:cubicBezTo>
                  <a:cubicBezTo>
                    <a:pt x="936" y="39"/>
                    <a:pt x="936" y="39"/>
                    <a:pt x="936" y="39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6"/>
                    <a:pt x="941" y="36"/>
                    <a:pt x="941" y="36"/>
                  </a:cubicBezTo>
                  <a:cubicBezTo>
                    <a:pt x="941" y="36"/>
                    <a:pt x="941" y="36"/>
                    <a:pt x="941" y="36"/>
                  </a:cubicBezTo>
                  <a:cubicBezTo>
                    <a:pt x="941" y="36"/>
                    <a:pt x="941" y="36"/>
                    <a:pt x="941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4" y="36"/>
                    <a:pt x="944" y="36"/>
                    <a:pt x="944" y="36"/>
                  </a:cubicBezTo>
                  <a:cubicBezTo>
                    <a:pt x="945" y="36"/>
                    <a:pt x="945" y="36"/>
                    <a:pt x="946" y="35"/>
                  </a:cubicBezTo>
                  <a:cubicBezTo>
                    <a:pt x="946" y="35"/>
                    <a:pt x="947" y="35"/>
                    <a:pt x="947" y="35"/>
                  </a:cubicBezTo>
                  <a:cubicBezTo>
                    <a:pt x="947" y="35"/>
                    <a:pt x="947" y="35"/>
                    <a:pt x="947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9" y="35"/>
                    <a:pt x="949" y="35"/>
                    <a:pt x="950" y="35"/>
                  </a:cubicBezTo>
                  <a:cubicBezTo>
                    <a:pt x="950" y="35"/>
                    <a:pt x="951" y="35"/>
                    <a:pt x="951" y="35"/>
                  </a:cubicBezTo>
                  <a:cubicBezTo>
                    <a:pt x="952" y="35"/>
                    <a:pt x="953" y="35"/>
                    <a:pt x="954" y="35"/>
                  </a:cubicBezTo>
                  <a:cubicBezTo>
                    <a:pt x="954" y="35"/>
                    <a:pt x="954" y="35"/>
                    <a:pt x="954" y="35"/>
                  </a:cubicBezTo>
                  <a:cubicBezTo>
                    <a:pt x="954" y="35"/>
                    <a:pt x="954" y="35"/>
                    <a:pt x="954" y="35"/>
                  </a:cubicBezTo>
                  <a:cubicBezTo>
                    <a:pt x="954" y="35"/>
                    <a:pt x="954" y="35"/>
                    <a:pt x="954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6"/>
                    <a:pt x="955" y="36"/>
                    <a:pt x="955" y="36"/>
                  </a:cubicBezTo>
                  <a:cubicBezTo>
                    <a:pt x="955" y="36"/>
                    <a:pt x="955" y="36"/>
                    <a:pt x="955" y="36"/>
                  </a:cubicBezTo>
                  <a:cubicBezTo>
                    <a:pt x="955" y="36"/>
                    <a:pt x="955" y="36"/>
                    <a:pt x="955" y="36"/>
                  </a:cubicBezTo>
                  <a:cubicBezTo>
                    <a:pt x="956" y="36"/>
                    <a:pt x="956" y="36"/>
                    <a:pt x="956" y="36"/>
                  </a:cubicBezTo>
                  <a:cubicBezTo>
                    <a:pt x="957" y="36"/>
                    <a:pt x="957" y="36"/>
                    <a:pt x="958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60" y="36"/>
                    <a:pt x="960" y="36"/>
                    <a:pt x="960" y="36"/>
                  </a:cubicBezTo>
                  <a:cubicBezTo>
                    <a:pt x="961" y="36"/>
                    <a:pt x="961" y="36"/>
                    <a:pt x="961" y="36"/>
                  </a:cubicBezTo>
                  <a:cubicBezTo>
                    <a:pt x="961" y="36"/>
                    <a:pt x="961" y="36"/>
                    <a:pt x="961" y="36"/>
                  </a:cubicBezTo>
                  <a:cubicBezTo>
                    <a:pt x="961" y="36"/>
                    <a:pt x="961" y="36"/>
                    <a:pt x="961" y="36"/>
                  </a:cubicBezTo>
                  <a:cubicBezTo>
                    <a:pt x="961" y="36"/>
                    <a:pt x="962" y="36"/>
                    <a:pt x="962" y="36"/>
                  </a:cubicBezTo>
                  <a:cubicBezTo>
                    <a:pt x="962" y="36"/>
                    <a:pt x="962" y="36"/>
                    <a:pt x="962" y="36"/>
                  </a:cubicBezTo>
                  <a:cubicBezTo>
                    <a:pt x="963" y="36"/>
                    <a:pt x="963" y="36"/>
                    <a:pt x="963" y="36"/>
                  </a:cubicBezTo>
                  <a:cubicBezTo>
                    <a:pt x="963" y="36"/>
                    <a:pt x="963" y="36"/>
                    <a:pt x="963" y="36"/>
                  </a:cubicBezTo>
                  <a:cubicBezTo>
                    <a:pt x="964" y="36"/>
                    <a:pt x="964" y="36"/>
                    <a:pt x="965" y="36"/>
                  </a:cubicBezTo>
                  <a:cubicBezTo>
                    <a:pt x="965" y="37"/>
                    <a:pt x="966" y="36"/>
                    <a:pt x="966" y="36"/>
                  </a:cubicBezTo>
                  <a:cubicBezTo>
                    <a:pt x="967" y="36"/>
                    <a:pt x="967" y="36"/>
                    <a:pt x="967" y="36"/>
                  </a:cubicBezTo>
                  <a:cubicBezTo>
                    <a:pt x="967" y="37"/>
                    <a:pt x="967" y="37"/>
                    <a:pt x="967" y="37"/>
                  </a:cubicBezTo>
                  <a:cubicBezTo>
                    <a:pt x="968" y="36"/>
                    <a:pt x="968" y="36"/>
                    <a:pt x="968" y="36"/>
                  </a:cubicBezTo>
                  <a:cubicBezTo>
                    <a:pt x="969" y="36"/>
                    <a:pt x="971" y="36"/>
                    <a:pt x="972" y="36"/>
                  </a:cubicBezTo>
                  <a:cubicBezTo>
                    <a:pt x="973" y="36"/>
                    <a:pt x="973" y="36"/>
                    <a:pt x="973" y="36"/>
                  </a:cubicBezTo>
                  <a:cubicBezTo>
                    <a:pt x="973" y="36"/>
                    <a:pt x="973" y="36"/>
                    <a:pt x="973" y="36"/>
                  </a:cubicBezTo>
                  <a:cubicBezTo>
                    <a:pt x="973" y="36"/>
                    <a:pt x="974" y="36"/>
                    <a:pt x="974" y="36"/>
                  </a:cubicBezTo>
                  <a:cubicBezTo>
                    <a:pt x="975" y="36"/>
                    <a:pt x="975" y="36"/>
                    <a:pt x="975" y="36"/>
                  </a:cubicBezTo>
                  <a:cubicBezTo>
                    <a:pt x="975" y="36"/>
                    <a:pt x="975" y="36"/>
                    <a:pt x="975" y="36"/>
                  </a:cubicBezTo>
                  <a:cubicBezTo>
                    <a:pt x="975" y="36"/>
                    <a:pt x="975" y="36"/>
                    <a:pt x="975" y="36"/>
                  </a:cubicBezTo>
                  <a:cubicBezTo>
                    <a:pt x="976" y="36"/>
                    <a:pt x="976" y="36"/>
                    <a:pt x="976" y="36"/>
                  </a:cubicBezTo>
                  <a:cubicBezTo>
                    <a:pt x="976" y="36"/>
                    <a:pt x="976" y="36"/>
                    <a:pt x="976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8" y="36"/>
                    <a:pt x="978" y="36"/>
                    <a:pt x="978" y="36"/>
                  </a:cubicBezTo>
                  <a:cubicBezTo>
                    <a:pt x="978" y="36"/>
                    <a:pt x="978" y="36"/>
                    <a:pt x="978" y="36"/>
                  </a:cubicBezTo>
                  <a:cubicBezTo>
                    <a:pt x="979" y="36"/>
                    <a:pt x="979" y="36"/>
                    <a:pt x="979" y="36"/>
                  </a:cubicBezTo>
                  <a:cubicBezTo>
                    <a:pt x="980" y="36"/>
                    <a:pt x="980" y="36"/>
                    <a:pt x="980" y="36"/>
                  </a:cubicBezTo>
                  <a:cubicBezTo>
                    <a:pt x="980" y="36"/>
                    <a:pt x="980" y="36"/>
                    <a:pt x="980" y="36"/>
                  </a:cubicBezTo>
                  <a:cubicBezTo>
                    <a:pt x="980" y="36"/>
                    <a:pt x="980" y="36"/>
                    <a:pt x="980" y="36"/>
                  </a:cubicBezTo>
                  <a:cubicBezTo>
                    <a:pt x="981" y="36"/>
                    <a:pt x="981" y="36"/>
                    <a:pt x="981" y="36"/>
                  </a:cubicBezTo>
                  <a:cubicBezTo>
                    <a:pt x="981" y="37"/>
                    <a:pt x="981" y="37"/>
                    <a:pt x="981" y="37"/>
                  </a:cubicBezTo>
                  <a:cubicBezTo>
                    <a:pt x="981" y="37"/>
                    <a:pt x="981" y="37"/>
                    <a:pt x="981" y="37"/>
                  </a:cubicBezTo>
                  <a:cubicBezTo>
                    <a:pt x="981" y="38"/>
                    <a:pt x="980" y="39"/>
                    <a:pt x="980" y="40"/>
                  </a:cubicBez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80" y="41"/>
                    <a:pt x="981" y="41"/>
                    <a:pt x="980" y="41"/>
                  </a:cubicBezTo>
                  <a:cubicBezTo>
                    <a:pt x="979" y="42"/>
                    <a:pt x="979" y="42"/>
                    <a:pt x="979" y="42"/>
                  </a:cubicBezTo>
                  <a:cubicBezTo>
                    <a:pt x="979" y="42"/>
                    <a:pt x="979" y="42"/>
                    <a:pt x="979" y="42"/>
                  </a:cubicBezTo>
                  <a:cubicBezTo>
                    <a:pt x="979" y="42"/>
                    <a:pt x="979" y="42"/>
                    <a:pt x="979" y="42"/>
                  </a:cubicBezTo>
                  <a:cubicBezTo>
                    <a:pt x="979" y="41"/>
                    <a:pt x="979" y="41"/>
                    <a:pt x="979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7" y="41"/>
                    <a:pt x="977" y="41"/>
                    <a:pt x="977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4" y="41"/>
                    <a:pt x="973" y="41"/>
                    <a:pt x="972" y="41"/>
                  </a:cubicBezTo>
                  <a:cubicBezTo>
                    <a:pt x="972" y="41"/>
                    <a:pt x="970" y="41"/>
                    <a:pt x="970" y="41"/>
                  </a:cubicBezTo>
                  <a:cubicBezTo>
                    <a:pt x="969" y="41"/>
                    <a:pt x="969" y="41"/>
                    <a:pt x="969" y="41"/>
                  </a:cubicBezTo>
                  <a:cubicBezTo>
                    <a:pt x="969" y="41"/>
                    <a:pt x="969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7" y="41"/>
                    <a:pt x="967" y="41"/>
                    <a:pt x="967" y="41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3"/>
                    <a:pt x="969" y="43"/>
                    <a:pt x="969" y="43"/>
                  </a:cubicBezTo>
                  <a:cubicBezTo>
                    <a:pt x="969" y="43"/>
                    <a:pt x="969" y="43"/>
                    <a:pt x="969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4"/>
                    <a:pt x="970" y="44"/>
                    <a:pt x="970" y="44"/>
                  </a:cubicBezTo>
                  <a:cubicBezTo>
                    <a:pt x="970" y="44"/>
                    <a:pt x="970" y="44"/>
                    <a:pt x="970" y="44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2" y="45"/>
                    <a:pt x="972" y="45"/>
                    <a:pt x="972" y="45"/>
                  </a:cubicBezTo>
                  <a:cubicBezTo>
                    <a:pt x="972" y="45"/>
                    <a:pt x="972" y="45"/>
                    <a:pt x="972" y="45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3" y="46"/>
                    <a:pt x="973" y="46"/>
                    <a:pt x="973" y="46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4" y="48"/>
                    <a:pt x="974" y="48"/>
                    <a:pt x="974" y="48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5" y="51"/>
                    <a:pt x="975" y="51"/>
                    <a:pt x="975" y="51"/>
                  </a:cubicBezTo>
                  <a:cubicBezTo>
                    <a:pt x="975" y="51"/>
                    <a:pt x="975" y="51"/>
                    <a:pt x="975" y="51"/>
                  </a:cubicBezTo>
                  <a:cubicBezTo>
                    <a:pt x="975" y="51"/>
                    <a:pt x="975" y="51"/>
                    <a:pt x="975" y="51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4"/>
                    <a:pt x="975" y="54"/>
                    <a:pt x="975" y="54"/>
                  </a:cubicBezTo>
                  <a:cubicBezTo>
                    <a:pt x="975" y="55"/>
                    <a:pt x="975" y="56"/>
                    <a:pt x="975" y="57"/>
                  </a:cubicBezTo>
                  <a:cubicBezTo>
                    <a:pt x="975" y="57"/>
                    <a:pt x="975" y="58"/>
                    <a:pt x="975" y="58"/>
                  </a:cubicBezTo>
                  <a:cubicBezTo>
                    <a:pt x="975" y="58"/>
                    <a:pt x="975" y="58"/>
                    <a:pt x="975" y="58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4" y="59"/>
                    <a:pt x="974" y="59"/>
                    <a:pt x="974" y="59"/>
                  </a:cubicBezTo>
                  <a:cubicBezTo>
                    <a:pt x="974" y="60"/>
                    <a:pt x="974" y="60"/>
                    <a:pt x="974" y="60"/>
                  </a:cubicBezTo>
                  <a:cubicBezTo>
                    <a:pt x="974" y="60"/>
                    <a:pt x="974" y="60"/>
                    <a:pt x="974" y="60"/>
                  </a:cubicBezTo>
                  <a:cubicBezTo>
                    <a:pt x="974" y="60"/>
                    <a:pt x="974" y="60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3"/>
                    <a:pt x="974" y="63"/>
                    <a:pt x="974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4"/>
                    <a:pt x="973" y="64"/>
                    <a:pt x="973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8"/>
                    <a:pt x="971" y="68"/>
                    <a:pt x="971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9"/>
                    <a:pt x="970" y="69"/>
                    <a:pt x="970" y="69"/>
                  </a:cubicBezTo>
                  <a:cubicBezTo>
                    <a:pt x="970" y="69"/>
                    <a:pt x="970" y="69"/>
                    <a:pt x="970" y="69"/>
                  </a:cubicBezTo>
                  <a:cubicBezTo>
                    <a:pt x="969" y="69"/>
                    <a:pt x="969" y="69"/>
                    <a:pt x="969" y="69"/>
                  </a:cubicBezTo>
                  <a:cubicBezTo>
                    <a:pt x="969" y="69"/>
                    <a:pt x="969" y="69"/>
                    <a:pt x="969" y="69"/>
                  </a:cubicBezTo>
                  <a:cubicBezTo>
                    <a:pt x="969" y="69"/>
                    <a:pt x="969" y="69"/>
                    <a:pt x="969" y="69"/>
                  </a:cubicBezTo>
                  <a:cubicBezTo>
                    <a:pt x="969" y="70"/>
                    <a:pt x="969" y="70"/>
                    <a:pt x="969" y="70"/>
                  </a:cubicBezTo>
                  <a:cubicBezTo>
                    <a:pt x="969" y="70"/>
                    <a:pt x="969" y="70"/>
                    <a:pt x="969" y="70"/>
                  </a:cubicBezTo>
                  <a:cubicBezTo>
                    <a:pt x="969" y="70"/>
                    <a:pt x="969" y="70"/>
                    <a:pt x="969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6" y="71"/>
                    <a:pt x="966" y="71"/>
                    <a:pt x="966" y="71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3"/>
                    <a:pt x="965" y="73"/>
                    <a:pt x="965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4"/>
                    <a:pt x="963" y="74"/>
                    <a:pt x="963" y="74"/>
                  </a:cubicBezTo>
                  <a:cubicBezTo>
                    <a:pt x="962" y="74"/>
                    <a:pt x="962" y="74"/>
                    <a:pt x="962" y="74"/>
                  </a:cubicBezTo>
                  <a:cubicBezTo>
                    <a:pt x="962" y="74"/>
                    <a:pt x="962" y="74"/>
                    <a:pt x="962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0" y="74"/>
                    <a:pt x="960" y="74"/>
                    <a:pt x="960" y="74"/>
                  </a:cubicBezTo>
                  <a:cubicBezTo>
                    <a:pt x="960" y="74"/>
                    <a:pt x="960" y="74"/>
                    <a:pt x="960" y="74"/>
                  </a:cubicBezTo>
                  <a:cubicBezTo>
                    <a:pt x="960" y="74"/>
                    <a:pt x="960" y="74"/>
                    <a:pt x="960" y="74"/>
                  </a:cubicBezTo>
                  <a:cubicBezTo>
                    <a:pt x="960" y="75"/>
                    <a:pt x="960" y="75"/>
                    <a:pt x="960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8" y="75"/>
                    <a:pt x="958" y="75"/>
                    <a:pt x="958" y="75"/>
                  </a:cubicBezTo>
                  <a:cubicBezTo>
                    <a:pt x="958" y="75"/>
                    <a:pt x="958" y="75"/>
                    <a:pt x="958" y="75"/>
                  </a:cubicBezTo>
                  <a:cubicBezTo>
                    <a:pt x="957" y="75"/>
                    <a:pt x="957" y="75"/>
                    <a:pt x="957" y="75"/>
                  </a:cubicBezTo>
                  <a:cubicBezTo>
                    <a:pt x="957" y="75"/>
                    <a:pt x="957" y="75"/>
                    <a:pt x="957" y="75"/>
                  </a:cubicBezTo>
                  <a:cubicBezTo>
                    <a:pt x="956" y="75"/>
                    <a:pt x="956" y="75"/>
                    <a:pt x="956" y="75"/>
                  </a:cubicBezTo>
                  <a:cubicBezTo>
                    <a:pt x="956" y="75"/>
                    <a:pt x="955" y="76"/>
                    <a:pt x="955" y="76"/>
                  </a:cubicBezTo>
                  <a:cubicBezTo>
                    <a:pt x="954" y="76"/>
                    <a:pt x="954" y="76"/>
                    <a:pt x="954" y="76"/>
                  </a:cubicBezTo>
                  <a:cubicBezTo>
                    <a:pt x="954" y="76"/>
                    <a:pt x="954" y="76"/>
                    <a:pt x="954" y="76"/>
                  </a:cubicBezTo>
                  <a:cubicBezTo>
                    <a:pt x="953" y="76"/>
                    <a:pt x="952" y="76"/>
                    <a:pt x="951" y="76"/>
                  </a:cubicBezTo>
                  <a:cubicBezTo>
                    <a:pt x="950" y="76"/>
                    <a:pt x="949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5"/>
                    <a:pt x="948" y="75"/>
                    <a:pt x="948" y="75"/>
                  </a:cubicBezTo>
                  <a:cubicBezTo>
                    <a:pt x="948" y="75"/>
                    <a:pt x="948" y="75"/>
                    <a:pt x="948" y="75"/>
                  </a:cubicBezTo>
                  <a:cubicBezTo>
                    <a:pt x="947" y="75"/>
                    <a:pt x="947" y="75"/>
                    <a:pt x="947" y="75"/>
                  </a:cubicBezTo>
                  <a:cubicBezTo>
                    <a:pt x="947" y="75"/>
                    <a:pt x="947" y="75"/>
                    <a:pt x="947" y="75"/>
                  </a:cubicBezTo>
                  <a:cubicBezTo>
                    <a:pt x="947" y="75"/>
                    <a:pt x="946" y="75"/>
                    <a:pt x="946" y="75"/>
                  </a:cubicBezTo>
                  <a:cubicBezTo>
                    <a:pt x="946" y="75"/>
                    <a:pt x="946" y="75"/>
                    <a:pt x="946" y="75"/>
                  </a:cubicBezTo>
                  <a:cubicBezTo>
                    <a:pt x="945" y="75"/>
                    <a:pt x="945" y="75"/>
                    <a:pt x="945" y="75"/>
                  </a:cubicBezTo>
                  <a:cubicBezTo>
                    <a:pt x="945" y="75"/>
                    <a:pt x="945" y="75"/>
                    <a:pt x="945" y="75"/>
                  </a:cubicBezTo>
                  <a:cubicBezTo>
                    <a:pt x="944" y="75"/>
                    <a:pt x="944" y="75"/>
                    <a:pt x="944" y="7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2" y="75"/>
                    <a:pt x="942" y="75"/>
                    <a:pt x="942" y="75"/>
                  </a:cubicBezTo>
                  <a:cubicBezTo>
                    <a:pt x="942" y="75"/>
                    <a:pt x="942" y="75"/>
                    <a:pt x="942" y="75"/>
                  </a:cubicBezTo>
                  <a:cubicBezTo>
                    <a:pt x="942" y="75"/>
                    <a:pt x="942" y="75"/>
                    <a:pt x="942" y="75"/>
                  </a:cubicBezTo>
                  <a:cubicBezTo>
                    <a:pt x="942" y="76"/>
                    <a:pt x="942" y="76"/>
                    <a:pt x="942" y="76"/>
                  </a:cubicBezTo>
                  <a:cubicBezTo>
                    <a:pt x="942" y="76"/>
                    <a:pt x="942" y="76"/>
                    <a:pt x="942" y="76"/>
                  </a:cubicBezTo>
                  <a:cubicBezTo>
                    <a:pt x="942" y="76"/>
                    <a:pt x="942" y="76"/>
                    <a:pt x="942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7"/>
                    <a:pt x="940" y="77"/>
                    <a:pt x="940" y="77"/>
                  </a:cubicBezTo>
                  <a:cubicBezTo>
                    <a:pt x="939" y="77"/>
                    <a:pt x="939" y="77"/>
                    <a:pt x="939" y="77"/>
                  </a:cubicBezTo>
                  <a:cubicBezTo>
                    <a:pt x="939" y="77"/>
                    <a:pt x="939" y="77"/>
                    <a:pt x="939" y="77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7" y="78"/>
                    <a:pt x="937" y="78"/>
                    <a:pt x="937" y="78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1"/>
                    <a:pt x="937" y="81"/>
                    <a:pt x="937" y="81"/>
                  </a:cubicBezTo>
                  <a:cubicBezTo>
                    <a:pt x="936" y="82"/>
                    <a:pt x="936" y="82"/>
                    <a:pt x="936" y="82"/>
                  </a:cubicBezTo>
                  <a:cubicBezTo>
                    <a:pt x="937" y="82"/>
                    <a:pt x="937" y="83"/>
                    <a:pt x="937" y="83"/>
                  </a:cubicBezTo>
                  <a:cubicBezTo>
                    <a:pt x="937" y="83"/>
                    <a:pt x="937" y="83"/>
                    <a:pt x="937" y="83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9" y="85"/>
                    <a:pt x="939" y="85"/>
                    <a:pt x="939" y="85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1" y="86"/>
                    <a:pt x="941" y="86"/>
                    <a:pt x="941" y="86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4" y="87"/>
                    <a:pt x="944" y="87"/>
                    <a:pt x="944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46" y="87"/>
                    <a:pt x="946" y="87"/>
                    <a:pt x="946" y="87"/>
                  </a:cubicBezTo>
                  <a:cubicBezTo>
                    <a:pt x="947" y="87"/>
                    <a:pt x="947" y="87"/>
                    <a:pt x="947" y="87"/>
                  </a:cubicBezTo>
                  <a:cubicBezTo>
                    <a:pt x="948" y="87"/>
                    <a:pt x="949" y="87"/>
                    <a:pt x="950" y="87"/>
                  </a:cubicBezTo>
                  <a:cubicBezTo>
                    <a:pt x="952" y="87"/>
                    <a:pt x="954" y="87"/>
                    <a:pt x="956" y="87"/>
                  </a:cubicBezTo>
                  <a:cubicBezTo>
                    <a:pt x="956" y="87"/>
                    <a:pt x="957" y="87"/>
                    <a:pt x="957" y="87"/>
                  </a:cubicBezTo>
                  <a:cubicBezTo>
                    <a:pt x="957" y="87"/>
                    <a:pt x="957" y="87"/>
                    <a:pt x="957" y="87"/>
                  </a:cubicBezTo>
                  <a:cubicBezTo>
                    <a:pt x="958" y="87"/>
                    <a:pt x="958" y="87"/>
                    <a:pt x="958" y="87"/>
                  </a:cubicBezTo>
                  <a:cubicBezTo>
                    <a:pt x="958" y="87"/>
                    <a:pt x="958" y="87"/>
                    <a:pt x="958" y="87"/>
                  </a:cubicBezTo>
                  <a:cubicBezTo>
                    <a:pt x="959" y="87"/>
                    <a:pt x="959" y="87"/>
                    <a:pt x="959" y="87"/>
                  </a:cubicBezTo>
                  <a:cubicBezTo>
                    <a:pt x="960" y="87"/>
                    <a:pt x="961" y="87"/>
                    <a:pt x="961" y="87"/>
                  </a:cubicBezTo>
                  <a:cubicBezTo>
                    <a:pt x="962" y="87"/>
                    <a:pt x="962" y="87"/>
                    <a:pt x="962" y="87"/>
                  </a:cubicBezTo>
                  <a:cubicBezTo>
                    <a:pt x="963" y="87"/>
                    <a:pt x="963" y="87"/>
                    <a:pt x="963" y="87"/>
                  </a:cubicBezTo>
                  <a:cubicBezTo>
                    <a:pt x="964" y="88"/>
                    <a:pt x="965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9"/>
                    <a:pt x="970" y="89"/>
                    <a:pt x="970" y="89"/>
                  </a:cubicBezTo>
                  <a:cubicBezTo>
                    <a:pt x="970" y="89"/>
                    <a:pt x="970" y="89"/>
                    <a:pt x="970" y="89"/>
                  </a:cubicBezTo>
                  <a:cubicBezTo>
                    <a:pt x="970" y="89"/>
                    <a:pt x="970" y="89"/>
                    <a:pt x="970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3" y="89"/>
                    <a:pt x="973" y="89"/>
                    <a:pt x="973" y="89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5" y="90"/>
                    <a:pt x="975" y="90"/>
                    <a:pt x="975" y="90"/>
                  </a:cubicBezTo>
                  <a:cubicBezTo>
                    <a:pt x="975" y="90"/>
                    <a:pt x="975" y="90"/>
                    <a:pt x="975" y="90"/>
                  </a:cubicBezTo>
                  <a:cubicBezTo>
                    <a:pt x="975" y="90"/>
                    <a:pt x="975" y="90"/>
                    <a:pt x="975" y="90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4"/>
                    <a:pt x="978" y="94"/>
                    <a:pt x="978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7"/>
                    <a:pt x="980" y="97"/>
                    <a:pt x="980" y="97"/>
                  </a:cubicBezTo>
                  <a:cubicBezTo>
                    <a:pt x="980" y="97"/>
                    <a:pt x="980" y="97"/>
                    <a:pt x="980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100"/>
                    <a:pt x="981" y="100"/>
                    <a:pt x="981" y="100"/>
                  </a:cubicBezTo>
                  <a:cubicBezTo>
                    <a:pt x="981" y="100"/>
                    <a:pt x="981" y="100"/>
                    <a:pt x="981" y="100"/>
                  </a:cubicBezTo>
                  <a:cubicBezTo>
                    <a:pt x="981" y="100"/>
                    <a:pt x="981" y="100"/>
                    <a:pt x="981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2"/>
                    <a:pt x="982" y="102"/>
                    <a:pt x="982" y="102"/>
                  </a:cubicBezTo>
                  <a:cubicBezTo>
                    <a:pt x="982" y="102"/>
                    <a:pt x="982" y="102"/>
                    <a:pt x="982" y="102"/>
                  </a:cubicBezTo>
                  <a:cubicBezTo>
                    <a:pt x="982" y="102"/>
                    <a:pt x="982" y="103"/>
                    <a:pt x="982" y="103"/>
                  </a:cubicBezTo>
                  <a:cubicBezTo>
                    <a:pt x="982" y="104"/>
                    <a:pt x="982" y="105"/>
                    <a:pt x="982" y="106"/>
                  </a:cubicBezTo>
                  <a:close/>
                  <a:moveTo>
                    <a:pt x="939" y="66"/>
                  </a:move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9"/>
                    <a:pt x="941" y="69"/>
                    <a:pt x="941" y="69"/>
                  </a:cubicBezTo>
                  <a:cubicBezTo>
                    <a:pt x="941" y="69"/>
                    <a:pt x="941" y="69"/>
                    <a:pt x="941" y="69"/>
                  </a:cubicBezTo>
                  <a:cubicBezTo>
                    <a:pt x="941" y="69"/>
                    <a:pt x="941" y="69"/>
                    <a:pt x="941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70"/>
                    <a:pt x="942" y="70"/>
                    <a:pt x="942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1"/>
                    <a:pt x="944" y="71"/>
                    <a:pt x="944" y="71"/>
                  </a:cubicBezTo>
                  <a:cubicBezTo>
                    <a:pt x="944" y="71"/>
                    <a:pt x="944" y="71"/>
                    <a:pt x="944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2"/>
                    <a:pt x="947" y="72"/>
                    <a:pt x="947" y="72"/>
                  </a:cubicBezTo>
                  <a:cubicBezTo>
                    <a:pt x="947" y="72"/>
                    <a:pt x="947" y="72"/>
                    <a:pt x="947" y="72"/>
                  </a:cubicBezTo>
                  <a:cubicBezTo>
                    <a:pt x="947" y="72"/>
                    <a:pt x="947" y="72"/>
                    <a:pt x="947" y="72"/>
                  </a:cubicBezTo>
                  <a:cubicBezTo>
                    <a:pt x="948" y="72"/>
                    <a:pt x="948" y="72"/>
                    <a:pt x="948" y="72"/>
                  </a:cubicBezTo>
                  <a:cubicBezTo>
                    <a:pt x="948" y="72"/>
                    <a:pt x="948" y="72"/>
                    <a:pt x="948" y="72"/>
                  </a:cubicBezTo>
                  <a:cubicBezTo>
                    <a:pt x="948" y="72"/>
                    <a:pt x="949" y="72"/>
                    <a:pt x="950" y="72"/>
                  </a:cubicBezTo>
                  <a:cubicBezTo>
                    <a:pt x="950" y="72"/>
                    <a:pt x="950" y="72"/>
                    <a:pt x="950" y="72"/>
                  </a:cubicBezTo>
                  <a:cubicBezTo>
                    <a:pt x="950" y="72"/>
                    <a:pt x="950" y="72"/>
                    <a:pt x="950" y="72"/>
                  </a:cubicBezTo>
                  <a:cubicBezTo>
                    <a:pt x="951" y="72"/>
                    <a:pt x="951" y="72"/>
                    <a:pt x="951" y="72"/>
                  </a:cubicBezTo>
                  <a:cubicBezTo>
                    <a:pt x="951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3" y="72"/>
                    <a:pt x="953" y="72"/>
                    <a:pt x="953" y="72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8" y="70"/>
                    <a:pt x="958" y="70"/>
                    <a:pt x="958" y="70"/>
                  </a:cubicBezTo>
                  <a:cubicBezTo>
                    <a:pt x="958" y="70"/>
                    <a:pt x="958" y="70"/>
                    <a:pt x="958" y="70"/>
                  </a:cubicBezTo>
                  <a:cubicBezTo>
                    <a:pt x="958" y="70"/>
                    <a:pt x="958" y="70"/>
                    <a:pt x="958" y="70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0" y="67"/>
                    <a:pt x="960" y="67"/>
                    <a:pt x="960" y="67"/>
                  </a:cubicBezTo>
                  <a:cubicBezTo>
                    <a:pt x="961" y="67"/>
                    <a:pt x="961" y="67"/>
                    <a:pt x="961" y="67"/>
                  </a:cubicBezTo>
                  <a:cubicBezTo>
                    <a:pt x="961" y="67"/>
                    <a:pt x="961" y="67"/>
                    <a:pt x="961" y="67"/>
                  </a:cubicBezTo>
                  <a:cubicBezTo>
                    <a:pt x="961" y="67"/>
                    <a:pt x="961" y="67"/>
                    <a:pt x="961" y="67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2" y="66"/>
                    <a:pt x="962" y="66"/>
                    <a:pt x="962" y="66"/>
                  </a:cubicBezTo>
                  <a:cubicBezTo>
                    <a:pt x="962" y="65"/>
                    <a:pt x="962" y="65"/>
                    <a:pt x="962" y="65"/>
                  </a:cubicBezTo>
                  <a:cubicBezTo>
                    <a:pt x="962" y="65"/>
                    <a:pt x="962" y="65"/>
                    <a:pt x="962" y="65"/>
                  </a:cubicBezTo>
                  <a:cubicBezTo>
                    <a:pt x="962" y="65"/>
                    <a:pt x="962" y="65"/>
                    <a:pt x="962" y="65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1"/>
                    <a:pt x="963" y="61"/>
                    <a:pt x="963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7"/>
                    <a:pt x="964" y="56"/>
                    <a:pt x="964" y="56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4" y="54"/>
                    <a:pt x="964" y="53"/>
                    <a:pt x="964" y="53"/>
                  </a:cubicBezTo>
                  <a:cubicBezTo>
                    <a:pt x="964" y="53"/>
                    <a:pt x="964" y="53"/>
                    <a:pt x="964" y="53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1"/>
                    <a:pt x="964" y="51"/>
                    <a:pt x="964" y="51"/>
                  </a:cubicBezTo>
                  <a:cubicBezTo>
                    <a:pt x="964" y="51"/>
                    <a:pt x="964" y="51"/>
                    <a:pt x="964" y="51"/>
                  </a:cubicBezTo>
                  <a:cubicBezTo>
                    <a:pt x="964" y="51"/>
                    <a:pt x="964" y="51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3" y="49"/>
                    <a:pt x="963" y="49"/>
                    <a:pt x="963" y="49"/>
                  </a:cubicBezTo>
                  <a:cubicBezTo>
                    <a:pt x="963" y="49"/>
                    <a:pt x="963" y="49"/>
                    <a:pt x="963" y="49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2" y="47"/>
                    <a:pt x="962" y="47"/>
                    <a:pt x="962" y="47"/>
                  </a:cubicBezTo>
                  <a:cubicBezTo>
                    <a:pt x="962" y="47"/>
                    <a:pt x="962" y="47"/>
                    <a:pt x="962" y="47"/>
                  </a:cubicBezTo>
                  <a:cubicBezTo>
                    <a:pt x="962" y="47"/>
                    <a:pt x="962" y="47"/>
                    <a:pt x="962" y="47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59" y="43"/>
                    <a:pt x="959" y="43"/>
                    <a:pt x="959" y="43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8" y="42"/>
                    <a:pt x="958" y="42"/>
                    <a:pt x="958" y="42"/>
                  </a:cubicBezTo>
                  <a:cubicBezTo>
                    <a:pt x="958" y="42"/>
                    <a:pt x="958" y="42"/>
                    <a:pt x="958" y="42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3" y="40"/>
                    <a:pt x="953" y="40"/>
                    <a:pt x="953" y="40"/>
                  </a:cubicBezTo>
                  <a:cubicBezTo>
                    <a:pt x="953" y="40"/>
                    <a:pt x="953" y="40"/>
                    <a:pt x="953" y="40"/>
                  </a:cubicBezTo>
                  <a:cubicBezTo>
                    <a:pt x="953" y="40"/>
                    <a:pt x="953" y="40"/>
                    <a:pt x="953" y="40"/>
                  </a:cubicBezTo>
                  <a:cubicBezTo>
                    <a:pt x="952" y="39"/>
                    <a:pt x="951" y="39"/>
                    <a:pt x="950" y="39"/>
                  </a:cubicBezTo>
                  <a:cubicBezTo>
                    <a:pt x="949" y="39"/>
                    <a:pt x="949" y="39"/>
                    <a:pt x="948" y="39"/>
                  </a:cubicBezTo>
                  <a:cubicBezTo>
                    <a:pt x="948" y="40"/>
                    <a:pt x="947" y="40"/>
                    <a:pt x="947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1"/>
                    <a:pt x="945" y="41"/>
                    <a:pt x="945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1" y="43"/>
                    <a:pt x="941" y="43"/>
                    <a:pt x="941" y="43"/>
                  </a:cubicBezTo>
                  <a:cubicBezTo>
                    <a:pt x="941" y="43"/>
                    <a:pt x="941" y="43"/>
                    <a:pt x="941" y="43"/>
                  </a:cubicBezTo>
                  <a:cubicBezTo>
                    <a:pt x="941" y="43"/>
                    <a:pt x="941" y="43"/>
                    <a:pt x="941" y="43"/>
                  </a:cubicBezTo>
                  <a:cubicBezTo>
                    <a:pt x="940" y="43"/>
                    <a:pt x="940" y="43"/>
                    <a:pt x="940" y="43"/>
                  </a:cubicBezTo>
                  <a:cubicBezTo>
                    <a:pt x="940" y="43"/>
                    <a:pt x="940" y="43"/>
                    <a:pt x="940" y="43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1"/>
                    <a:pt x="937" y="51"/>
                    <a:pt x="937" y="51"/>
                  </a:cubicBezTo>
                  <a:cubicBezTo>
                    <a:pt x="937" y="51"/>
                    <a:pt x="937" y="51"/>
                    <a:pt x="937" y="51"/>
                  </a:cubicBezTo>
                  <a:cubicBezTo>
                    <a:pt x="937" y="51"/>
                    <a:pt x="937" y="51"/>
                    <a:pt x="937" y="51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4"/>
                    <a:pt x="936" y="54"/>
                    <a:pt x="936" y="55"/>
                  </a:cubicBezTo>
                  <a:cubicBezTo>
                    <a:pt x="936" y="55"/>
                    <a:pt x="936" y="55"/>
                    <a:pt x="936" y="55"/>
                  </a:cubicBezTo>
                  <a:cubicBezTo>
                    <a:pt x="936" y="55"/>
                    <a:pt x="936" y="55"/>
                    <a:pt x="936" y="55"/>
                  </a:cubicBezTo>
                  <a:cubicBezTo>
                    <a:pt x="936" y="55"/>
                    <a:pt x="936" y="55"/>
                    <a:pt x="936" y="55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36" y="57"/>
                    <a:pt x="936" y="57"/>
                    <a:pt x="936" y="58"/>
                  </a:cubicBezTo>
                  <a:cubicBezTo>
                    <a:pt x="936" y="58"/>
                    <a:pt x="936" y="58"/>
                    <a:pt x="936" y="58"/>
                  </a:cubicBezTo>
                  <a:cubicBezTo>
                    <a:pt x="936" y="58"/>
                    <a:pt x="936" y="58"/>
                    <a:pt x="936" y="58"/>
                  </a:cubicBezTo>
                  <a:cubicBezTo>
                    <a:pt x="936" y="58"/>
                    <a:pt x="936" y="58"/>
                    <a:pt x="936" y="58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4"/>
                    <a:pt x="937" y="64"/>
                    <a:pt x="937" y="64"/>
                  </a:cubicBezTo>
                  <a:cubicBezTo>
                    <a:pt x="937" y="64"/>
                    <a:pt x="937" y="64"/>
                    <a:pt x="937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6"/>
                    <a:pt x="938" y="66"/>
                    <a:pt x="938" y="66"/>
                  </a:cubicBezTo>
                  <a:cubicBezTo>
                    <a:pt x="938" y="66"/>
                    <a:pt x="938" y="66"/>
                    <a:pt x="938" y="66"/>
                  </a:cubicBezTo>
                  <a:cubicBezTo>
                    <a:pt x="938" y="66"/>
                    <a:pt x="938" y="66"/>
                    <a:pt x="938" y="66"/>
                  </a:cubicBezTo>
                  <a:lnTo>
                    <a:pt x="939" y="66"/>
                  </a:lnTo>
                  <a:close/>
                  <a:moveTo>
                    <a:pt x="972" y="107"/>
                  </a:moveTo>
                  <a:cubicBezTo>
                    <a:pt x="972" y="106"/>
                    <a:pt x="972" y="106"/>
                    <a:pt x="972" y="106"/>
                  </a:cubicBezTo>
                  <a:cubicBezTo>
                    <a:pt x="972" y="106"/>
                    <a:pt x="972" y="106"/>
                    <a:pt x="972" y="106"/>
                  </a:cubicBezTo>
                  <a:cubicBezTo>
                    <a:pt x="972" y="106"/>
                    <a:pt x="972" y="106"/>
                    <a:pt x="972" y="106"/>
                  </a:cubicBezTo>
                  <a:cubicBezTo>
                    <a:pt x="972" y="106"/>
                    <a:pt x="972" y="106"/>
                    <a:pt x="972" y="106"/>
                  </a:cubicBezTo>
                  <a:cubicBezTo>
                    <a:pt x="972" y="105"/>
                    <a:pt x="972" y="105"/>
                    <a:pt x="972" y="105"/>
                  </a:cubicBezTo>
                  <a:cubicBezTo>
                    <a:pt x="972" y="105"/>
                    <a:pt x="972" y="104"/>
                    <a:pt x="972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0" y="102"/>
                    <a:pt x="970" y="102"/>
                    <a:pt x="970" y="102"/>
                  </a:cubicBezTo>
                  <a:cubicBezTo>
                    <a:pt x="970" y="101"/>
                    <a:pt x="970" y="101"/>
                    <a:pt x="970" y="101"/>
                  </a:cubicBezTo>
                  <a:cubicBezTo>
                    <a:pt x="970" y="101"/>
                    <a:pt x="970" y="101"/>
                    <a:pt x="970" y="101"/>
                  </a:cubicBezTo>
                  <a:cubicBezTo>
                    <a:pt x="970" y="100"/>
                    <a:pt x="970" y="100"/>
                    <a:pt x="970" y="100"/>
                  </a:cubicBezTo>
                  <a:cubicBezTo>
                    <a:pt x="970" y="100"/>
                    <a:pt x="970" y="100"/>
                    <a:pt x="970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7" y="99"/>
                    <a:pt x="967" y="99"/>
                    <a:pt x="967" y="99"/>
                  </a:cubicBezTo>
                  <a:cubicBezTo>
                    <a:pt x="967" y="99"/>
                    <a:pt x="967" y="99"/>
                    <a:pt x="967" y="99"/>
                  </a:cubicBezTo>
                  <a:cubicBezTo>
                    <a:pt x="967" y="99"/>
                    <a:pt x="967" y="99"/>
                    <a:pt x="967" y="99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4" y="98"/>
                    <a:pt x="964" y="98"/>
                    <a:pt x="964" y="98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6"/>
                    <a:pt x="959" y="96"/>
                    <a:pt x="959" y="96"/>
                  </a:cubicBezTo>
                  <a:cubicBezTo>
                    <a:pt x="959" y="96"/>
                    <a:pt x="959" y="96"/>
                    <a:pt x="959" y="96"/>
                  </a:cubicBezTo>
                  <a:cubicBezTo>
                    <a:pt x="958" y="96"/>
                    <a:pt x="958" y="96"/>
                    <a:pt x="958" y="96"/>
                  </a:cubicBezTo>
                  <a:cubicBezTo>
                    <a:pt x="958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5" y="96"/>
                    <a:pt x="955" y="96"/>
                    <a:pt x="955" y="96"/>
                  </a:cubicBezTo>
                  <a:cubicBezTo>
                    <a:pt x="954" y="96"/>
                    <a:pt x="954" y="96"/>
                    <a:pt x="954" y="96"/>
                  </a:cubicBezTo>
                  <a:cubicBezTo>
                    <a:pt x="953" y="96"/>
                    <a:pt x="951" y="96"/>
                    <a:pt x="951" y="96"/>
                  </a:cubicBezTo>
                  <a:cubicBezTo>
                    <a:pt x="949" y="96"/>
                    <a:pt x="949" y="96"/>
                    <a:pt x="949" y="96"/>
                  </a:cubicBezTo>
                  <a:cubicBezTo>
                    <a:pt x="949" y="96"/>
                    <a:pt x="948" y="96"/>
                    <a:pt x="947" y="96"/>
                  </a:cubicBezTo>
                  <a:cubicBezTo>
                    <a:pt x="947" y="96"/>
                    <a:pt x="947" y="96"/>
                    <a:pt x="947" y="96"/>
                  </a:cubicBezTo>
                  <a:cubicBezTo>
                    <a:pt x="947" y="96"/>
                    <a:pt x="947" y="96"/>
                    <a:pt x="947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4" y="96"/>
                    <a:pt x="944" y="96"/>
                    <a:pt x="944" y="96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8"/>
                    <a:pt x="941" y="98"/>
                    <a:pt x="941" y="98"/>
                  </a:cubicBezTo>
                  <a:cubicBezTo>
                    <a:pt x="941" y="98"/>
                    <a:pt x="941" y="98"/>
                    <a:pt x="941" y="98"/>
                  </a:cubicBezTo>
                  <a:cubicBezTo>
                    <a:pt x="941" y="98"/>
                    <a:pt x="941" y="98"/>
                    <a:pt x="941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7" y="99"/>
                    <a:pt x="937" y="99"/>
                    <a:pt x="937" y="99"/>
                  </a:cubicBezTo>
                  <a:cubicBezTo>
                    <a:pt x="937" y="99"/>
                    <a:pt x="937" y="99"/>
                    <a:pt x="937" y="99"/>
                  </a:cubicBezTo>
                  <a:cubicBezTo>
                    <a:pt x="937" y="99"/>
                    <a:pt x="937" y="99"/>
                    <a:pt x="937" y="99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6" y="100"/>
                    <a:pt x="936" y="100"/>
                    <a:pt x="936" y="100"/>
                  </a:cubicBezTo>
                  <a:cubicBezTo>
                    <a:pt x="936" y="100"/>
                    <a:pt x="936" y="100"/>
                    <a:pt x="936" y="100"/>
                  </a:cubicBezTo>
                  <a:cubicBezTo>
                    <a:pt x="936" y="101"/>
                    <a:pt x="936" y="101"/>
                    <a:pt x="936" y="101"/>
                  </a:cubicBezTo>
                  <a:cubicBezTo>
                    <a:pt x="936" y="101"/>
                    <a:pt x="936" y="101"/>
                    <a:pt x="936" y="101"/>
                  </a:cubicBezTo>
                  <a:cubicBezTo>
                    <a:pt x="936" y="101"/>
                    <a:pt x="936" y="101"/>
                    <a:pt x="936" y="101"/>
                  </a:cubicBezTo>
                  <a:cubicBezTo>
                    <a:pt x="935" y="101"/>
                    <a:pt x="935" y="101"/>
                    <a:pt x="935" y="101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4" y="102"/>
                    <a:pt x="934" y="102"/>
                    <a:pt x="934" y="102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6"/>
                    <a:pt x="933" y="106"/>
                    <a:pt x="933" y="106"/>
                  </a:cubicBezTo>
                  <a:cubicBezTo>
                    <a:pt x="933" y="106"/>
                    <a:pt x="933" y="106"/>
                    <a:pt x="933" y="106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8"/>
                    <a:pt x="932" y="108"/>
                    <a:pt x="932" y="108"/>
                  </a:cubicBezTo>
                  <a:cubicBezTo>
                    <a:pt x="932" y="108"/>
                    <a:pt x="932" y="108"/>
                    <a:pt x="932" y="108"/>
                  </a:cubicBezTo>
                  <a:cubicBezTo>
                    <a:pt x="932" y="108"/>
                    <a:pt x="932" y="109"/>
                    <a:pt x="932" y="109"/>
                  </a:cubicBezTo>
                  <a:cubicBezTo>
                    <a:pt x="932" y="110"/>
                    <a:pt x="932" y="111"/>
                    <a:pt x="932" y="111"/>
                  </a:cubicBezTo>
                  <a:cubicBezTo>
                    <a:pt x="932" y="111"/>
                    <a:pt x="932" y="111"/>
                    <a:pt x="932" y="111"/>
                  </a:cubicBezTo>
                  <a:cubicBezTo>
                    <a:pt x="932" y="112"/>
                    <a:pt x="932" y="112"/>
                    <a:pt x="932" y="112"/>
                  </a:cubicBezTo>
                  <a:cubicBezTo>
                    <a:pt x="933" y="113"/>
                    <a:pt x="933" y="113"/>
                    <a:pt x="933" y="113"/>
                  </a:cubicBezTo>
                  <a:cubicBezTo>
                    <a:pt x="933" y="113"/>
                    <a:pt x="933" y="113"/>
                    <a:pt x="933" y="113"/>
                  </a:cubicBezTo>
                  <a:cubicBezTo>
                    <a:pt x="933" y="113"/>
                    <a:pt x="933" y="113"/>
                    <a:pt x="933" y="113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5"/>
                    <a:pt x="933" y="115"/>
                    <a:pt x="933" y="115"/>
                  </a:cubicBezTo>
                  <a:cubicBezTo>
                    <a:pt x="933" y="115"/>
                    <a:pt x="933" y="115"/>
                    <a:pt x="933" y="115"/>
                  </a:cubicBezTo>
                  <a:cubicBezTo>
                    <a:pt x="933" y="116"/>
                    <a:pt x="933" y="116"/>
                    <a:pt x="933" y="116"/>
                  </a:cubicBezTo>
                  <a:cubicBezTo>
                    <a:pt x="933" y="116"/>
                    <a:pt x="933" y="116"/>
                    <a:pt x="933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7"/>
                    <a:pt x="934" y="117"/>
                    <a:pt x="934" y="117"/>
                  </a:cubicBezTo>
                  <a:cubicBezTo>
                    <a:pt x="934" y="117"/>
                    <a:pt x="934" y="117"/>
                    <a:pt x="934" y="117"/>
                  </a:cubicBezTo>
                  <a:cubicBezTo>
                    <a:pt x="934" y="117"/>
                    <a:pt x="934" y="117"/>
                    <a:pt x="934" y="117"/>
                  </a:cubicBezTo>
                  <a:cubicBezTo>
                    <a:pt x="935" y="117"/>
                    <a:pt x="935" y="117"/>
                    <a:pt x="935" y="117"/>
                  </a:cubicBezTo>
                  <a:cubicBezTo>
                    <a:pt x="935" y="117"/>
                    <a:pt x="935" y="117"/>
                    <a:pt x="935" y="117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5" y="119"/>
                    <a:pt x="935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20"/>
                    <a:pt x="936" y="120"/>
                    <a:pt x="936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8" y="120"/>
                    <a:pt x="938" y="120"/>
                    <a:pt x="938" y="120"/>
                  </a:cubicBezTo>
                  <a:cubicBezTo>
                    <a:pt x="938" y="120"/>
                    <a:pt x="938" y="120"/>
                    <a:pt x="938" y="120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40" y="121"/>
                    <a:pt x="940" y="121"/>
                    <a:pt x="940" y="121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3"/>
                    <a:pt x="942" y="123"/>
                    <a:pt x="942" y="123"/>
                  </a:cubicBezTo>
                  <a:cubicBezTo>
                    <a:pt x="942" y="123"/>
                    <a:pt x="942" y="123"/>
                    <a:pt x="942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5" y="123"/>
                    <a:pt x="945" y="123"/>
                    <a:pt x="945" y="123"/>
                  </a:cubicBezTo>
                  <a:cubicBezTo>
                    <a:pt x="945" y="123"/>
                    <a:pt x="945" y="123"/>
                    <a:pt x="945" y="123"/>
                  </a:cubicBezTo>
                  <a:cubicBezTo>
                    <a:pt x="945" y="123"/>
                    <a:pt x="945" y="123"/>
                    <a:pt x="946" y="123"/>
                  </a:cubicBezTo>
                  <a:cubicBezTo>
                    <a:pt x="946" y="123"/>
                    <a:pt x="947" y="124"/>
                    <a:pt x="947" y="124"/>
                  </a:cubicBezTo>
                  <a:cubicBezTo>
                    <a:pt x="949" y="124"/>
                    <a:pt x="950" y="124"/>
                    <a:pt x="952" y="124"/>
                  </a:cubicBezTo>
                  <a:cubicBezTo>
                    <a:pt x="953" y="124"/>
                    <a:pt x="954" y="124"/>
                    <a:pt x="955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60" y="123"/>
                    <a:pt x="960" y="123"/>
                    <a:pt x="960" y="123"/>
                  </a:cubicBezTo>
                  <a:cubicBezTo>
                    <a:pt x="960" y="123"/>
                    <a:pt x="960" y="123"/>
                    <a:pt x="960" y="123"/>
                  </a:cubicBezTo>
                  <a:cubicBezTo>
                    <a:pt x="960" y="123"/>
                    <a:pt x="960" y="123"/>
                    <a:pt x="960" y="123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3" y="122"/>
                    <a:pt x="963" y="122"/>
                    <a:pt x="963" y="122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8" y="119"/>
                    <a:pt x="968" y="119"/>
                    <a:pt x="968" y="119"/>
                  </a:cubicBezTo>
                  <a:cubicBezTo>
                    <a:pt x="968" y="119"/>
                    <a:pt x="968" y="119"/>
                    <a:pt x="968" y="119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9" y="118"/>
                    <a:pt x="969" y="118"/>
                    <a:pt x="969" y="118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6"/>
                    <a:pt x="969" y="116"/>
                    <a:pt x="969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0"/>
                    <a:pt x="972" y="110"/>
                    <a:pt x="972" y="110"/>
                  </a:cubicBezTo>
                  <a:cubicBezTo>
                    <a:pt x="972" y="110"/>
                    <a:pt x="972" y="110"/>
                    <a:pt x="972" y="110"/>
                  </a:cubicBezTo>
                  <a:cubicBezTo>
                    <a:pt x="972" y="109"/>
                    <a:pt x="972" y="109"/>
                    <a:pt x="972" y="109"/>
                  </a:cubicBezTo>
                  <a:cubicBezTo>
                    <a:pt x="972" y="109"/>
                    <a:pt x="972" y="109"/>
                    <a:pt x="972" y="109"/>
                  </a:cubicBezTo>
                  <a:cubicBezTo>
                    <a:pt x="972" y="108"/>
                    <a:pt x="972" y="108"/>
                    <a:pt x="972" y="107"/>
                  </a:cubicBezTo>
                  <a:close/>
                  <a:moveTo>
                    <a:pt x="612" y="93"/>
                  </a:moveTo>
                  <a:cubicBezTo>
                    <a:pt x="612" y="94"/>
                    <a:pt x="612" y="94"/>
                    <a:pt x="612" y="94"/>
                  </a:cubicBezTo>
                  <a:cubicBezTo>
                    <a:pt x="612" y="94"/>
                    <a:pt x="612" y="94"/>
                    <a:pt x="612" y="94"/>
                  </a:cubicBezTo>
                  <a:cubicBezTo>
                    <a:pt x="612" y="94"/>
                    <a:pt x="612" y="94"/>
                    <a:pt x="612" y="94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6"/>
                    <a:pt x="610" y="96"/>
                    <a:pt x="610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4" y="97"/>
                    <a:pt x="604" y="97"/>
                    <a:pt x="604" y="97"/>
                  </a:cubicBezTo>
                  <a:cubicBezTo>
                    <a:pt x="604" y="98"/>
                    <a:pt x="604" y="98"/>
                    <a:pt x="604" y="98"/>
                  </a:cubicBezTo>
                  <a:cubicBezTo>
                    <a:pt x="604" y="98"/>
                    <a:pt x="604" y="98"/>
                    <a:pt x="604" y="98"/>
                  </a:cubicBezTo>
                  <a:cubicBezTo>
                    <a:pt x="604" y="98"/>
                    <a:pt x="604" y="98"/>
                    <a:pt x="604" y="98"/>
                  </a:cubicBezTo>
                  <a:cubicBezTo>
                    <a:pt x="603" y="98"/>
                    <a:pt x="603" y="98"/>
                    <a:pt x="603" y="98"/>
                  </a:cubicBezTo>
                  <a:cubicBezTo>
                    <a:pt x="603" y="98"/>
                    <a:pt x="601" y="98"/>
                    <a:pt x="601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7"/>
                    <a:pt x="599" y="97"/>
                    <a:pt x="599" y="97"/>
                  </a:cubicBezTo>
                  <a:cubicBezTo>
                    <a:pt x="599" y="97"/>
                    <a:pt x="599" y="97"/>
                    <a:pt x="599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7" y="97"/>
                    <a:pt x="597" y="97"/>
                    <a:pt x="597" y="97"/>
                  </a:cubicBezTo>
                  <a:cubicBezTo>
                    <a:pt x="597" y="97"/>
                    <a:pt x="597" y="97"/>
                    <a:pt x="597" y="97"/>
                  </a:cubicBezTo>
                  <a:cubicBezTo>
                    <a:pt x="597" y="97"/>
                    <a:pt x="597" y="97"/>
                    <a:pt x="597" y="97"/>
                  </a:cubicBezTo>
                  <a:cubicBezTo>
                    <a:pt x="596" y="97"/>
                    <a:pt x="596" y="97"/>
                    <a:pt x="596" y="97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5" y="96"/>
                    <a:pt x="595" y="96"/>
                    <a:pt x="595" y="96"/>
                  </a:cubicBezTo>
                  <a:cubicBezTo>
                    <a:pt x="595" y="96"/>
                    <a:pt x="595" y="96"/>
                    <a:pt x="595" y="96"/>
                  </a:cubicBezTo>
                  <a:cubicBezTo>
                    <a:pt x="595" y="95"/>
                    <a:pt x="595" y="95"/>
                    <a:pt x="595" y="95"/>
                  </a:cubicBezTo>
                  <a:cubicBezTo>
                    <a:pt x="595" y="95"/>
                    <a:pt x="595" y="95"/>
                    <a:pt x="595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1"/>
                    <a:pt x="593" y="91"/>
                    <a:pt x="593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4"/>
                    <a:pt x="587" y="94"/>
                    <a:pt x="587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5" y="94"/>
                    <a:pt x="585" y="94"/>
                    <a:pt x="585" y="94"/>
                  </a:cubicBezTo>
                  <a:cubicBezTo>
                    <a:pt x="585" y="94"/>
                    <a:pt x="585" y="94"/>
                    <a:pt x="585" y="94"/>
                  </a:cubicBezTo>
                  <a:cubicBezTo>
                    <a:pt x="585" y="94"/>
                    <a:pt x="585" y="94"/>
                    <a:pt x="585" y="94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6"/>
                    <a:pt x="584" y="96"/>
                    <a:pt x="584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7"/>
                    <a:pt x="582" y="97"/>
                    <a:pt x="582" y="97"/>
                  </a:cubicBezTo>
                  <a:cubicBezTo>
                    <a:pt x="582" y="97"/>
                    <a:pt x="582" y="97"/>
                    <a:pt x="582" y="97"/>
                  </a:cubicBezTo>
                  <a:cubicBezTo>
                    <a:pt x="582" y="97"/>
                    <a:pt x="582" y="97"/>
                    <a:pt x="582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8"/>
                    <a:pt x="580" y="98"/>
                    <a:pt x="580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8"/>
                    <a:pt x="574" y="98"/>
                    <a:pt x="574" y="98"/>
                  </a:cubicBezTo>
                  <a:cubicBezTo>
                    <a:pt x="573" y="99"/>
                    <a:pt x="571" y="99"/>
                    <a:pt x="571" y="98"/>
                  </a:cubicBezTo>
                  <a:cubicBezTo>
                    <a:pt x="570" y="98"/>
                    <a:pt x="569" y="98"/>
                    <a:pt x="569" y="98"/>
                  </a:cubicBezTo>
                  <a:cubicBezTo>
                    <a:pt x="569" y="98"/>
                    <a:pt x="569" y="98"/>
                    <a:pt x="569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3"/>
                    <a:pt x="559" y="93"/>
                    <a:pt x="559" y="93"/>
                  </a:cubicBezTo>
                  <a:cubicBezTo>
                    <a:pt x="559" y="93"/>
                    <a:pt x="559" y="93"/>
                    <a:pt x="559" y="93"/>
                  </a:cubicBezTo>
                  <a:cubicBezTo>
                    <a:pt x="559" y="93"/>
                    <a:pt x="559" y="93"/>
                    <a:pt x="559" y="93"/>
                  </a:cubicBezTo>
                  <a:cubicBezTo>
                    <a:pt x="558" y="92"/>
                    <a:pt x="558" y="92"/>
                    <a:pt x="558" y="92"/>
                  </a:cubicBezTo>
                  <a:cubicBezTo>
                    <a:pt x="558" y="92"/>
                    <a:pt x="558" y="92"/>
                    <a:pt x="558" y="92"/>
                  </a:cubicBezTo>
                  <a:cubicBezTo>
                    <a:pt x="558" y="92"/>
                    <a:pt x="558" y="92"/>
                    <a:pt x="558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8"/>
                    <a:pt x="555" y="87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3"/>
                    <a:pt x="555" y="83"/>
                    <a:pt x="555" y="83"/>
                  </a:cubicBezTo>
                  <a:cubicBezTo>
                    <a:pt x="554" y="83"/>
                    <a:pt x="554" y="82"/>
                    <a:pt x="554" y="82"/>
                  </a:cubicBezTo>
                  <a:cubicBezTo>
                    <a:pt x="555" y="82"/>
                    <a:pt x="555" y="82"/>
                    <a:pt x="555" y="82"/>
                  </a:cubicBezTo>
                  <a:cubicBezTo>
                    <a:pt x="555" y="81"/>
                    <a:pt x="554" y="81"/>
                    <a:pt x="555" y="80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9" y="71"/>
                    <a:pt x="559" y="71"/>
                    <a:pt x="559" y="71"/>
                  </a:cubicBezTo>
                  <a:cubicBezTo>
                    <a:pt x="559" y="70"/>
                    <a:pt x="559" y="70"/>
                    <a:pt x="559" y="70"/>
                  </a:cubicBezTo>
                  <a:cubicBezTo>
                    <a:pt x="559" y="70"/>
                    <a:pt x="559" y="70"/>
                    <a:pt x="559" y="70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9" y="65"/>
                    <a:pt x="569" y="65"/>
                    <a:pt x="569" y="65"/>
                  </a:cubicBezTo>
                  <a:cubicBezTo>
                    <a:pt x="569" y="65"/>
                    <a:pt x="569" y="65"/>
                    <a:pt x="569" y="65"/>
                  </a:cubicBezTo>
                  <a:cubicBezTo>
                    <a:pt x="569" y="65"/>
                    <a:pt x="569" y="65"/>
                    <a:pt x="569" y="65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3"/>
                    <a:pt x="572" y="63"/>
                    <a:pt x="572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2"/>
                    <a:pt x="576" y="62"/>
                    <a:pt x="576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1" y="62"/>
                    <a:pt x="581" y="62"/>
                    <a:pt x="581" y="62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5" y="61"/>
                    <a:pt x="585" y="61"/>
                    <a:pt x="585" y="61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6"/>
                    <a:pt x="591" y="56"/>
                    <a:pt x="591" y="56"/>
                  </a:cubicBezTo>
                  <a:cubicBezTo>
                    <a:pt x="591" y="56"/>
                    <a:pt x="591" y="56"/>
                    <a:pt x="591" y="56"/>
                  </a:cubicBezTo>
                  <a:cubicBezTo>
                    <a:pt x="591" y="56"/>
                    <a:pt x="591" y="56"/>
                    <a:pt x="591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55"/>
                    <a:pt x="592" y="54"/>
                    <a:pt x="592" y="54"/>
                  </a:cubicBezTo>
                  <a:cubicBezTo>
                    <a:pt x="592" y="53"/>
                    <a:pt x="592" y="52"/>
                    <a:pt x="592" y="51"/>
                  </a:cubicBezTo>
                  <a:cubicBezTo>
                    <a:pt x="592" y="51"/>
                    <a:pt x="592" y="51"/>
                    <a:pt x="592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7"/>
                    <a:pt x="591" y="47"/>
                    <a:pt x="591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5"/>
                    <a:pt x="590" y="45"/>
                    <a:pt x="590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8" y="43"/>
                    <a:pt x="588" y="43"/>
                    <a:pt x="588" y="43"/>
                  </a:cubicBezTo>
                  <a:cubicBezTo>
                    <a:pt x="588" y="43"/>
                    <a:pt x="588" y="43"/>
                    <a:pt x="588" y="43"/>
                  </a:cubicBezTo>
                  <a:cubicBezTo>
                    <a:pt x="588" y="43"/>
                    <a:pt x="588" y="43"/>
                    <a:pt x="588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1"/>
                    <a:pt x="585" y="41"/>
                    <a:pt x="585" y="41"/>
                  </a:cubicBezTo>
                  <a:cubicBezTo>
                    <a:pt x="585" y="41"/>
                    <a:pt x="585" y="41"/>
                    <a:pt x="585" y="41"/>
                  </a:cubicBezTo>
                  <a:cubicBezTo>
                    <a:pt x="585" y="41"/>
                    <a:pt x="585" y="41"/>
                    <a:pt x="585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0"/>
                    <a:pt x="577" y="40"/>
                    <a:pt x="577" y="40"/>
                  </a:cubicBezTo>
                  <a:cubicBezTo>
                    <a:pt x="576" y="40"/>
                    <a:pt x="575" y="40"/>
                    <a:pt x="574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69" y="41"/>
                    <a:pt x="569" y="41"/>
                    <a:pt x="569" y="41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7" y="42"/>
                    <a:pt x="567" y="42"/>
                    <a:pt x="567" y="42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6"/>
                    <a:pt x="564" y="46"/>
                    <a:pt x="564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7"/>
                    <a:pt x="560" y="47"/>
                    <a:pt x="560" y="47"/>
                  </a:cubicBezTo>
                  <a:cubicBezTo>
                    <a:pt x="560" y="47"/>
                    <a:pt x="560" y="47"/>
                    <a:pt x="560" y="47"/>
                  </a:cubicBezTo>
                  <a:cubicBezTo>
                    <a:pt x="560" y="46"/>
                    <a:pt x="560" y="45"/>
                    <a:pt x="560" y="44"/>
                  </a:cubicBezTo>
                  <a:cubicBezTo>
                    <a:pt x="560" y="43"/>
                    <a:pt x="560" y="42"/>
                    <a:pt x="561" y="42"/>
                  </a:cubicBezTo>
                  <a:cubicBezTo>
                    <a:pt x="561" y="42"/>
                    <a:pt x="561" y="42"/>
                    <a:pt x="561" y="42"/>
                  </a:cubicBezTo>
                  <a:cubicBezTo>
                    <a:pt x="561" y="42"/>
                    <a:pt x="561" y="42"/>
                    <a:pt x="561" y="42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7" y="38"/>
                    <a:pt x="567" y="38"/>
                    <a:pt x="567" y="38"/>
                  </a:cubicBezTo>
                  <a:cubicBezTo>
                    <a:pt x="567" y="37"/>
                    <a:pt x="567" y="37"/>
                    <a:pt x="567" y="37"/>
                  </a:cubicBezTo>
                  <a:cubicBezTo>
                    <a:pt x="567" y="37"/>
                    <a:pt x="567" y="37"/>
                    <a:pt x="567" y="37"/>
                  </a:cubicBezTo>
                  <a:cubicBezTo>
                    <a:pt x="567" y="37"/>
                    <a:pt x="567" y="37"/>
                    <a:pt x="567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6" y="35"/>
                    <a:pt x="576" y="35"/>
                    <a:pt x="576" y="35"/>
                  </a:cubicBezTo>
                  <a:cubicBezTo>
                    <a:pt x="576" y="35"/>
                    <a:pt x="576" y="35"/>
                    <a:pt x="576" y="35"/>
                  </a:cubicBezTo>
                  <a:cubicBezTo>
                    <a:pt x="577" y="35"/>
                    <a:pt x="577" y="35"/>
                    <a:pt x="577" y="35"/>
                  </a:cubicBezTo>
                  <a:cubicBezTo>
                    <a:pt x="577" y="35"/>
                    <a:pt x="577" y="35"/>
                    <a:pt x="577" y="35"/>
                  </a:cubicBezTo>
                  <a:cubicBezTo>
                    <a:pt x="578" y="35"/>
                    <a:pt x="578" y="35"/>
                    <a:pt x="579" y="35"/>
                  </a:cubicBezTo>
                  <a:cubicBezTo>
                    <a:pt x="579" y="35"/>
                    <a:pt x="580" y="35"/>
                    <a:pt x="580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3" y="35"/>
                    <a:pt x="583" y="35"/>
                    <a:pt x="583" y="35"/>
                  </a:cubicBezTo>
                  <a:cubicBezTo>
                    <a:pt x="583" y="35"/>
                    <a:pt x="584" y="35"/>
                    <a:pt x="584" y="35"/>
                  </a:cubicBezTo>
                  <a:cubicBezTo>
                    <a:pt x="584" y="35"/>
                    <a:pt x="584" y="35"/>
                    <a:pt x="584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6"/>
                    <a:pt x="588" y="36"/>
                    <a:pt x="588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2" y="36"/>
                    <a:pt x="592" y="36"/>
                    <a:pt x="592" y="36"/>
                  </a:cubicBezTo>
                  <a:cubicBezTo>
                    <a:pt x="592" y="36"/>
                    <a:pt x="592" y="36"/>
                    <a:pt x="592" y="36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4" y="37"/>
                    <a:pt x="594" y="37"/>
                    <a:pt x="594" y="37"/>
                  </a:cubicBezTo>
                  <a:cubicBezTo>
                    <a:pt x="594" y="37"/>
                    <a:pt x="594" y="37"/>
                    <a:pt x="594" y="37"/>
                  </a:cubicBezTo>
                  <a:cubicBezTo>
                    <a:pt x="594" y="37"/>
                    <a:pt x="594" y="37"/>
                    <a:pt x="594" y="37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9"/>
                    <a:pt x="595" y="39"/>
                    <a:pt x="595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2"/>
                    <a:pt x="598" y="42"/>
                    <a:pt x="598" y="42"/>
                  </a:cubicBezTo>
                  <a:cubicBezTo>
                    <a:pt x="598" y="42"/>
                    <a:pt x="598" y="42"/>
                    <a:pt x="598" y="42"/>
                  </a:cubicBezTo>
                  <a:cubicBezTo>
                    <a:pt x="598" y="42"/>
                    <a:pt x="598" y="42"/>
                    <a:pt x="598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600" y="43"/>
                    <a:pt x="600" y="43"/>
                    <a:pt x="600" y="43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6"/>
                  </a:cubicBezTo>
                  <a:cubicBezTo>
                    <a:pt x="601" y="47"/>
                    <a:pt x="601" y="47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50"/>
                    <a:pt x="601" y="50"/>
                  </a:cubicBezTo>
                  <a:cubicBezTo>
                    <a:pt x="601" y="51"/>
                    <a:pt x="601" y="51"/>
                    <a:pt x="601" y="51"/>
                  </a:cubicBezTo>
                  <a:cubicBezTo>
                    <a:pt x="601" y="51"/>
                    <a:pt x="601" y="51"/>
                    <a:pt x="601" y="51"/>
                  </a:cubicBezTo>
                  <a:cubicBezTo>
                    <a:pt x="601" y="51"/>
                    <a:pt x="601" y="51"/>
                    <a:pt x="601" y="51"/>
                  </a:cubicBezTo>
                  <a:cubicBezTo>
                    <a:pt x="601" y="52"/>
                    <a:pt x="601" y="52"/>
                    <a:pt x="601" y="53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5"/>
                    <a:pt x="601" y="55"/>
                    <a:pt x="601" y="56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1" y="57"/>
                    <a:pt x="601" y="57"/>
                    <a:pt x="601" y="57"/>
                  </a:cubicBezTo>
                  <a:cubicBezTo>
                    <a:pt x="601" y="57"/>
                    <a:pt x="601" y="58"/>
                    <a:pt x="601" y="58"/>
                  </a:cubicBezTo>
                  <a:cubicBezTo>
                    <a:pt x="601" y="59"/>
                    <a:pt x="601" y="59"/>
                    <a:pt x="601" y="60"/>
                  </a:cubicBezTo>
                  <a:cubicBezTo>
                    <a:pt x="601" y="60"/>
                    <a:pt x="601" y="60"/>
                    <a:pt x="601" y="60"/>
                  </a:cubicBezTo>
                  <a:cubicBezTo>
                    <a:pt x="601" y="60"/>
                    <a:pt x="601" y="60"/>
                    <a:pt x="601" y="60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601" y="62"/>
                    <a:pt x="601" y="62"/>
                    <a:pt x="601" y="63"/>
                  </a:cubicBezTo>
                  <a:cubicBezTo>
                    <a:pt x="601" y="64"/>
                    <a:pt x="601" y="64"/>
                    <a:pt x="601" y="64"/>
                  </a:cubicBezTo>
                  <a:cubicBezTo>
                    <a:pt x="601" y="64"/>
                    <a:pt x="601" y="64"/>
                    <a:pt x="601" y="64"/>
                  </a:cubicBezTo>
                  <a:cubicBezTo>
                    <a:pt x="601" y="64"/>
                    <a:pt x="601" y="64"/>
                    <a:pt x="601" y="64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6"/>
                    <a:pt x="601" y="66"/>
                    <a:pt x="601" y="67"/>
                  </a:cubicBezTo>
                  <a:cubicBezTo>
                    <a:pt x="601" y="68"/>
                    <a:pt x="601" y="68"/>
                    <a:pt x="601" y="68"/>
                  </a:cubicBezTo>
                  <a:cubicBezTo>
                    <a:pt x="601" y="68"/>
                    <a:pt x="601" y="68"/>
                    <a:pt x="601" y="68"/>
                  </a:cubicBezTo>
                  <a:cubicBezTo>
                    <a:pt x="601" y="69"/>
                    <a:pt x="601" y="69"/>
                    <a:pt x="601" y="69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1" y="72"/>
                    <a:pt x="601" y="72"/>
                    <a:pt x="601" y="72"/>
                  </a:cubicBezTo>
                  <a:cubicBezTo>
                    <a:pt x="601" y="72"/>
                    <a:pt x="601" y="72"/>
                    <a:pt x="601" y="72"/>
                  </a:cubicBezTo>
                  <a:cubicBezTo>
                    <a:pt x="601" y="73"/>
                    <a:pt x="601" y="73"/>
                    <a:pt x="601" y="73"/>
                  </a:cubicBezTo>
                  <a:cubicBezTo>
                    <a:pt x="601" y="73"/>
                    <a:pt x="601" y="73"/>
                    <a:pt x="601" y="73"/>
                  </a:cubicBezTo>
                  <a:cubicBezTo>
                    <a:pt x="601" y="73"/>
                    <a:pt x="601" y="73"/>
                    <a:pt x="601" y="73"/>
                  </a:cubicBezTo>
                  <a:cubicBezTo>
                    <a:pt x="601" y="74"/>
                    <a:pt x="601" y="74"/>
                    <a:pt x="601" y="75"/>
                  </a:cubicBezTo>
                  <a:cubicBezTo>
                    <a:pt x="601" y="75"/>
                    <a:pt x="601" y="75"/>
                    <a:pt x="601" y="75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7"/>
                    <a:pt x="601" y="77"/>
                    <a:pt x="601" y="77"/>
                  </a:cubicBezTo>
                  <a:cubicBezTo>
                    <a:pt x="601" y="78"/>
                    <a:pt x="601" y="78"/>
                    <a:pt x="601" y="78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1" y="81"/>
                    <a:pt x="601" y="81"/>
                    <a:pt x="601" y="81"/>
                  </a:cubicBezTo>
                  <a:cubicBezTo>
                    <a:pt x="601" y="81"/>
                    <a:pt x="601" y="81"/>
                    <a:pt x="601" y="81"/>
                  </a:cubicBezTo>
                  <a:cubicBezTo>
                    <a:pt x="601" y="81"/>
                    <a:pt x="601" y="81"/>
                    <a:pt x="601" y="82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1" y="83"/>
                    <a:pt x="601" y="84"/>
                    <a:pt x="601" y="84"/>
                  </a:cubicBezTo>
                  <a:cubicBezTo>
                    <a:pt x="601" y="85"/>
                    <a:pt x="601" y="85"/>
                    <a:pt x="601" y="85"/>
                  </a:cubicBezTo>
                  <a:cubicBezTo>
                    <a:pt x="601" y="85"/>
                    <a:pt x="601" y="85"/>
                    <a:pt x="601" y="85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2"/>
                    <a:pt x="604" y="92"/>
                    <a:pt x="604" y="92"/>
                  </a:cubicBezTo>
                  <a:cubicBezTo>
                    <a:pt x="604" y="92"/>
                    <a:pt x="604" y="92"/>
                    <a:pt x="604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8" y="93"/>
                    <a:pt x="608" y="93"/>
                    <a:pt x="608" y="93"/>
                  </a:cubicBezTo>
                  <a:cubicBezTo>
                    <a:pt x="608" y="93"/>
                    <a:pt x="608" y="93"/>
                    <a:pt x="608" y="93"/>
                  </a:cubicBezTo>
                  <a:cubicBezTo>
                    <a:pt x="608" y="93"/>
                    <a:pt x="609" y="93"/>
                    <a:pt x="609" y="93"/>
                  </a:cubicBezTo>
                  <a:cubicBezTo>
                    <a:pt x="609" y="93"/>
                    <a:pt x="609" y="93"/>
                    <a:pt x="609" y="93"/>
                  </a:cubicBezTo>
                  <a:cubicBezTo>
                    <a:pt x="609" y="93"/>
                    <a:pt x="609" y="93"/>
                    <a:pt x="609" y="93"/>
                  </a:cubicBezTo>
                  <a:cubicBezTo>
                    <a:pt x="609" y="93"/>
                    <a:pt x="609" y="93"/>
                    <a:pt x="609" y="93"/>
                  </a:cubicBezTo>
                  <a:cubicBezTo>
                    <a:pt x="610" y="93"/>
                    <a:pt x="610" y="93"/>
                    <a:pt x="610" y="93"/>
                  </a:cubicBezTo>
                  <a:cubicBezTo>
                    <a:pt x="610" y="93"/>
                    <a:pt x="610" y="93"/>
                    <a:pt x="610" y="93"/>
                  </a:cubicBezTo>
                  <a:cubicBezTo>
                    <a:pt x="610" y="93"/>
                    <a:pt x="610" y="93"/>
                    <a:pt x="610" y="93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1" y="92"/>
                    <a:pt x="611" y="92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2" y="93"/>
                    <a:pt x="612" y="93"/>
                    <a:pt x="612" y="93"/>
                  </a:cubicBezTo>
                  <a:close/>
                  <a:moveTo>
                    <a:pt x="592" y="63"/>
                  </a:moveTo>
                  <a:cubicBezTo>
                    <a:pt x="592" y="63"/>
                    <a:pt x="592" y="63"/>
                    <a:pt x="592" y="63"/>
                  </a:cubicBezTo>
                  <a:cubicBezTo>
                    <a:pt x="592" y="63"/>
                    <a:pt x="592" y="63"/>
                    <a:pt x="592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4"/>
                    <a:pt x="588" y="64"/>
                    <a:pt x="588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7" y="66"/>
                    <a:pt x="577" y="66"/>
                    <a:pt x="577" y="66"/>
                  </a:cubicBezTo>
                  <a:cubicBezTo>
                    <a:pt x="577" y="66"/>
                    <a:pt x="577" y="66"/>
                    <a:pt x="577" y="66"/>
                  </a:cubicBezTo>
                  <a:cubicBezTo>
                    <a:pt x="577" y="67"/>
                    <a:pt x="577" y="67"/>
                    <a:pt x="577" y="67"/>
                  </a:cubicBezTo>
                  <a:cubicBezTo>
                    <a:pt x="577" y="67"/>
                    <a:pt x="577" y="67"/>
                    <a:pt x="577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8"/>
                    <a:pt x="575" y="68"/>
                    <a:pt x="575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2" y="68"/>
                    <a:pt x="572" y="68"/>
                    <a:pt x="572" y="68"/>
                  </a:cubicBezTo>
                  <a:cubicBezTo>
                    <a:pt x="572" y="68"/>
                    <a:pt x="572" y="68"/>
                    <a:pt x="572" y="68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6"/>
                    <a:pt x="566" y="76"/>
                    <a:pt x="566" y="76"/>
                  </a:cubicBezTo>
                  <a:cubicBezTo>
                    <a:pt x="566" y="76"/>
                    <a:pt x="566" y="76"/>
                    <a:pt x="566" y="76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5" y="77"/>
                    <a:pt x="565" y="77"/>
                    <a:pt x="565" y="77"/>
                  </a:cubicBezTo>
                  <a:cubicBezTo>
                    <a:pt x="565" y="77"/>
                    <a:pt x="565" y="77"/>
                    <a:pt x="565" y="77"/>
                  </a:cubicBezTo>
                  <a:cubicBezTo>
                    <a:pt x="565" y="77"/>
                    <a:pt x="565" y="77"/>
                    <a:pt x="565" y="77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65" y="79"/>
                    <a:pt x="565" y="80"/>
                    <a:pt x="565" y="81"/>
                  </a:cubicBezTo>
                  <a:cubicBezTo>
                    <a:pt x="565" y="81"/>
                    <a:pt x="565" y="82"/>
                    <a:pt x="565" y="83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7" y="87"/>
                    <a:pt x="567" y="87"/>
                    <a:pt x="567" y="87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9" y="90"/>
                    <a:pt x="569" y="90"/>
                    <a:pt x="569" y="90"/>
                  </a:cubicBezTo>
                  <a:cubicBezTo>
                    <a:pt x="569" y="90"/>
                    <a:pt x="569" y="90"/>
                    <a:pt x="569" y="90"/>
                  </a:cubicBezTo>
                  <a:cubicBezTo>
                    <a:pt x="569" y="90"/>
                    <a:pt x="569" y="90"/>
                    <a:pt x="569" y="90"/>
                  </a:cubicBezTo>
                  <a:cubicBezTo>
                    <a:pt x="569" y="91"/>
                    <a:pt x="569" y="91"/>
                    <a:pt x="569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4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6" y="93"/>
                    <a:pt x="576" y="93"/>
                    <a:pt x="576" y="93"/>
                  </a:cubicBezTo>
                  <a:cubicBezTo>
                    <a:pt x="576" y="93"/>
                    <a:pt x="576" y="93"/>
                    <a:pt x="576" y="93"/>
                  </a:cubicBezTo>
                  <a:cubicBezTo>
                    <a:pt x="576" y="93"/>
                    <a:pt x="577" y="93"/>
                    <a:pt x="577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9" y="93"/>
                    <a:pt x="579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2"/>
                    <a:pt x="580" y="92"/>
                    <a:pt x="580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7" y="90"/>
                    <a:pt x="587" y="90"/>
                    <a:pt x="587" y="90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8" y="89"/>
                    <a:pt x="588" y="89"/>
                    <a:pt x="588" y="89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90" y="87"/>
                    <a:pt x="590" y="87"/>
                    <a:pt x="590" y="87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3"/>
                    <a:pt x="591" y="83"/>
                    <a:pt x="591" y="83"/>
                  </a:cubicBezTo>
                  <a:cubicBezTo>
                    <a:pt x="591" y="83"/>
                    <a:pt x="591" y="83"/>
                    <a:pt x="591" y="83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1"/>
                    <a:pt x="591" y="81"/>
                    <a:pt x="591" y="81"/>
                  </a:cubicBezTo>
                  <a:cubicBezTo>
                    <a:pt x="592" y="81"/>
                    <a:pt x="592" y="81"/>
                    <a:pt x="592" y="81"/>
                  </a:cubicBezTo>
                  <a:cubicBezTo>
                    <a:pt x="592" y="81"/>
                    <a:pt x="592" y="81"/>
                    <a:pt x="592" y="81"/>
                  </a:cubicBezTo>
                  <a:cubicBezTo>
                    <a:pt x="592" y="81"/>
                    <a:pt x="592" y="81"/>
                    <a:pt x="592" y="81"/>
                  </a:cubicBezTo>
                  <a:cubicBezTo>
                    <a:pt x="592" y="80"/>
                    <a:pt x="592" y="80"/>
                    <a:pt x="592" y="80"/>
                  </a:cubicBezTo>
                  <a:cubicBezTo>
                    <a:pt x="592" y="80"/>
                    <a:pt x="592" y="80"/>
                    <a:pt x="592" y="80"/>
                  </a:cubicBezTo>
                  <a:cubicBezTo>
                    <a:pt x="592" y="79"/>
                    <a:pt x="592" y="78"/>
                    <a:pt x="592" y="77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4"/>
                    <a:pt x="592" y="74"/>
                    <a:pt x="592" y="74"/>
                  </a:cubicBezTo>
                  <a:cubicBezTo>
                    <a:pt x="592" y="74"/>
                    <a:pt x="592" y="74"/>
                    <a:pt x="592" y="74"/>
                  </a:cubicBezTo>
                  <a:cubicBezTo>
                    <a:pt x="592" y="73"/>
                    <a:pt x="592" y="72"/>
                    <a:pt x="592" y="72"/>
                  </a:cubicBezTo>
                  <a:cubicBezTo>
                    <a:pt x="592" y="71"/>
                    <a:pt x="592" y="69"/>
                    <a:pt x="592" y="68"/>
                  </a:cubicBezTo>
                  <a:cubicBezTo>
                    <a:pt x="592" y="68"/>
                    <a:pt x="592" y="67"/>
                    <a:pt x="592" y="66"/>
                  </a:cubicBezTo>
                  <a:cubicBezTo>
                    <a:pt x="592" y="66"/>
                    <a:pt x="592" y="65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lnTo>
                    <a:pt x="592" y="63"/>
                  </a:lnTo>
                  <a:close/>
                  <a:moveTo>
                    <a:pt x="651" y="36"/>
                  </a:move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8" y="35"/>
                    <a:pt x="648" y="35"/>
                    <a:pt x="648" y="35"/>
                  </a:cubicBezTo>
                  <a:cubicBezTo>
                    <a:pt x="648" y="35"/>
                    <a:pt x="648" y="35"/>
                    <a:pt x="648" y="35"/>
                  </a:cubicBezTo>
                  <a:cubicBezTo>
                    <a:pt x="648" y="35"/>
                    <a:pt x="647" y="35"/>
                    <a:pt x="646" y="35"/>
                  </a:cubicBezTo>
                  <a:cubicBezTo>
                    <a:pt x="646" y="35"/>
                    <a:pt x="646" y="35"/>
                    <a:pt x="646" y="35"/>
                  </a:cubicBezTo>
                  <a:cubicBezTo>
                    <a:pt x="646" y="35"/>
                    <a:pt x="645" y="35"/>
                    <a:pt x="645" y="35"/>
                  </a:cubicBezTo>
                  <a:cubicBezTo>
                    <a:pt x="645" y="35"/>
                    <a:pt x="645" y="35"/>
                    <a:pt x="645" y="35"/>
                  </a:cubicBezTo>
                  <a:cubicBezTo>
                    <a:pt x="644" y="35"/>
                    <a:pt x="644" y="35"/>
                    <a:pt x="644" y="35"/>
                  </a:cubicBezTo>
                  <a:cubicBezTo>
                    <a:pt x="644" y="35"/>
                    <a:pt x="643" y="36"/>
                    <a:pt x="643" y="36"/>
                  </a:cubicBezTo>
                  <a:cubicBezTo>
                    <a:pt x="643" y="36"/>
                    <a:pt x="643" y="36"/>
                    <a:pt x="643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1" y="36"/>
                    <a:pt x="641" y="36"/>
                    <a:pt x="641" y="36"/>
                  </a:cubicBezTo>
                  <a:cubicBezTo>
                    <a:pt x="641" y="36"/>
                    <a:pt x="641" y="36"/>
                    <a:pt x="641" y="36"/>
                  </a:cubicBezTo>
                  <a:cubicBezTo>
                    <a:pt x="641" y="37"/>
                    <a:pt x="641" y="37"/>
                    <a:pt x="641" y="37"/>
                  </a:cubicBezTo>
                  <a:cubicBezTo>
                    <a:pt x="641" y="37"/>
                    <a:pt x="641" y="37"/>
                    <a:pt x="641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39" y="37"/>
                    <a:pt x="639" y="37"/>
                    <a:pt x="639" y="37"/>
                  </a:cubicBezTo>
                  <a:cubicBezTo>
                    <a:pt x="639" y="37"/>
                    <a:pt x="639" y="37"/>
                    <a:pt x="639" y="37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7" y="39"/>
                    <a:pt x="637" y="39"/>
                    <a:pt x="637" y="39"/>
                  </a:cubicBezTo>
                  <a:cubicBezTo>
                    <a:pt x="637" y="39"/>
                    <a:pt x="637" y="39"/>
                    <a:pt x="637" y="39"/>
                  </a:cubicBezTo>
                  <a:cubicBezTo>
                    <a:pt x="637" y="40"/>
                    <a:pt x="637" y="40"/>
                    <a:pt x="637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1"/>
                    <a:pt x="636" y="41"/>
                    <a:pt x="636" y="41"/>
                  </a:cubicBezTo>
                  <a:cubicBezTo>
                    <a:pt x="636" y="41"/>
                    <a:pt x="636" y="41"/>
                    <a:pt x="636" y="41"/>
                  </a:cubicBezTo>
                  <a:cubicBezTo>
                    <a:pt x="635" y="41"/>
                    <a:pt x="635" y="41"/>
                    <a:pt x="635" y="41"/>
                  </a:cubicBezTo>
                  <a:cubicBezTo>
                    <a:pt x="635" y="41"/>
                    <a:pt x="635" y="41"/>
                    <a:pt x="635" y="41"/>
                  </a:cubicBezTo>
                  <a:cubicBezTo>
                    <a:pt x="635" y="42"/>
                    <a:pt x="635" y="42"/>
                    <a:pt x="635" y="42"/>
                  </a:cubicBezTo>
                  <a:cubicBezTo>
                    <a:pt x="635" y="42"/>
                    <a:pt x="635" y="42"/>
                    <a:pt x="635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3" y="43"/>
                    <a:pt x="633" y="43"/>
                    <a:pt x="633" y="43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5"/>
                    <a:pt x="633" y="45"/>
                    <a:pt x="633" y="45"/>
                  </a:cubicBezTo>
                  <a:cubicBezTo>
                    <a:pt x="633" y="45"/>
                    <a:pt x="633" y="45"/>
                    <a:pt x="633" y="45"/>
                  </a:cubicBezTo>
                  <a:cubicBezTo>
                    <a:pt x="633" y="45"/>
                    <a:pt x="633" y="45"/>
                    <a:pt x="633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1" y="46"/>
                    <a:pt x="631" y="46"/>
                    <a:pt x="631" y="46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7"/>
                    <a:pt x="630" y="46"/>
                  </a:cubicBezTo>
                  <a:cubicBezTo>
                    <a:pt x="630" y="46"/>
                    <a:pt x="630" y="45"/>
                    <a:pt x="630" y="44"/>
                  </a:cubicBezTo>
                  <a:cubicBezTo>
                    <a:pt x="630" y="44"/>
                    <a:pt x="630" y="43"/>
                    <a:pt x="630" y="42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0"/>
                    <a:pt x="630" y="40"/>
                    <a:pt x="630" y="40"/>
                  </a:cubicBezTo>
                  <a:cubicBezTo>
                    <a:pt x="630" y="40"/>
                    <a:pt x="630" y="39"/>
                    <a:pt x="630" y="39"/>
                  </a:cubicBezTo>
                  <a:cubicBezTo>
                    <a:pt x="630" y="39"/>
                    <a:pt x="630" y="39"/>
                    <a:pt x="630" y="39"/>
                  </a:cubicBezTo>
                  <a:cubicBezTo>
                    <a:pt x="630" y="39"/>
                    <a:pt x="630" y="39"/>
                    <a:pt x="630" y="39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1" y="38"/>
                    <a:pt x="631" y="38"/>
                    <a:pt x="631" y="38"/>
                  </a:cubicBezTo>
                  <a:cubicBezTo>
                    <a:pt x="631" y="38"/>
                    <a:pt x="631" y="38"/>
                    <a:pt x="631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1" y="38"/>
                    <a:pt x="631" y="38"/>
                    <a:pt x="631" y="38"/>
                  </a:cubicBezTo>
                  <a:cubicBezTo>
                    <a:pt x="631" y="37"/>
                    <a:pt x="631" y="37"/>
                    <a:pt x="631" y="37"/>
                  </a:cubicBezTo>
                  <a:cubicBezTo>
                    <a:pt x="631" y="36"/>
                    <a:pt x="631" y="36"/>
                    <a:pt x="631" y="36"/>
                  </a:cubicBezTo>
                  <a:cubicBezTo>
                    <a:pt x="631" y="36"/>
                    <a:pt x="630" y="36"/>
                    <a:pt x="630" y="36"/>
                  </a:cubicBezTo>
                  <a:cubicBezTo>
                    <a:pt x="629" y="36"/>
                    <a:pt x="628" y="36"/>
                    <a:pt x="627" y="36"/>
                  </a:cubicBezTo>
                  <a:cubicBezTo>
                    <a:pt x="627" y="36"/>
                    <a:pt x="626" y="36"/>
                    <a:pt x="626" y="36"/>
                  </a:cubicBezTo>
                  <a:cubicBezTo>
                    <a:pt x="625" y="36"/>
                    <a:pt x="625" y="36"/>
                    <a:pt x="625" y="36"/>
                  </a:cubicBezTo>
                  <a:cubicBezTo>
                    <a:pt x="624" y="36"/>
                    <a:pt x="624" y="36"/>
                    <a:pt x="624" y="36"/>
                  </a:cubicBezTo>
                  <a:cubicBezTo>
                    <a:pt x="624" y="36"/>
                    <a:pt x="623" y="36"/>
                    <a:pt x="623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6"/>
                    <a:pt x="619" y="37"/>
                    <a:pt x="619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9"/>
                    <a:pt x="620" y="39"/>
                    <a:pt x="620" y="39"/>
                  </a:cubicBezTo>
                  <a:cubicBezTo>
                    <a:pt x="620" y="39"/>
                    <a:pt x="620" y="39"/>
                    <a:pt x="620" y="39"/>
                  </a:cubicBezTo>
                  <a:cubicBezTo>
                    <a:pt x="620" y="40"/>
                    <a:pt x="620" y="40"/>
                    <a:pt x="620" y="40"/>
                  </a:cubicBezTo>
                  <a:cubicBezTo>
                    <a:pt x="620" y="40"/>
                    <a:pt x="620" y="41"/>
                    <a:pt x="620" y="41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4"/>
                    <a:pt x="620" y="45"/>
                    <a:pt x="620" y="46"/>
                  </a:cubicBezTo>
                  <a:cubicBezTo>
                    <a:pt x="620" y="47"/>
                    <a:pt x="620" y="48"/>
                    <a:pt x="620" y="49"/>
                  </a:cubicBezTo>
                  <a:cubicBezTo>
                    <a:pt x="620" y="50"/>
                    <a:pt x="620" y="51"/>
                    <a:pt x="620" y="52"/>
                  </a:cubicBezTo>
                  <a:cubicBezTo>
                    <a:pt x="620" y="53"/>
                    <a:pt x="620" y="54"/>
                    <a:pt x="620" y="55"/>
                  </a:cubicBezTo>
                  <a:cubicBezTo>
                    <a:pt x="620" y="56"/>
                    <a:pt x="620" y="56"/>
                    <a:pt x="620" y="57"/>
                  </a:cubicBezTo>
                  <a:cubicBezTo>
                    <a:pt x="620" y="57"/>
                    <a:pt x="620" y="58"/>
                    <a:pt x="620" y="58"/>
                  </a:cubicBezTo>
                  <a:cubicBezTo>
                    <a:pt x="620" y="60"/>
                    <a:pt x="620" y="60"/>
                    <a:pt x="620" y="60"/>
                  </a:cubicBezTo>
                  <a:cubicBezTo>
                    <a:pt x="620" y="60"/>
                    <a:pt x="620" y="60"/>
                    <a:pt x="620" y="60"/>
                  </a:cubicBezTo>
                  <a:cubicBezTo>
                    <a:pt x="620" y="61"/>
                    <a:pt x="620" y="61"/>
                    <a:pt x="620" y="62"/>
                  </a:cubicBezTo>
                  <a:cubicBezTo>
                    <a:pt x="620" y="63"/>
                    <a:pt x="620" y="63"/>
                    <a:pt x="620" y="63"/>
                  </a:cubicBezTo>
                  <a:cubicBezTo>
                    <a:pt x="620" y="63"/>
                    <a:pt x="620" y="64"/>
                    <a:pt x="620" y="65"/>
                  </a:cubicBezTo>
                  <a:cubicBezTo>
                    <a:pt x="620" y="65"/>
                    <a:pt x="620" y="65"/>
                    <a:pt x="620" y="65"/>
                  </a:cubicBezTo>
                  <a:cubicBezTo>
                    <a:pt x="620" y="66"/>
                    <a:pt x="620" y="67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9"/>
                    <a:pt x="620" y="70"/>
                    <a:pt x="620" y="70"/>
                  </a:cubicBezTo>
                  <a:cubicBezTo>
                    <a:pt x="620" y="71"/>
                    <a:pt x="620" y="72"/>
                    <a:pt x="620" y="73"/>
                  </a:cubicBezTo>
                  <a:cubicBezTo>
                    <a:pt x="620" y="74"/>
                    <a:pt x="620" y="74"/>
                    <a:pt x="620" y="74"/>
                  </a:cubicBezTo>
                  <a:cubicBezTo>
                    <a:pt x="620" y="74"/>
                    <a:pt x="620" y="75"/>
                    <a:pt x="620" y="76"/>
                  </a:cubicBezTo>
                  <a:cubicBezTo>
                    <a:pt x="620" y="77"/>
                    <a:pt x="620" y="79"/>
                    <a:pt x="620" y="80"/>
                  </a:cubicBezTo>
                  <a:cubicBezTo>
                    <a:pt x="620" y="80"/>
                    <a:pt x="620" y="80"/>
                    <a:pt x="620" y="80"/>
                  </a:cubicBezTo>
                  <a:cubicBezTo>
                    <a:pt x="620" y="80"/>
                    <a:pt x="620" y="80"/>
                    <a:pt x="620" y="80"/>
                  </a:cubicBezTo>
                  <a:cubicBezTo>
                    <a:pt x="620" y="81"/>
                    <a:pt x="620" y="82"/>
                    <a:pt x="620" y="82"/>
                  </a:cubicBezTo>
                  <a:cubicBezTo>
                    <a:pt x="620" y="83"/>
                    <a:pt x="620" y="84"/>
                    <a:pt x="620" y="84"/>
                  </a:cubicBezTo>
                  <a:cubicBezTo>
                    <a:pt x="620" y="85"/>
                    <a:pt x="620" y="85"/>
                    <a:pt x="620" y="85"/>
                  </a:cubicBezTo>
                  <a:cubicBezTo>
                    <a:pt x="620" y="85"/>
                    <a:pt x="620" y="86"/>
                    <a:pt x="620" y="86"/>
                  </a:cubicBezTo>
                  <a:cubicBezTo>
                    <a:pt x="620" y="86"/>
                    <a:pt x="620" y="86"/>
                    <a:pt x="620" y="86"/>
                  </a:cubicBezTo>
                  <a:cubicBezTo>
                    <a:pt x="620" y="86"/>
                    <a:pt x="620" y="86"/>
                    <a:pt x="620" y="86"/>
                  </a:cubicBezTo>
                  <a:cubicBezTo>
                    <a:pt x="620" y="87"/>
                    <a:pt x="620" y="87"/>
                    <a:pt x="620" y="87"/>
                  </a:cubicBezTo>
                  <a:cubicBezTo>
                    <a:pt x="620" y="87"/>
                    <a:pt x="620" y="87"/>
                    <a:pt x="620" y="87"/>
                  </a:cubicBezTo>
                  <a:cubicBezTo>
                    <a:pt x="620" y="88"/>
                    <a:pt x="620" y="88"/>
                    <a:pt x="620" y="89"/>
                  </a:cubicBezTo>
                  <a:cubicBezTo>
                    <a:pt x="620" y="89"/>
                    <a:pt x="620" y="90"/>
                    <a:pt x="620" y="90"/>
                  </a:cubicBezTo>
                  <a:cubicBezTo>
                    <a:pt x="620" y="90"/>
                    <a:pt x="620" y="90"/>
                    <a:pt x="620" y="90"/>
                  </a:cubicBezTo>
                  <a:cubicBezTo>
                    <a:pt x="620" y="91"/>
                    <a:pt x="620" y="91"/>
                    <a:pt x="620" y="91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4"/>
                    <a:pt x="620" y="94"/>
                    <a:pt x="620" y="94"/>
                  </a:cubicBezTo>
                  <a:cubicBezTo>
                    <a:pt x="620" y="94"/>
                    <a:pt x="620" y="94"/>
                    <a:pt x="620" y="94"/>
                  </a:cubicBezTo>
                  <a:cubicBezTo>
                    <a:pt x="620" y="95"/>
                    <a:pt x="620" y="95"/>
                    <a:pt x="620" y="95"/>
                  </a:cubicBezTo>
                  <a:cubicBezTo>
                    <a:pt x="620" y="95"/>
                    <a:pt x="620" y="95"/>
                    <a:pt x="620" y="95"/>
                  </a:cubicBezTo>
                  <a:cubicBezTo>
                    <a:pt x="620" y="95"/>
                    <a:pt x="620" y="95"/>
                    <a:pt x="620" y="95"/>
                  </a:cubicBezTo>
                  <a:cubicBezTo>
                    <a:pt x="619" y="95"/>
                    <a:pt x="619" y="95"/>
                    <a:pt x="619" y="95"/>
                  </a:cubicBezTo>
                  <a:cubicBezTo>
                    <a:pt x="619" y="96"/>
                    <a:pt x="619" y="96"/>
                    <a:pt x="619" y="96"/>
                  </a:cubicBezTo>
                  <a:cubicBezTo>
                    <a:pt x="619" y="96"/>
                    <a:pt x="619" y="96"/>
                    <a:pt x="619" y="96"/>
                  </a:cubicBezTo>
                  <a:cubicBezTo>
                    <a:pt x="619" y="97"/>
                    <a:pt x="619" y="97"/>
                    <a:pt x="619" y="98"/>
                  </a:cubicBezTo>
                  <a:cubicBezTo>
                    <a:pt x="620" y="98"/>
                    <a:pt x="620" y="98"/>
                    <a:pt x="620" y="98"/>
                  </a:cubicBezTo>
                  <a:cubicBezTo>
                    <a:pt x="620" y="98"/>
                    <a:pt x="621" y="98"/>
                    <a:pt x="622" y="98"/>
                  </a:cubicBezTo>
                  <a:cubicBezTo>
                    <a:pt x="622" y="98"/>
                    <a:pt x="622" y="98"/>
                    <a:pt x="622" y="98"/>
                  </a:cubicBezTo>
                  <a:cubicBezTo>
                    <a:pt x="622" y="98"/>
                    <a:pt x="622" y="98"/>
                    <a:pt x="622" y="98"/>
                  </a:cubicBezTo>
                  <a:cubicBezTo>
                    <a:pt x="623" y="98"/>
                    <a:pt x="623" y="98"/>
                    <a:pt x="623" y="98"/>
                  </a:cubicBezTo>
                  <a:cubicBezTo>
                    <a:pt x="623" y="98"/>
                    <a:pt x="623" y="98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4" y="98"/>
                    <a:pt x="625" y="98"/>
                    <a:pt x="625" y="98"/>
                  </a:cubicBezTo>
                  <a:cubicBezTo>
                    <a:pt x="626" y="98"/>
                    <a:pt x="627" y="98"/>
                    <a:pt x="628" y="98"/>
                  </a:cubicBezTo>
                  <a:cubicBezTo>
                    <a:pt x="628" y="98"/>
                    <a:pt x="628" y="98"/>
                    <a:pt x="628" y="98"/>
                  </a:cubicBezTo>
                  <a:cubicBezTo>
                    <a:pt x="628" y="98"/>
                    <a:pt x="628" y="98"/>
                    <a:pt x="628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1" y="98"/>
                    <a:pt x="631" y="98"/>
                    <a:pt x="631" y="98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4"/>
                    <a:pt x="631" y="93"/>
                  </a:cubicBezTo>
                  <a:cubicBezTo>
                    <a:pt x="631" y="93"/>
                    <a:pt x="631" y="93"/>
                    <a:pt x="631" y="93"/>
                  </a:cubicBezTo>
                  <a:cubicBezTo>
                    <a:pt x="631" y="93"/>
                    <a:pt x="631" y="92"/>
                    <a:pt x="631" y="92"/>
                  </a:cubicBezTo>
                  <a:cubicBezTo>
                    <a:pt x="631" y="91"/>
                    <a:pt x="631" y="91"/>
                    <a:pt x="631" y="91"/>
                  </a:cubicBezTo>
                  <a:cubicBezTo>
                    <a:pt x="630" y="91"/>
                    <a:pt x="630" y="91"/>
                    <a:pt x="630" y="91"/>
                  </a:cubicBezTo>
                  <a:cubicBezTo>
                    <a:pt x="630" y="91"/>
                    <a:pt x="630" y="91"/>
                    <a:pt x="630" y="91"/>
                  </a:cubicBezTo>
                  <a:cubicBezTo>
                    <a:pt x="630" y="91"/>
                    <a:pt x="630" y="91"/>
                    <a:pt x="630" y="91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89"/>
                    <a:pt x="630" y="89"/>
                    <a:pt x="630" y="89"/>
                  </a:cubicBezTo>
                  <a:cubicBezTo>
                    <a:pt x="630" y="88"/>
                    <a:pt x="630" y="88"/>
                    <a:pt x="630" y="88"/>
                  </a:cubicBezTo>
                  <a:cubicBezTo>
                    <a:pt x="630" y="87"/>
                    <a:pt x="630" y="87"/>
                    <a:pt x="630" y="87"/>
                  </a:cubicBezTo>
                  <a:cubicBezTo>
                    <a:pt x="630" y="86"/>
                    <a:pt x="630" y="86"/>
                    <a:pt x="630" y="86"/>
                  </a:cubicBezTo>
                  <a:cubicBezTo>
                    <a:pt x="630" y="86"/>
                    <a:pt x="630" y="86"/>
                    <a:pt x="630" y="86"/>
                  </a:cubicBezTo>
                  <a:cubicBezTo>
                    <a:pt x="630" y="86"/>
                    <a:pt x="630" y="86"/>
                    <a:pt x="630" y="86"/>
                  </a:cubicBezTo>
                  <a:cubicBezTo>
                    <a:pt x="630" y="85"/>
                    <a:pt x="630" y="85"/>
                    <a:pt x="630" y="84"/>
                  </a:cubicBezTo>
                  <a:cubicBezTo>
                    <a:pt x="630" y="83"/>
                    <a:pt x="630" y="83"/>
                    <a:pt x="630" y="82"/>
                  </a:cubicBezTo>
                  <a:cubicBezTo>
                    <a:pt x="630" y="81"/>
                    <a:pt x="630" y="81"/>
                    <a:pt x="630" y="80"/>
                  </a:cubicBezTo>
                  <a:cubicBezTo>
                    <a:pt x="630" y="80"/>
                    <a:pt x="630" y="80"/>
                    <a:pt x="630" y="80"/>
                  </a:cubicBezTo>
                  <a:cubicBezTo>
                    <a:pt x="630" y="79"/>
                    <a:pt x="630" y="79"/>
                    <a:pt x="630" y="79"/>
                  </a:cubicBezTo>
                  <a:cubicBezTo>
                    <a:pt x="630" y="79"/>
                    <a:pt x="630" y="79"/>
                    <a:pt x="630" y="79"/>
                  </a:cubicBezTo>
                  <a:cubicBezTo>
                    <a:pt x="630" y="78"/>
                    <a:pt x="630" y="78"/>
                    <a:pt x="630" y="78"/>
                  </a:cubicBezTo>
                  <a:cubicBezTo>
                    <a:pt x="630" y="78"/>
                    <a:pt x="630" y="77"/>
                    <a:pt x="630" y="77"/>
                  </a:cubicBezTo>
                  <a:cubicBezTo>
                    <a:pt x="630" y="76"/>
                    <a:pt x="630" y="76"/>
                    <a:pt x="630" y="76"/>
                  </a:cubicBezTo>
                  <a:cubicBezTo>
                    <a:pt x="630" y="75"/>
                    <a:pt x="630" y="75"/>
                    <a:pt x="630" y="75"/>
                  </a:cubicBezTo>
                  <a:cubicBezTo>
                    <a:pt x="630" y="75"/>
                    <a:pt x="630" y="75"/>
                    <a:pt x="630" y="75"/>
                  </a:cubicBezTo>
                  <a:cubicBezTo>
                    <a:pt x="630" y="75"/>
                    <a:pt x="630" y="75"/>
                    <a:pt x="630" y="75"/>
                  </a:cubicBezTo>
                  <a:cubicBezTo>
                    <a:pt x="630" y="74"/>
                    <a:pt x="630" y="74"/>
                    <a:pt x="630" y="74"/>
                  </a:cubicBezTo>
                  <a:cubicBezTo>
                    <a:pt x="630" y="74"/>
                    <a:pt x="630" y="73"/>
                    <a:pt x="630" y="72"/>
                  </a:cubicBezTo>
                  <a:cubicBezTo>
                    <a:pt x="630" y="71"/>
                    <a:pt x="630" y="71"/>
                    <a:pt x="630" y="71"/>
                  </a:cubicBezTo>
                  <a:cubicBezTo>
                    <a:pt x="630" y="71"/>
                    <a:pt x="630" y="71"/>
                    <a:pt x="630" y="70"/>
                  </a:cubicBezTo>
                  <a:cubicBezTo>
                    <a:pt x="630" y="70"/>
                    <a:pt x="630" y="70"/>
                    <a:pt x="630" y="70"/>
                  </a:cubicBezTo>
                  <a:cubicBezTo>
                    <a:pt x="630" y="69"/>
                    <a:pt x="630" y="69"/>
                    <a:pt x="630" y="68"/>
                  </a:cubicBezTo>
                  <a:cubicBezTo>
                    <a:pt x="630" y="67"/>
                    <a:pt x="630" y="66"/>
                    <a:pt x="630" y="65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0" y="63"/>
                    <a:pt x="630" y="62"/>
                    <a:pt x="630" y="61"/>
                  </a:cubicBezTo>
                  <a:cubicBezTo>
                    <a:pt x="630" y="61"/>
                    <a:pt x="630" y="61"/>
                    <a:pt x="630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59"/>
                    <a:pt x="630" y="59"/>
                    <a:pt x="630" y="59"/>
                  </a:cubicBezTo>
                  <a:cubicBezTo>
                    <a:pt x="630" y="59"/>
                    <a:pt x="630" y="59"/>
                    <a:pt x="630" y="59"/>
                  </a:cubicBezTo>
                  <a:cubicBezTo>
                    <a:pt x="630" y="58"/>
                    <a:pt x="630" y="58"/>
                    <a:pt x="630" y="58"/>
                  </a:cubicBezTo>
                  <a:cubicBezTo>
                    <a:pt x="631" y="58"/>
                    <a:pt x="630" y="57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31" y="55"/>
                    <a:pt x="631" y="54"/>
                    <a:pt x="631" y="54"/>
                  </a:cubicBezTo>
                  <a:cubicBezTo>
                    <a:pt x="631" y="54"/>
                    <a:pt x="631" y="54"/>
                    <a:pt x="631" y="54"/>
                  </a:cubicBezTo>
                  <a:cubicBezTo>
                    <a:pt x="631" y="54"/>
                    <a:pt x="631" y="54"/>
                    <a:pt x="631" y="54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49"/>
                    <a:pt x="633" y="49"/>
                    <a:pt x="633" y="49"/>
                  </a:cubicBezTo>
                  <a:cubicBezTo>
                    <a:pt x="634" y="49"/>
                    <a:pt x="634" y="49"/>
                    <a:pt x="634" y="49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5" y="48"/>
                    <a:pt x="635" y="48"/>
                    <a:pt x="635" y="48"/>
                  </a:cubicBezTo>
                  <a:cubicBezTo>
                    <a:pt x="635" y="48"/>
                    <a:pt x="635" y="48"/>
                    <a:pt x="635" y="48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6" y="47"/>
                    <a:pt x="636" y="47"/>
                    <a:pt x="636" y="47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4"/>
                    <a:pt x="640" y="44"/>
                    <a:pt x="640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2" y="44"/>
                    <a:pt x="642" y="44"/>
                    <a:pt x="642" y="44"/>
                  </a:cubicBezTo>
                  <a:cubicBezTo>
                    <a:pt x="642" y="44"/>
                    <a:pt x="643" y="44"/>
                    <a:pt x="643" y="44"/>
                  </a:cubicBezTo>
                  <a:cubicBezTo>
                    <a:pt x="643" y="44"/>
                    <a:pt x="643" y="44"/>
                    <a:pt x="643" y="44"/>
                  </a:cubicBezTo>
                  <a:cubicBezTo>
                    <a:pt x="643" y="44"/>
                    <a:pt x="643" y="44"/>
                    <a:pt x="643" y="44"/>
                  </a:cubicBezTo>
                  <a:cubicBezTo>
                    <a:pt x="643" y="44"/>
                    <a:pt x="643" y="44"/>
                    <a:pt x="643" y="44"/>
                  </a:cubicBezTo>
                  <a:cubicBezTo>
                    <a:pt x="644" y="44"/>
                    <a:pt x="644" y="44"/>
                    <a:pt x="644" y="44"/>
                  </a:cubicBezTo>
                  <a:cubicBezTo>
                    <a:pt x="644" y="44"/>
                    <a:pt x="644" y="44"/>
                    <a:pt x="644" y="44"/>
                  </a:cubicBezTo>
                  <a:cubicBezTo>
                    <a:pt x="644" y="44"/>
                    <a:pt x="644" y="44"/>
                    <a:pt x="644" y="44"/>
                  </a:cubicBezTo>
                  <a:cubicBezTo>
                    <a:pt x="645" y="45"/>
                    <a:pt x="645" y="45"/>
                    <a:pt x="645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7" y="45"/>
                    <a:pt x="647" y="45"/>
                    <a:pt x="647" y="45"/>
                  </a:cubicBezTo>
                  <a:cubicBezTo>
                    <a:pt x="647" y="45"/>
                    <a:pt x="647" y="45"/>
                    <a:pt x="647" y="45"/>
                  </a:cubicBezTo>
                  <a:cubicBezTo>
                    <a:pt x="647" y="45"/>
                    <a:pt x="647" y="45"/>
                    <a:pt x="647" y="45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9" y="46"/>
                    <a:pt x="649" y="46"/>
                    <a:pt x="649" y="46"/>
                  </a:cubicBezTo>
                  <a:cubicBezTo>
                    <a:pt x="649" y="46"/>
                    <a:pt x="649" y="46"/>
                    <a:pt x="649" y="46"/>
                  </a:cubicBezTo>
                  <a:cubicBezTo>
                    <a:pt x="649" y="46"/>
                    <a:pt x="649" y="46"/>
                    <a:pt x="649" y="46"/>
                  </a:cubicBezTo>
                  <a:cubicBezTo>
                    <a:pt x="650" y="46"/>
                    <a:pt x="650" y="46"/>
                    <a:pt x="650" y="46"/>
                  </a:cubicBezTo>
                  <a:cubicBezTo>
                    <a:pt x="650" y="45"/>
                    <a:pt x="650" y="45"/>
                    <a:pt x="650" y="45"/>
                  </a:cubicBezTo>
                  <a:cubicBezTo>
                    <a:pt x="650" y="45"/>
                    <a:pt x="650" y="45"/>
                    <a:pt x="650" y="45"/>
                  </a:cubicBezTo>
                  <a:cubicBezTo>
                    <a:pt x="650" y="44"/>
                    <a:pt x="650" y="43"/>
                    <a:pt x="650" y="43"/>
                  </a:cubicBezTo>
                  <a:cubicBezTo>
                    <a:pt x="650" y="42"/>
                    <a:pt x="650" y="42"/>
                    <a:pt x="650" y="42"/>
                  </a:cubicBezTo>
                  <a:cubicBezTo>
                    <a:pt x="650" y="42"/>
                    <a:pt x="650" y="42"/>
                    <a:pt x="650" y="42"/>
                  </a:cubicBezTo>
                  <a:cubicBezTo>
                    <a:pt x="650" y="41"/>
                    <a:pt x="650" y="41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39"/>
                    <a:pt x="651" y="39"/>
                    <a:pt x="651" y="39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lnTo>
                    <a:pt x="651" y="36"/>
                  </a:lnTo>
                  <a:close/>
                  <a:moveTo>
                    <a:pt x="256" y="65"/>
                  </a:moveTo>
                  <a:cubicBezTo>
                    <a:pt x="256" y="66"/>
                    <a:pt x="256" y="66"/>
                    <a:pt x="256" y="66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1" y="66"/>
                    <a:pt x="250" y="66"/>
                    <a:pt x="249" y="66"/>
                  </a:cubicBezTo>
                  <a:cubicBezTo>
                    <a:pt x="248" y="66"/>
                    <a:pt x="248" y="66"/>
                    <a:pt x="247" y="66"/>
                  </a:cubicBezTo>
                  <a:cubicBezTo>
                    <a:pt x="246" y="66"/>
                    <a:pt x="246" y="66"/>
                    <a:pt x="245" y="66"/>
                  </a:cubicBezTo>
                  <a:cubicBezTo>
                    <a:pt x="244" y="66"/>
                    <a:pt x="244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2" y="66"/>
                    <a:pt x="242" y="66"/>
                    <a:pt x="242" y="6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39" y="66"/>
                    <a:pt x="238" y="66"/>
                  </a:cubicBezTo>
                  <a:cubicBezTo>
                    <a:pt x="238" y="66"/>
                    <a:pt x="237" y="66"/>
                    <a:pt x="237" y="66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5" y="66"/>
                    <a:pt x="235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33" y="66"/>
                    <a:pt x="233" y="66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6"/>
                    <a:pt x="231" y="66"/>
                    <a:pt x="230" y="66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29" y="66"/>
                    <a:pt x="228" y="66"/>
                  </a:cubicBezTo>
                  <a:cubicBezTo>
                    <a:pt x="226" y="66"/>
                    <a:pt x="225" y="66"/>
                    <a:pt x="223" y="66"/>
                  </a:cubicBezTo>
                  <a:cubicBezTo>
                    <a:pt x="222" y="66"/>
                    <a:pt x="221" y="66"/>
                    <a:pt x="220" y="66"/>
                  </a:cubicBezTo>
                  <a:cubicBezTo>
                    <a:pt x="219" y="66"/>
                    <a:pt x="218" y="66"/>
                    <a:pt x="218" y="66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7" y="66"/>
                    <a:pt x="217" y="66"/>
                    <a:pt x="216" y="66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15" y="66"/>
                    <a:pt x="215" y="66"/>
                    <a:pt x="215" y="66"/>
                  </a:cubicBezTo>
                  <a:cubicBezTo>
                    <a:pt x="215" y="67"/>
                    <a:pt x="214" y="67"/>
                    <a:pt x="214" y="67"/>
                  </a:cubicBezTo>
                  <a:cubicBezTo>
                    <a:pt x="214" y="67"/>
                    <a:pt x="214" y="67"/>
                    <a:pt x="214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2" y="67"/>
                    <a:pt x="212" y="67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0" y="66"/>
                    <a:pt x="210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9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70"/>
                    <a:pt x="209" y="70"/>
                    <a:pt x="209" y="70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20" y="90"/>
                    <a:pt x="220" y="90"/>
                    <a:pt x="220" y="90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33" y="94"/>
                    <a:pt x="233" y="94"/>
                    <a:pt x="234" y="94"/>
                  </a:cubicBezTo>
                  <a:cubicBezTo>
                    <a:pt x="234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4"/>
                    <a:pt x="238" y="94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2"/>
                    <a:pt x="242" y="92"/>
                    <a:pt x="242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5" y="92"/>
                    <a:pt x="245" y="92"/>
                    <a:pt x="245" y="92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49" y="94"/>
                    <a:pt x="249" y="94"/>
                    <a:pt x="249" y="94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8"/>
                    <a:pt x="242" y="98"/>
                    <a:pt x="242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4" y="99"/>
                    <a:pt x="233" y="99"/>
                    <a:pt x="232" y="99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99"/>
                    <a:pt x="230" y="99"/>
                    <a:pt x="230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6" y="99"/>
                    <a:pt x="225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0" y="94"/>
                    <a:pt x="210" y="94"/>
                    <a:pt x="210" y="94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1"/>
                    <a:pt x="207" y="91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2"/>
                    <a:pt x="198" y="72"/>
                    <a:pt x="198" y="72"/>
                  </a:cubicBezTo>
                  <a:cubicBezTo>
                    <a:pt x="198" y="72"/>
                    <a:pt x="198" y="72"/>
                    <a:pt x="198" y="72"/>
                  </a:cubicBezTo>
                  <a:cubicBezTo>
                    <a:pt x="198" y="72"/>
                    <a:pt x="198" y="71"/>
                    <a:pt x="198" y="71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7" y="68"/>
                    <a:pt x="197" y="68"/>
                    <a:pt x="197" y="67"/>
                  </a:cubicBezTo>
                  <a:cubicBezTo>
                    <a:pt x="197" y="66"/>
                    <a:pt x="197" y="66"/>
                    <a:pt x="197" y="66"/>
                  </a:cubicBezTo>
                  <a:cubicBezTo>
                    <a:pt x="197" y="66"/>
                    <a:pt x="197" y="66"/>
                    <a:pt x="197" y="66"/>
                  </a:cubicBezTo>
                  <a:cubicBezTo>
                    <a:pt x="197" y="66"/>
                    <a:pt x="197" y="65"/>
                    <a:pt x="197" y="65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7" y="64"/>
                    <a:pt x="197" y="64"/>
                    <a:pt x="197" y="63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98" y="63"/>
                    <a:pt x="198" y="62"/>
                    <a:pt x="198" y="62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8"/>
                    <a:pt x="198" y="58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3" y="34"/>
                    <a:pt x="223" y="34"/>
                    <a:pt x="223" y="34"/>
                  </a:cubicBezTo>
                  <a:cubicBezTo>
                    <a:pt x="223" y="34"/>
                    <a:pt x="224" y="34"/>
                    <a:pt x="225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7" y="34"/>
                    <a:pt x="228" y="34"/>
                    <a:pt x="228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9" y="34"/>
                    <a:pt x="229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6"/>
                    <a:pt x="251" y="46"/>
                    <a:pt x="251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4" y="49"/>
                    <a:pt x="254" y="49"/>
                    <a:pt x="254" y="49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6" y="57"/>
                    <a:pt x="256" y="58"/>
                    <a:pt x="256" y="59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61"/>
                    <a:pt x="256" y="62"/>
                    <a:pt x="256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5"/>
                    <a:pt x="256" y="65"/>
                  </a:cubicBezTo>
                  <a:close/>
                  <a:moveTo>
                    <a:pt x="245" y="60"/>
                  </a:moveTo>
                  <a:cubicBezTo>
                    <a:pt x="245" y="60"/>
                    <a:pt x="245" y="60"/>
                    <a:pt x="245" y="59"/>
                  </a:cubicBezTo>
                  <a:cubicBezTo>
                    <a:pt x="245" y="59"/>
                    <a:pt x="245" y="59"/>
                    <a:pt x="245" y="59"/>
                  </a:cubicBezTo>
                  <a:cubicBezTo>
                    <a:pt x="245" y="59"/>
                    <a:pt x="245" y="58"/>
                    <a:pt x="245" y="57"/>
                  </a:cubicBezTo>
                  <a:cubicBezTo>
                    <a:pt x="245" y="57"/>
                    <a:pt x="245" y="56"/>
                    <a:pt x="245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1"/>
                    <a:pt x="238" y="41"/>
                    <a:pt x="238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1" y="39"/>
                    <a:pt x="231" y="39"/>
                    <a:pt x="231" y="39"/>
                  </a:cubicBezTo>
                  <a:cubicBezTo>
                    <a:pt x="231" y="39"/>
                    <a:pt x="230" y="39"/>
                    <a:pt x="229" y="39"/>
                  </a:cubicBezTo>
                  <a:cubicBezTo>
                    <a:pt x="229" y="39"/>
                    <a:pt x="228" y="39"/>
                    <a:pt x="227" y="39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9"/>
                    <a:pt x="225" y="39"/>
                    <a:pt x="225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1" y="62"/>
                    <a:pt x="211" y="62"/>
                    <a:pt x="212" y="62"/>
                  </a:cubicBezTo>
                  <a:cubicBezTo>
                    <a:pt x="214" y="62"/>
                    <a:pt x="216" y="62"/>
                    <a:pt x="217" y="62"/>
                  </a:cubicBezTo>
                  <a:cubicBezTo>
                    <a:pt x="218" y="62"/>
                    <a:pt x="220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2" y="62"/>
                    <a:pt x="223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7" y="62"/>
                    <a:pt x="229" y="62"/>
                    <a:pt x="230" y="62"/>
                  </a:cubicBezTo>
                  <a:cubicBezTo>
                    <a:pt x="230" y="62"/>
                    <a:pt x="231" y="62"/>
                    <a:pt x="231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3" y="61"/>
                    <a:pt x="234" y="61"/>
                    <a:pt x="234" y="61"/>
                  </a:cubicBezTo>
                  <a:cubicBezTo>
                    <a:pt x="235" y="61"/>
                    <a:pt x="236" y="61"/>
                    <a:pt x="237" y="61"/>
                  </a:cubicBezTo>
                  <a:cubicBezTo>
                    <a:pt x="238" y="61"/>
                    <a:pt x="238" y="61"/>
                    <a:pt x="239" y="61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240" y="61"/>
                    <a:pt x="241" y="61"/>
                    <a:pt x="241" y="61"/>
                  </a:cubicBezTo>
                  <a:cubicBezTo>
                    <a:pt x="242" y="61"/>
                    <a:pt x="242" y="61"/>
                    <a:pt x="243" y="61"/>
                  </a:cubicBezTo>
                  <a:cubicBezTo>
                    <a:pt x="244" y="61"/>
                    <a:pt x="245" y="62"/>
                    <a:pt x="245" y="61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5" y="60"/>
                    <a:pt x="245" y="60"/>
                    <a:pt x="245" y="60"/>
                  </a:cubicBezTo>
                  <a:close/>
                  <a:moveTo>
                    <a:pt x="364" y="104"/>
                  </a:moveTo>
                  <a:cubicBezTo>
                    <a:pt x="364" y="105"/>
                    <a:pt x="364" y="106"/>
                    <a:pt x="364" y="106"/>
                  </a:cubicBezTo>
                  <a:cubicBezTo>
                    <a:pt x="364" y="106"/>
                    <a:pt x="364" y="106"/>
                    <a:pt x="364" y="106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1"/>
                    <a:pt x="363" y="111"/>
                    <a:pt x="363" y="111"/>
                  </a:cubicBezTo>
                  <a:cubicBezTo>
                    <a:pt x="363" y="111"/>
                    <a:pt x="363" y="111"/>
                    <a:pt x="363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0" y="115"/>
                    <a:pt x="360" y="115"/>
                    <a:pt x="360" y="115"/>
                  </a:cubicBezTo>
                  <a:cubicBezTo>
                    <a:pt x="360" y="115"/>
                    <a:pt x="360" y="115"/>
                    <a:pt x="360" y="115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59" y="116"/>
                    <a:pt x="359" y="116"/>
                    <a:pt x="359" y="116"/>
                  </a:cubicBezTo>
                  <a:cubicBezTo>
                    <a:pt x="359" y="116"/>
                    <a:pt x="359" y="116"/>
                    <a:pt x="359" y="116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8"/>
                    <a:pt x="359" y="118"/>
                    <a:pt x="359" y="118"/>
                  </a:cubicBezTo>
                  <a:cubicBezTo>
                    <a:pt x="358" y="118"/>
                    <a:pt x="358" y="118"/>
                    <a:pt x="358" y="118"/>
                  </a:cubicBezTo>
                  <a:cubicBezTo>
                    <a:pt x="358" y="118"/>
                    <a:pt x="358" y="118"/>
                    <a:pt x="358" y="118"/>
                  </a:cubicBezTo>
                  <a:cubicBezTo>
                    <a:pt x="358" y="118"/>
                    <a:pt x="358" y="118"/>
                    <a:pt x="358" y="118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20"/>
                    <a:pt x="357" y="120"/>
                    <a:pt x="357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1"/>
                    <a:pt x="356" y="121"/>
                    <a:pt x="356" y="121"/>
                  </a:cubicBezTo>
                  <a:cubicBezTo>
                    <a:pt x="356" y="121"/>
                    <a:pt x="356" y="121"/>
                    <a:pt x="356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2"/>
                    <a:pt x="355" y="122"/>
                    <a:pt x="355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4"/>
                    <a:pt x="352" y="124"/>
                    <a:pt x="352" y="124"/>
                  </a:cubicBezTo>
                  <a:cubicBezTo>
                    <a:pt x="352" y="124"/>
                    <a:pt x="352" y="124"/>
                    <a:pt x="352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2" y="127"/>
                    <a:pt x="342" y="127"/>
                    <a:pt x="342" y="127"/>
                  </a:cubicBezTo>
                  <a:cubicBezTo>
                    <a:pt x="342" y="127"/>
                    <a:pt x="342" y="127"/>
                    <a:pt x="342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39" y="127"/>
                    <a:pt x="339" y="127"/>
                    <a:pt x="338" y="127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6" y="128"/>
                    <a:pt x="336" y="128"/>
                    <a:pt x="336" y="128"/>
                  </a:cubicBezTo>
                  <a:cubicBezTo>
                    <a:pt x="336" y="128"/>
                    <a:pt x="336" y="128"/>
                    <a:pt x="336" y="128"/>
                  </a:cubicBezTo>
                  <a:cubicBezTo>
                    <a:pt x="336" y="128"/>
                    <a:pt x="335" y="128"/>
                    <a:pt x="335" y="128"/>
                  </a:cubicBezTo>
                  <a:cubicBezTo>
                    <a:pt x="335" y="128"/>
                    <a:pt x="335" y="128"/>
                    <a:pt x="335" y="128"/>
                  </a:cubicBezTo>
                  <a:cubicBezTo>
                    <a:pt x="334" y="128"/>
                    <a:pt x="334" y="128"/>
                    <a:pt x="334" y="128"/>
                  </a:cubicBezTo>
                  <a:cubicBezTo>
                    <a:pt x="333" y="128"/>
                    <a:pt x="332" y="128"/>
                    <a:pt x="331" y="128"/>
                  </a:cubicBezTo>
                  <a:cubicBezTo>
                    <a:pt x="331" y="128"/>
                    <a:pt x="330" y="128"/>
                    <a:pt x="330" y="128"/>
                  </a:cubicBezTo>
                  <a:cubicBezTo>
                    <a:pt x="330" y="128"/>
                    <a:pt x="330" y="128"/>
                    <a:pt x="330" y="128"/>
                  </a:cubicBezTo>
                  <a:cubicBezTo>
                    <a:pt x="329" y="128"/>
                    <a:pt x="329" y="128"/>
                    <a:pt x="329" y="128"/>
                  </a:cubicBezTo>
                  <a:cubicBezTo>
                    <a:pt x="329" y="128"/>
                    <a:pt x="329" y="128"/>
                    <a:pt x="329" y="128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7" y="127"/>
                    <a:pt x="327" y="127"/>
                    <a:pt x="327" y="127"/>
                  </a:cubicBezTo>
                  <a:cubicBezTo>
                    <a:pt x="327" y="127"/>
                    <a:pt x="327" y="127"/>
                    <a:pt x="327" y="127"/>
                  </a:cubicBezTo>
                  <a:cubicBezTo>
                    <a:pt x="327" y="127"/>
                    <a:pt x="326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6"/>
                    <a:pt x="322" y="126"/>
                    <a:pt x="322" y="126"/>
                  </a:cubicBezTo>
                  <a:cubicBezTo>
                    <a:pt x="322" y="126"/>
                    <a:pt x="322" y="126"/>
                    <a:pt x="322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6" y="125"/>
                    <a:pt x="316" y="125"/>
                    <a:pt x="316" y="125"/>
                  </a:cubicBezTo>
                  <a:cubicBezTo>
                    <a:pt x="316" y="125"/>
                    <a:pt x="316" y="125"/>
                    <a:pt x="316" y="125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4" y="124"/>
                    <a:pt x="314" y="124"/>
                    <a:pt x="314" y="124"/>
                  </a:cubicBezTo>
                  <a:cubicBezTo>
                    <a:pt x="314" y="124"/>
                    <a:pt x="314" y="124"/>
                    <a:pt x="314" y="124"/>
                  </a:cubicBezTo>
                  <a:cubicBezTo>
                    <a:pt x="314" y="124"/>
                    <a:pt x="314" y="124"/>
                    <a:pt x="314" y="124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1" y="122"/>
                    <a:pt x="311" y="122"/>
                    <a:pt x="311" y="122"/>
                  </a:cubicBezTo>
                  <a:cubicBezTo>
                    <a:pt x="311" y="122"/>
                    <a:pt x="311" y="122"/>
                    <a:pt x="311" y="122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09" y="120"/>
                    <a:pt x="309" y="120"/>
                    <a:pt x="309" y="120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0"/>
                    <a:pt x="306" y="109"/>
                    <a:pt x="306" y="109"/>
                  </a:cubicBezTo>
                  <a:cubicBezTo>
                    <a:pt x="306" y="109"/>
                    <a:pt x="306" y="109"/>
                    <a:pt x="306" y="109"/>
                  </a:cubicBezTo>
                  <a:cubicBezTo>
                    <a:pt x="306" y="108"/>
                    <a:pt x="306" y="108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7" y="106"/>
                    <a:pt x="307" y="106"/>
                    <a:pt x="307" y="106"/>
                  </a:cubicBezTo>
                  <a:cubicBezTo>
                    <a:pt x="307" y="106"/>
                    <a:pt x="307" y="106"/>
                    <a:pt x="307" y="106"/>
                  </a:cubicBezTo>
                  <a:cubicBezTo>
                    <a:pt x="307" y="106"/>
                    <a:pt x="307" y="106"/>
                    <a:pt x="307" y="106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9" y="102"/>
                    <a:pt x="309" y="102"/>
                    <a:pt x="309" y="102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7"/>
                    <a:pt x="314" y="97"/>
                    <a:pt x="314" y="97"/>
                  </a:cubicBezTo>
                  <a:cubicBezTo>
                    <a:pt x="314" y="97"/>
                    <a:pt x="314" y="97"/>
                    <a:pt x="314" y="97"/>
                  </a:cubicBezTo>
                  <a:cubicBezTo>
                    <a:pt x="314" y="97"/>
                    <a:pt x="314" y="97"/>
                    <a:pt x="314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9" y="95"/>
                    <a:pt x="319" y="95"/>
                    <a:pt x="319" y="95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1" y="90"/>
                    <a:pt x="311" y="90"/>
                    <a:pt x="311" y="9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0" y="88"/>
                    <a:pt x="310" y="88"/>
                    <a:pt x="310" y="88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10" y="84"/>
                    <a:pt x="310" y="84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6"/>
                    <a:pt x="314" y="76"/>
                    <a:pt x="314" y="76"/>
                  </a:cubicBezTo>
                  <a:cubicBezTo>
                    <a:pt x="314" y="76"/>
                    <a:pt x="314" y="76"/>
                    <a:pt x="314" y="76"/>
                  </a:cubicBezTo>
                  <a:cubicBezTo>
                    <a:pt x="314" y="76"/>
                    <a:pt x="314" y="76"/>
                    <a:pt x="314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4"/>
                    <a:pt x="317" y="74"/>
                    <a:pt x="317" y="74"/>
                  </a:cubicBezTo>
                  <a:cubicBezTo>
                    <a:pt x="317" y="74"/>
                    <a:pt x="317" y="74"/>
                    <a:pt x="317" y="74"/>
                  </a:cubicBezTo>
                  <a:cubicBezTo>
                    <a:pt x="317" y="74"/>
                    <a:pt x="317" y="74"/>
                    <a:pt x="317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69"/>
                    <a:pt x="313" y="69"/>
                    <a:pt x="313" y="69"/>
                  </a:cubicBezTo>
                  <a:cubicBezTo>
                    <a:pt x="313" y="69"/>
                    <a:pt x="313" y="69"/>
                    <a:pt x="313" y="6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09" y="64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8" y="63"/>
                    <a:pt x="308" y="63"/>
                    <a:pt x="308" y="63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7" y="60"/>
                    <a:pt x="307" y="60"/>
                    <a:pt x="307" y="60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8"/>
                    <a:pt x="307" y="58"/>
                    <a:pt x="307" y="58"/>
                  </a:cubicBezTo>
                  <a:cubicBezTo>
                    <a:pt x="307" y="58"/>
                    <a:pt x="307" y="58"/>
                    <a:pt x="307" y="58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7" y="54"/>
                    <a:pt x="307" y="54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8"/>
                    <a:pt x="308" y="48"/>
                    <a:pt x="308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6"/>
                    <a:pt x="309" y="46"/>
                    <a:pt x="309" y="46"/>
                  </a:cubicBezTo>
                  <a:cubicBezTo>
                    <a:pt x="309" y="46"/>
                    <a:pt x="309" y="46"/>
                    <a:pt x="309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7"/>
                    <a:pt x="319" y="37"/>
                    <a:pt x="319" y="37"/>
                  </a:cubicBezTo>
                  <a:cubicBezTo>
                    <a:pt x="319" y="37"/>
                    <a:pt x="319" y="37"/>
                    <a:pt x="319" y="37"/>
                  </a:cubicBezTo>
                  <a:cubicBezTo>
                    <a:pt x="319" y="37"/>
                    <a:pt x="319" y="37"/>
                    <a:pt x="319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30" y="35"/>
                    <a:pt x="331" y="35"/>
                    <a:pt x="331" y="35"/>
                  </a:cubicBezTo>
                  <a:cubicBezTo>
                    <a:pt x="332" y="35"/>
                    <a:pt x="332" y="35"/>
                    <a:pt x="332" y="35"/>
                  </a:cubicBezTo>
                  <a:cubicBezTo>
                    <a:pt x="332" y="35"/>
                    <a:pt x="333" y="35"/>
                    <a:pt x="333" y="35"/>
                  </a:cubicBezTo>
                  <a:cubicBezTo>
                    <a:pt x="333" y="35"/>
                    <a:pt x="333" y="35"/>
                    <a:pt x="333" y="35"/>
                  </a:cubicBezTo>
                  <a:cubicBezTo>
                    <a:pt x="334" y="35"/>
                    <a:pt x="334" y="35"/>
                    <a:pt x="335" y="35"/>
                  </a:cubicBezTo>
                  <a:cubicBezTo>
                    <a:pt x="335" y="35"/>
                    <a:pt x="335" y="35"/>
                    <a:pt x="335" y="35"/>
                  </a:cubicBezTo>
                  <a:cubicBezTo>
                    <a:pt x="335" y="35"/>
                    <a:pt x="335" y="35"/>
                    <a:pt x="335" y="35"/>
                  </a:cubicBezTo>
                  <a:cubicBezTo>
                    <a:pt x="335" y="35"/>
                    <a:pt x="335" y="35"/>
                    <a:pt x="335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3" y="36"/>
                    <a:pt x="343" y="36"/>
                    <a:pt x="343" y="36"/>
                  </a:cubicBezTo>
                  <a:cubicBezTo>
                    <a:pt x="343" y="36"/>
                    <a:pt x="343" y="36"/>
                    <a:pt x="343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45" y="36"/>
                    <a:pt x="345" y="36"/>
                    <a:pt x="346" y="36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7" y="36"/>
                    <a:pt x="348" y="36"/>
                    <a:pt x="348" y="36"/>
                  </a:cubicBezTo>
                  <a:cubicBezTo>
                    <a:pt x="348" y="36"/>
                    <a:pt x="348" y="36"/>
                    <a:pt x="348" y="36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50" y="36"/>
                    <a:pt x="350" y="36"/>
                    <a:pt x="350" y="36"/>
                  </a:cubicBezTo>
                  <a:cubicBezTo>
                    <a:pt x="351" y="36"/>
                    <a:pt x="351" y="36"/>
                    <a:pt x="351" y="36"/>
                  </a:cubicBezTo>
                  <a:cubicBezTo>
                    <a:pt x="351" y="36"/>
                    <a:pt x="351" y="36"/>
                    <a:pt x="351" y="36"/>
                  </a:cubicBezTo>
                  <a:cubicBezTo>
                    <a:pt x="351" y="36"/>
                    <a:pt x="351" y="36"/>
                    <a:pt x="351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3" y="36"/>
                    <a:pt x="355" y="36"/>
                    <a:pt x="356" y="36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7" y="36"/>
                    <a:pt x="358" y="36"/>
                    <a:pt x="358" y="36"/>
                  </a:cubicBezTo>
                  <a:cubicBezTo>
                    <a:pt x="358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60" y="36"/>
                    <a:pt x="360" y="36"/>
                    <a:pt x="360" y="36"/>
                  </a:cubicBezTo>
                  <a:cubicBezTo>
                    <a:pt x="360" y="35"/>
                    <a:pt x="360" y="35"/>
                    <a:pt x="360" y="35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61" y="35"/>
                    <a:pt x="361" y="35"/>
                    <a:pt x="362" y="35"/>
                  </a:cubicBezTo>
                  <a:cubicBezTo>
                    <a:pt x="362" y="35"/>
                    <a:pt x="362" y="35"/>
                    <a:pt x="362" y="35"/>
                  </a:cubicBezTo>
                  <a:cubicBezTo>
                    <a:pt x="362" y="35"/>
                    <a:pt x="362" y="35"/>
                    <a:pt x="362" y="35"/>
                  </a:cubicBezTo>
                  <a:cubicBezTo>
                    <a:pt x="362" y="35"/>
                    <a:pt x="362" y="35"/>
                    <a:pt x="362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7"/>
                    <a:pt x="362" y="39"/>
                    <a:pt x="363" y="40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1"/>
                    <a:pt x="359" y="41"/>
                    <a:pt x="359" y="41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6" y="40"/>
                    <a:pt x="356" y="40"/>
                    <a:pt x="355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3" y="40"/>
                    <a:pt x="353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49" y="40"/>
                    <a:pt x="349" y="40"/>
                    <a:pt x="349" y="40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2"/>
                    <a:pt x="350" y="42"/>
                    <a:pt x="350" y="42"/>
                  </a:cubicBezTo>
                  <a:cubicBezTo>
                    <a:pt x="351" y="42"/>
                    <a:pt x="351" y="42"/>
                    <a:pt x="351" y="42"/>
                  </a:cubicBezTo>
                  <a:cubicBezTo>
                    <a:pt x="351" y="42"/>
                    <a:pt x="351" y="42"/>
                    <a:pt x="351" y="42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ubicBezTo>
                    <a:pt x="356" y="48"/>
                    <a:pt x="356" y="48"/>
                    <a:pt x="356" y="48"/>
                  </a:cubicBezTo>
                  <a:cubicBezTo>
                    <a:pt x="356" y="48"/>
                    <a:pt x="356" y="48"/>
                    <a:pt x="356" y="48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1"/>
                    <a:pt x="356" y="51"/>
                    <a:pt x="356" y="51"/>
                  </a:cubicBezTo>
                  <a:cubicBezTo>
                    <a:pt x="357" y="51"/>
                    <a:pt x="357" y="52"/>
                    <a:pt x="357" y="53"/>
                  </a:cubicBezTo>
                  <a:cubicBezTo>
                    <a:pt x="357" y="53"/>
                    <a:pt x="357" y="53"/>
                    <a:pt x="357" y="53"/>
                  </a:cubicBezTo>
                  <a:cubicBezTo>
                    <a:pt x="357" y="53"/>
                    <a:pt x="357" y="53"/>
                    <a:pt x="357" y="53"/>
                  </a:cubicBezTo>
                  <a:cubicBezTo>
                    <a:pt x="357" y="54"/>
                    <a:pt x="357" y="54"/>
                    <a:pt x="357" y="55"/>
                  </a:cubicBezTo>
                  <a:cubicBezTo>
                    <a:pt x="357" y="56"/>
                    <a:pt x="357" y="57"/>
                    <a:pt x="357" y="57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4"/>
                    <a:pt x="355" y="64"/>
                    <a:pt x="355" y="64"/>
                  </a:cubicBezTo>
                  <a:cubicBezTo>
                    <a:pt x="355" y="64"/>
                    <a:pt x="355" y="64"/>
                    <a:pt x="355" y="64"/>
                  </a:cubicBezTo>
                  <a:cubicBezTo>
                    <a:pt x="355" y="64"/>
                    <a:pt x="355" y="64"/>
                    <a:pt x="355" y="6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6"/>
                    <a:pt x="354" y="66"/>
                    <a:pt x="354" y="66"/>
                  </a:cubicBezTo>
                  <a:cubicBezTo>
                    <a:pt x="354" y="66"/>
                    <a:pt x="354" y="66"/>
                    <a:pt x="354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1" y="68"/>
                    <a:pt x="351" y="68"/>
                    <a:pt x="351" y="68"/>
                  </a:cubicBezTo>
                  <a:cubicBezTo>
                    <a:pt x="351" y="69"/>
                    <a:pt x="351" y="69"/>
                    <a:pt x="351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1"/>
                    <a:pt x="349" y="71"/>
                    <a:pt x="349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2"/>
                    <a:pt x="345" y="72"/>
                    <a:pt x="345" y="72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5"/>
                    <a:pt x="340" y="75"/>
                    <a:pt x="340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7" y="75"/>
                    <a:pt x="337" y="75"/>
                  </a:cubicBezTo>
                  <a:cubicBezTo>
                    <a:pt x="336" y="75"/>
                    <a:pt x="335" y="75"/>
                    <a:pt x="334" y="75"/>
                  </a:cubicBezTo>
                  <a:cubicBezTo>
                    <a:pt x="334" y="75"/>
                    <a:pt x="333" y="75"/>
                    <a:pt x="333" y="75"/>
                  </a:cubicBezTo>
                  <a:cubicBezTo>
                    <a:pt x="331" y="75"/>
                    <a:pt x="330" y="75"/>
                    <a:pt x="329" y="75"/>
                  </a:cubicBezTo>
                  <a:cubicBezTo>
                    <a:pt x="328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5" y="75"/>
                    <a:pt x="325" y="75"/>
                    <a:pt x="325" y="75"/>
                  </a:cubicBezTo>
                  <a:cubicBezTo>
                    <a:pt x="325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7"/>
                    <a:pt x="321" y="77"/>
                    <a:pt x="321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19" y="78"/>
                    <a:pt x="319" y="78"/>
                    <a:pt x="319" y="78"/>
                  </a:cubicBezTo>
                  <a:cubicBezTo>
                    <a:pt x="319" y="78"/>
                    <a:pt x="319" y="78"/>
                    <a:pt x="319" y="78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19" y="81"/>
                    <a:pt x="318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4"/>
                    <a:pt x="319" y="84"/>
                    <a:pt x="319" y="84"/>
                  </a:cubicBezTo>
                  <a:cubicBezTo>
                    <a:pt x="319" y="84"/>
                    <a:pt x="319" y="84"/>
                    <a:pt x="319" y="84"/>
                  </a:cubicBezTo>
                  <a:cubicBezTo>
                    <a:pt x="319" y="84"/>
                    <a:pt x="319" y="84"/>
                    <a:pt x="319" y="84"/>
                  </a:cubicBezTo>
                  <a:cubicBezTo>
                    <a:pt x="320" y="84"/>
                    <a:pt x="320" y="84"/>
                    <a:pt x="320" y="84"/>
                  </a:cubicBezTo>
                  <a:cubicBezTo>
                    <a:pt x="320" y="84"/>
                    <a:pt x="320" y="84"/>
                    <a:pt x="320" y="84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27" y="87"/>
                    <a:pt x="328" y="87"/>
                    <a:pt x="329" y="87"/>
                  </a:cubicBezTo>
                  <a:cubicBezTo>
                    <a:pt x="329" y="87"/>
                    <a:pt x="329" y="87"/>
                    <a:pt x="329" y="87"/>
                  </a:cubicBezTo>
                  <a:cubicBezTo>
                    <a:pt x="330" y="87"/>
                    <a:pt x="331" y="87"/>
                    <a:pt x="332" y="87"/>
                  </a:cubicBezTo>
                  <a:cubicBezTo>
                    <a:pt x="334" y="87"/>
                    <a:pt x="336" y="87"/>
                    <a:pt x="337" y="87"/>
                  </a:cubicBezTo>
                  <a:cubicBezTo>
                    <a:pt x="339" y="87"/>
                    <a:pt x="341" y="87"/>
                    <a:pt x="342" y="87"/>
                  </a:cubicBezTo>
                  <a:cubicBezTo>
                    <a:pt x="342" y="87"/>
                    <a:pt x="342" y="87"/>
                    <a:pt x="342" y="87"/>
                  </a:cubicBezTo>
                  <a:cubicBezTo>
                    <a:pt x="342" y="87"/>
                    <a:pt x="342" y="87"/>
                    <a:pt x="342" y="87"/>
                  </a:cubicBezTo>
                  <a:cubicBezTo>
                    <a:pt x="342" y="87"/>
                    <a:pt x="342" y="87"/>
                    <a:pt x="342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4" y="87"/>
                    <a:pt x="345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9" y="87"/>
                    <a:pt x="349" y="87"/>
                    <a:pt x="349" y="87"/>
                  </a:cubicBezTo>
                  <a:cubicBezTo>
                    <a:pt x="349" y="87"/>
                    <a:pt x="349" y="87"/>
                    <a:pt x="349" y="87"/>
                  </a:cubicBezTo>
                  <a:cubicBezTo>
                    <a:pt x="349" y="87"/>
                    <a:pt x="349" y="87"/>
                    <a:pt x="349" y="87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8" y="90"/>
                    <a:pt x="358" y="90"/>
                    <a:pt x="358" y="90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59" y="91"/>
                    <a:pt x="359" y="91"/>
                  </a:cubicBezTo>
                  <a:cubicBezTo>
                    <a:pt x="359" y="92"/>
                    <a:pt x="359" y="92"/>
                    <a:pt x="359" y="92"/>
                  </a:cubicBezTo>
                  <a:cubicBezTo>
                    <a:pt x="359" y="92"/>
                    <a:pt x="359" y="92"/>
                    <a:pt x="359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3"/>
                    <a:pt x="360" y="93"/>
                    <a:pt x="361" y="93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3" y="96"/>
                    <a:pt x="363" y="96"/>
                    <a:pt x="363" y="96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4" y="99"/>
                    <a:pt x="364" y="99"/>
                    <a:pt x="364" y="99"/>
                  </a:cubicBezTo>
                  <a:cubicBezTo>
                    <a:pt x="364" y="99"/>
                    <a:pt x="364" y="99"/>
                    <a:pt x="364" y="99"/>
                  </a:cubicBezTo>
                  <a:cubicBezTo>
                    <a:pt x="364" y="99"/>
                    <a:pt x="364" y="99"/>
                    <a:pt x="364" y="99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2"/>
                    <a:pt x="364" y="103"/>
                    <a:pt x="364" y="104"/>
                  </a:cubicBezTo>
                  <a:close/>
                  <a:moveTo>
                    <a:pt x="321" y="65"/>
                  </a:moveTo>
                  <a:cubicBezTo>
                    <a:pt x="321" y="65"/>
                    <a:pt x="321" y="65"/>
                    <a:pt x="321" y="65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2" y="66"/>
                    <a:pt x="322" y="66"/>
                    <a:pt x="322" y="66"/>
                  </a:cubicBezTo>
                  <a:cubicBezTo>
                    <a:pt x="322" y="67"/>
                    <a:pt x="322" y="67"/>
                    <a:pt x="322" y="67"/>
                  </a:cubicBezTo>
                  <a:cubicBezTo>
                    <a:pt x="322" y="67"/>
                    <a:pt x="322" y="67"/>
                    <a:pt x="322" y="67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4" y="68"/>
                    <a:pt x="324" y="68"/>
                    <a:pt x="324" y="68"/>
                  </a:cubicBezTo>
                  <a:cubicBezTo>
                    <a:pt x="324" y="68"/>
                    <a:pt x="324" y="68"/>
                    <a:pt x="324" y="68"/>
                  </a:cubicBezTo>
                  <a:cubicBezTo>
                    <a:pt x="324" y="68"/>
                    <a:pt x="324" y="68"/>
                    <a:pt x="324" y="68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25" y="70"/>
                    <a:pt x="325" y="70"/>
                    <a:pt x="325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8" y="71"/>
                    <a:pt x="328" y="71"/>
                    <a:pt x="328" y="71"/>
                  </a:cubicBezTo>
                  <a:cubicBezTo>
                    <a:pt x="328" y="71"/>
                    <a:pt x="329" y="71"/>
                    <a:pt x="329" y="71"/>
                  </a:cubicBezTo>
                  <a:cubicBezTo>
                    <a:pt x="330" y="71"/>
                    <a:pt x="330" y="71"/>
                    <a:pt x="331" y="71"/>
                  </a:cubicBezTo>
                  <a:cubicBezTo>
                    <a:pt x="331" y="71"/>
                    <a:pt x="332" y="71"/>
                    <a:pt x="332" y="71"/>
                  </a:cubicBezTo>
                  <a:cubicBezTo>
                    <a:pt x="333" y="71"/>
                    <a:pt x="334" y="71"/>
                    <a:pt x="334" y="71"/>
                  </a:cubicBezTo>
                  <a:cubicBezTo>
                    <a:pt x="334" y="71"/>
                    <a:pt x="334" y="71"/>
                    <a:pt x="334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3"/>
                    <a:pt x="344" y="63"/>
                    <a:pt x="344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6"/>
                    <a:pt x="346" y="56"/>
                    <a:pt x="346" y="56"/>
                  </a:cubicBezTo>
                  <a:cubicBezTo>
                    <a:pt x="346" y="55"/>
                    <a:pt x="346" y="55"/>
                    <a:pt x="346" y="55"/>
                  </a:cubicBezTo>
                  <a:cubicBezTo>
                    <a:pt x="346" y="55"/>
                    <a:pt x="346" y="55"/>
                    <a:pt x="346" y="55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46" y="53"/>
                    <a:pt x="346" y="52"/>
                    <a:pt x="346" y="52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2"/>
                    <a:pt x="342" y="42"/>
                    <a:pt x="342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4" y="39"/>
                    <a:pt x="334" y="39"/>
                    <a:pt x="334" y="39"/>
                  </a:cubicBezTo>
                  <a:cubicBezTo>
                    <a:pt x="334" y="39"/>
                    <a:pt x="334" y="39"/>
                    <a:pt x="334" y="39"/>
                  </a:cubicBezTo>
                  <a:cubicBezTo>
                    <a:pt x="334" y="39"/>
                    <a:pt x="333" y="39"/>
                    <a:pt x="332" y="39"/>
                  </a:cubicBezTo>
                  <a:cubicBezTo>
                    <a:pt x="332" y="39"/>
                    <a:pt x="331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5"/>
                    <a:pt x="318" y="55"/>
                    <a:pt x="318" y="55"/>
                  </a:cubicBezTo>
                  <a:cubicBezTo>
                    <a:pt x="318" y="55"/>
                    <a:pt x="318" y="55"/>
                    <a:pt x="318" y="55"/>
                  </a:cubicBezTo>
                  <a:cubicBezTo>
                    <a:pt x="318" y="56"/>
                    <a:pt x="318" y="57"/>
                    <a:pt x="318" y="57"/>
                  </a:cubicBezTo>
                  <a:cubicBezTo>
                    <a:pt x="318" y="57"/>
                    <a:pt x="318" y="57"/>
                    <a:pt x="318" y="57"/>
                  </a:cubicBezTo>
                  <a:cubicBezTo>
                    <a:pt x="318" y="58"/>
                    <a:pt x="318" y="58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lnTo>
                    <a:pt x="321" y="65"/>
                  </a:lnTo>
                  <a:close/>
                  <a:moveTo>
                    <a:pt x="354" y="107"/>
                  </a:moveTo>
                  <a:cubicBezTo>
                    <a:pt x="354" y="106"/>
                    <a:pt x="354" y="106"/>
                    <a:pt x="354" y="105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3"/>
                    <a:pt x="354" y="103"/>
                    <a:pt x="354" y="103"/>
                  </a:cubicBezTo>
                  <a:cubicBezTo>
                    <a:pt x="354" y="103"/>
                    <a:pt x="354" y="103"/>
                    <a:pt x="354" y="103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2" y="101"/>
                    <a:pt x="352" y="101"/>
                    <a:pt x="352" y="101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1" y="96"/>
                    <a:pt x="341" y="96"/>
                    <a:pt x="340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8" y="96"/>
                    <a:pt x="338" y="96"/>
                    <a:pt x="337" y="96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37" y="96"/>
                    <a:pt x="337" y="96"/>
                    <a:pt x="336" y="96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5" y="95"/>
                    <a:pt x="334" y="96"/>
                    <a:pt x="333" y="96"/>
                  </a:cubicBezTo>
                  <a:cubicBezTo>
                    <a:pt x="333" y="96"/>
                    <a:pt x="332" y="96"/>
                    <a:pt x="331" y="96"/>
                  </a:cubicBezTo>
                  <a:cubicBezTo>
                    <a:pt x="331" y="96"/>
                    <a:pt x="330" y="96"/>
                    <a:pt x="330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7"/>
                    <a:pt x="325" y="97"/>
                    <a:pt x="325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4" y="106"/>
                    <a:pt x="314" y="106"/>
                    <a:pt x="314" y="106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4" y="108"/>
                    <a:pt x="314" y="109"/>
                    <a:pt x="314" y="109"/>
                  </a:cubicBezTo>
                  <a:cubicBezTo>
                    <a:pt x="314" y="110"/>
                    <a:pt x="314" y="110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7"/>
                    <a:pt x="316" y="117"/>
                    <a:pt x="316" y="117"/>
                  </a:cubicBezTo>
                  <a:cubicBezTo>
                    <a:pt x="316" y="117"/>
                    <a:pt x="316" y="117"/>
                    <a:pt x="316" y="117"/>
                  </a:cubicBezTo>
                  <a:cubicBezTo>
                    <a:pt x="316" y="117"/>
                    <a:pt x="316" y="117"/>
                    <a:pt x="316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30" y="123"/>
                    <a:pt x="331" y="123"/>
                    <a:pt x="331" y="123"/>
                  </a:cubicBezTo>
                  <a:cubicBezTo>
                    <a:pt x="331" y="123"/>
                    <a:pt x="331" y="123"/>
                    <a:pt x="331" y="123"/>
                  </a:cubicBezTo>
                  <a:cubicBezTo>
                    <a:pt x="332" y="123"/>
                    <a:pt x="332" y="123"/>
                    <a:pt x="333" y="123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4" y="123"/>
                    <a:pt x="334" y="123"/>
                    <a:pt x="335" y="123"/>
                  </a:cubicBezTo>
                  <a:cubicBezTo>
                    <a:pt x="336" y="123"/>
                    <a:pt x="337" y="123"/>
                    <a:pt x="338" y="123"/>
                  </a:cubicBezTo>
                  <a:cubicBezTo>
                    <a:pt x="338" y="123"/>
                    <a:pt x="338" y="123"/>
                    <a:pt x="338" y="123"/>
                  </a:cubicBezTo>
                  <a:cubicBezTo>
                    <a:pt x="338" y="123"/>
                    <a:pt x="338" y="123"/>
                    <a:pt x="338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50" y="118"/>
                    <a:pt x="350" y="118"/>
                    <a:pt x="350" y="118"/>
                  </a:cubicBezTo>
                  <a:cubicBezTo>
                    <a:pt x="350" y="117"/>
                    <a:pt x="350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2" y="116"/>
                    <a:pt x="352" y="116"/>
                    <a:pt x="352" y="116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4" y="110"/>
                    <a:pt x="354" y="109"/>
                    <a:pt x="354" y="108"/>
                  </a:cubicBezTo>
                  <a:lnTo>
                    <a:pt x="354" y="107"/>
                  </a:lnTo>
                  <a:close/>
                  <a:moveTo>
                    <a:pt x="432" y="36"/>
                  </a:moveTo>
                  <a:cubicBezTo>
                    <a:pt x="432" y="35"/>
                    <a:pt x="432" y="35"/>
                    <a:pt x="432" y="3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0" y="35"/>
                    <a:pt x="430" y="35"/>
                    <a:pt x="430" y="35"/>
                  </a:cubicBezTo>
                  <a:cubicBezTo>
                    <a:pt x="429" y="36"/>
                    <a:pt x="429" y="36"/>
                    <a:pt x="429" y="36"/>
                  </a:cubicBezTo>
                  <a:cubicBezTo>
                    <a:pt x="429" y="36"/>
                    <a:pt x="429" y="36"/>
                    <a:pt x="429" y="36"/>
                  </a:cubicBezTo>
                  <a:cubicBezTo>
                    <a:pt x="429" y="36"/>
                    <a:pt x="429" y="36"/>
                    <a:pt x="429" y="36"/>
                  </a:cubicBezTo>
                  <a:cubicBezTo>
                    <a:pt x="428" y="36"/>
                    <a:pt x="428" y="36"/>
                    <a:pt x="428" y="36"/>
                  </a:cubicBezTo>
                  <a:cubicBezTo>
                    <a:pt x="428" y="36"/>
                    <a:pt x="428" y="36"/>
                    <a:pt x="428" y="36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3" y="35"/>
                    <a:pt x="423" y="35"/>
                    <a:pt x="423" y="35"/>
                  </a:cubicBezTo>
                  <a:cubicBezTo>
                    <a:pt x="423" y="35"/>
                    <a:pt x="423" y="35"/>
                    <a:pt x="423" y="35"/>
                  </a:cubicBezTo>
                  <a:cubicBezTo>
                    <a:pt x="423" y="35"/>
                    <a:pt x="423" y="35"/>
                    <a:pt x="423" y="35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7"/>
                    <a:pt x="423" y="37"/>
                    <a:pt x="423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3"/>
                    <a:pt x="421" y="43"/>
                    <a:pt x="421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19" y="46"/>
                    <a:pt x="419" y="46"/>
                    <a:pt x="419" y="46"/>
                  </a:cubicBezTo>
                  <a:cubicBezTo>
                    <a:pt x="419" y="46"/>
                    <a:pt x="419" y="46"/>
                    <a:pt x="419" y="46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7" y="51"/>
                    <a:pt x="417" y="51"/>
                    <a:pt x="417" y="51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6" y="54"/>
                    <a:pt x="416" y="54"/>
                    <a:pt x="416" y="54"/>
                  </a:cubicBezTo>
                  <a:cubicBezTo>
                    <a:pt x="416" y="54"/>
                    <a:pt x="416" y="54"/>
                    <a:pt x="416" y="54"/>
                  </a:cubicBezTo>
                  <a:cubicBezTo>
                    <a:pt x="416" y="54"/>
                    <a:pt x="416" y="54"/>
                    <a:pt x="416" y="54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5"/>
                    <a:pt x="413" y="65"/>
                    <a:pt x="413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1" y="68"/>
                    <a:pt x="411" y="68"/>
                    <a:pt x="411" y="68"/>
                  </a:cubicBezTo>
                  <a:cubicBezTo>
                    <a:pt x="411" y="68"/>
                    <a:pt x="411" y="68"/>
                    <a:pt x="411" y="68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0" y="69"/>
                    <a:pt x="410" y="69"/>
                    <a:pt x="410" y="69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5" y="81"/>
                    <a:pt x="405" y="81"/>
                    <a:pt x="405" y="81"/>
                  </a:cubicBezTo>
                  <a:cubicBezTo>
                    <a:pt x="405" y="81"/>
                    <a:pt x="405" y="81"/>
                    <a:pt x="405" y="81"/>
                  </a:cubicBezTo>
                  <a:cubicBezTo>
                    <a:pt x="405" y="81"/>
                    <a:pt x="405" y="81"/>
                    <a:pt x="405" y="81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2"/>
                    <a:pt x="403" y="82"/>
                    <a:pt x="403" y="82"/>
                  </a:cubicBezTo>
                  <a:cubicBezTo>
                    <a:pt x="403" y="82"/>
                    <a:pt x="403" y="82"/>
                    <a:pt x="403" y="82"/>
                  </a:cubicBezTo>
                  <a:cubicBezTo>
                    <a:pt x="403" y="82"/>
                    <a:pt x="403" y="82"/>
                    <a:pt x="403" y="82"/>
                  </a:cubicBezTo>
                  <a:cubicBezTo>
                    <a:pt x="402" y="82"/>
                    <a:pt x="402" y="82"/>
                    <a:pt x="402" y="82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0"/>
                    <a:pt x="398" y="70"/>
                    <a:pt x="398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6" y="68"/>
                    <a:pt x="396" y="68"/>
                    <a:pt x="396" y="68"/>
                  </a:cubicBezTo>
                  <a:cubicBezTo>
                    <a:pt x="396" y="68"/>
                    <a:pt x="396" y="68"/>
                    <a:pt x="396" y="68"/>
                  </a:cubicBezTo>
                  <a:cubicBezTo>
                    <a:pt x="396" y="68"/>
                    <a:pt x="396" y="68"/>
                    <a:pt x="396" y="68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1" y="56"/>
                    <a:pt x="391" y="56"/>
                    <a:pt x="391" y="56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3"/>
                    <a:pt x="391" y="53"/>
                    <a:pt x="391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5"/>
                    <a:pt x="388" y="45"/>
                    <a:pt x="388" y="45"/>
                  </a:cubicBezTo>
                  <a:cubicBezTo>
                    <a:pt x="388" y="45"/>
                    <a:pt x="388" y="45"/>
                    <a:pt x="388" y="45"/>
                  </a:cubicBezTo>
                  <a:cubicBezTo>
                    <a:pt x="388" y="45"/>
                    <a:pt x="388" y="45"/>
                    <a:pt x="388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6" y="43"/>
                    <a:pt x="386" y="43"/>
                    <a:pt x="386" y="43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39"/>
                    <a:pt x="386" y="39"/>
                    <a:pt x="386" y="39"/>
                  </a:cubicBezTo>
                  <a:cubicBezTo>
                    <a:pt x="386" y="39"/>
                    <a:pt x="386" y="39"/>
                    <a:pt x="386" y="39"/>
                  </a:cubicBezTo>
                  <a:cubicBezTo>
                    <a:pt x="386" y="39"/>
                    <a:pt x="386" y="39"/>
                    <a:pt x="386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84" y="36"/>
                    <a:pt x="384" y="36"/>
                    <a:pt x="384" y="36"/>
                  </a:cubicBezTo>
                  <a:cubicBezTo>
                    <a:pt x="384" y="35"/>
                    <a:pt x="384" y="35"/>
                    <a:pt x="384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6"/>
                    <a:pt x="383" y="36"/>
                    <a:pt x="383" y="36"/>
                  </a:cubicBezTo>
                  <a:cubicBezTo>
                    <a:pt x="382" y="36"/>
                    <a:pt x="382" y="36"/>
                    <a:pt x="381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81" y="36"/>
                    <a:pt x="380" y="36"/>
                    <a:pt x="380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7" y="36"/>
                    <a:pt x="376" y="36"/>
                  </a:cubicBezTo>
                  <a:cubicBezTo>
                    <a:pt x="376" y="36"/>
                    <a:pt x="376" y="36"/>
                    <a:pt x="376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74" y="35"/>
                    <a:pt x="374" y="35"/>
                    <a:pt x="374" y="35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3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6"/>
                    <a:pt x="372" y="36"/>
                    <a:pt x="372" y="36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3" y="39"/>
                    <a:pt x="373" y="40"/>
                    <a:pt x="373" y="40"/>
                  </a:cubicBezTo>
                  <a:cubicBezTo>
                    <a:pt x="373" y="40"/>
                    <a:pt x="373" y="40"/>
                    <a:pt x="373" y="4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3"/>
                    <a:pt x="374" y="43"/>
                    <a:pt x="374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7" y="47"/>
                    <a:pt x="377" y="47"/>
                    <a:pt x="377" y="47"/>
                  </a:cubicBezTo>
                  <a:cubicBezTo>
                    <a:pt x="377" y="47"/>
                    <a:pt x="377" y="47"/>
                    <a:pt x="377" y="47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9"/>
                    <a:pt x="377" y="49"/>
                    <a:pt x="377" y="49"/>
                  </a:cubicBezTo>
                  <a:cubicBezTo>
                    <a:pt x="377" y="49"/>
                    <a:pt x="377" y="49"/>
                    <a:pt x="377" y="49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9" y="51"/>
                    <a:pt x="379" y="51"/>
                    <a:pt x="379" y="51"/>
                  </a:cubicBezTo>
                  <a:cubicBezTo>
                    <a:pt x="379" y="51"/>
                    <a:pt x="379" y="51"/>
                    <a:pt x="379" y="51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3"/>
                    <a:pt x="380" y="53"/>
                    <a:pt x="380" y="53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6"/>
                    <a:pt x="380" y="56"/>
                    <a:pt x="380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8"/>
                    <a:pt x="381" y="58"/>
                    <a:pt x="381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5"/>
                    <a:pt x="384" y="65"/>
                    <a:pt x="384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7"/>
                    <a:pt x="385" y="67"/>
                    <a:pt x="385" y="67"/>
                  </a:cubicBezTo>
                  <a:cubicBezTo>
                    <a:pt x="385" y="67"/>
                    <a:pt x="385" y="67"/>
                    <a:pt x="385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8" y="71"/>
                    <a:pt x="388" y="71"/>
                    <a:pt x="388" y="71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90" y="76"/>
                    <a:pt x="390" y="76"/>
                    <a:pt x="390" y="76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5" y="88"/>
                    <a:pt x="395" y="88"/>
                    <a:pt x="395" y="88"/>
                  </a:cubicBezTo>
                  <a:cubicBezTo>
                    <a:pt x="395" y="88"/>
                    <a:pt x="395" y="88"/>
                    <a:pt x="395" y="88"/>
                  </a:cubicBezTo>
                  <a:cubicBezTo>
                    <a:pt x="395" y="88"/>
                    <a:pt x="395" y="88"/>
                    <a:pt x="395" y="88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7" y="93"/>
                    <a:pt x="397" y="93"/>
                    <a:pt x="397" y="9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5" y="104"/>
                    <a:pt x="395" y="104"/>
                    <a:pt x="395" y="104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3" y="108"/>
                    <a:pt x="393" y="108"/>
                    <a:pt x="393" y="108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0" y="114"/>
                    <a:pt x="390" y="114"/>
                    <a:pt x="390" y="114"/>
                  </a:cubicBezTo>
                  <a:cubicBezTo>
                    <a:pt x="390" y="114"/>
                    <a:pt x="390" y="114"/>
                    <a:pt x="390" y="114"/>
                  </a:cubicBezTo>
                  <a:cubicBezTo>
                    <a:pt x="390" y="114"/>
                    <a:pt x="390" y="114"/>
                    <a:pt x="390" y="114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5"/>
                    <a:pt x="385" y="125"/>
                    <a:pt x="385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5" y="127"/>
                    <a:pt x="385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7" y="127"/>
                    <a:pt x="387" y="127"/>
                    <a:pt x="387" y="127"/>
                  </a:cubicBezTo>
                  <a:cubicBezTo>
                    <a:pt x="387" y="127"/>
                    <a:pt x="387" y="127"/>
                    <a:pt x="387" y="127"/>
                  </a:cubicBezTo>
                  <a:cubicBezTo>
                    <a:pt x="388" y="127"/>
                    <a:pt x="388" y="127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0" y="127"/>
                    <a:pt x="390" y="127"/>
                    <a:pt x="391" y="127"/>
                  </a:cubicBezTo>
                  <a:cubicBezTo>
                    <a:pt x="391" y="127"/>
                    <a:pt x="391" y="127"/>
                    <a:pt x="391" y="127"/>
                  </a:cubicBezTo>
                  <a:cubicBezTo>
                    <a:pt x="391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4" y="125"/>
                    <a:pt x="394" y="125"/>
                    <a:pt x="394" y="125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5" y="122"/>
                    <a:pt x="395" y="122"/>
                    <a:pt x="395" y="122"/>
                  </a:cubicBezTo>
                  <a:cubicBezTo>
                    <a:pt x="395" y="122"/>
                    <a:pt x="395" y="122"/>
                    <a:pt x="395" y="122"/>
                  </a:cubicBezTo>
                  <a:cubicBezTo>
                    <a:pt x="395" y="122"/>
                    <a:pt x="395" y="122"/>
                    <a:pt x="395" y="122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6" y="119"/>
                    <a:pt x="396" y="119"/>
                    <a:pt x="396" y="119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6"/>
                    <a:pt x="396" y="116"/>
                    <a:pt x="396" y="116"/>
                  </a:cubicBezTo>
                  <a:cubicBezTo>
                    <a:pt x="396" y="116"/>
                    <a:pt x="396" y="116"/>
                    <a:pt x="396" y="116"/>
                  </a:cubicBezTo>
                  <a:cubicBezTo>
                    <a:pt x="396" y="116"/>
                    <a:pt x="396" y="116"/>
                    <a:pt x="396" y="116"/>
                  </a:cubicBezTo>
                  <a:cubicBezTo>
                    <a:pt x="397" y="116"/>
                    <a:pt x="397" y="116"/>
                    <a:pt x="397" y="116"/>
                  </a:cubicBezTo>
                  <a:cubicBezTo>
                    <a:pt x="397" y="116"/>
                    <a:pt x="397" y="116"/>
                    <a:pt x="397" y="116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8" y="114"/>
                    <a:pt x="398" y="114"/>
                    <a:pt x="398" y="114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9" y="111"/>
                    <a:pt x="399" y="111"/>
                    <a:pt x="399" y="111"/>
                  </a:cubicBezTo>
                  <a:cubicBezTo>
                    <a:pt x="399" y="111"/>
                    <a:pt x="399" y="111"/>
                    <a:pt x="399" y="111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3"/>
                    <a:pt x="401" y="103"/>
                    <a:pt x="401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3" y="101"/>
                    <a:pt x="403" y="101"/>
                    <a:pt x="403" y="101"/>
                  </a:cubicBezTo>
                  <a:cubicBezTo>
                    <a:pt x="403" y="101"/>
                    <a:pt x="403" y="101"/>
                    <a:pt x="403" y="101"/>
                  </a:cubicBezTo>
                  <a:cubicBezTo>
                    <a:pt x="403" y="101"/>
                    <a:pt x="403" y="101"/>
                    <a:pt x="403" y="101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99"/>
                    <a:pt x="403" y="99"/>
                    <a:pt x="403" y="99"/>
                  </a:cubicBezTo>
                  <a:cubicBezTo>
                    <a:pt x="403" y="99"/>
                    <a:pt x="403" y="99"/>
                    <a:pt x="403" y="99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6"/>
                    <a:pt x="404" y="96"/>
                    <a:pt x="404" y="96"/>
                  </a:cubicBezTo>
                  <a:cubicBezTo>
                    <a:pt x="404" y="96"/>
                    <a:pt x="404" y="96"/>
                    <a:pt x="404" y="96"/>
                  </a:cubicBezTo>
                  <a:cubicBezTo>
                    <a:pt x="404" y="96"/>
                    <a:pt x="404" y="96"/>
                    <a:pt x="404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7" y="92"/>
                    <a:pt x="407" y="92"/>
                    <a:pt x="407" y="92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10" y="85"/>
                    <a:pt x="410" y="85"/>
                    <a:pt x="410" y="85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6" y="71"/>
                    <a:pt x="416" y="71"/>
                    <a:pt x="416" y="71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8" y="67"/>
                    <a:pt x="418" y="67"/>
                    <a:pt x="418" y="67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5" y="52"/>
                    <a:pt x="425" y="52"/>
                    <a:pt x="425" y="52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7"/>
                    <a:pt x="431" y="37"/>
                    <a:pt x="431" y="37"/>
                  </a:cubicBezTo>
                  <a:cubicBezTo>
                    <a:pt x="431" y="37"/>
                    <a:pt x="431" y="37"/>
                    <a:pt x="431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6"/>
                    <a:pt x="432" y="36"/>
                  </a:cubicBezTo>
                  <a:close/>
                  <a:moveTo>
                    <a:pt x="300" y="36"/>
                  </a:move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85" y="40"/>
                    <a:pt x="285" y="40"/>
                    <a:pt x="285" y="40"/>
                  </a:cubicBezTo>
                  <a:cubicBezTo>
                    <a:pt x="285" y="40"/>
                    <a:pt x="285" y="40"/>
                    <a:pt x="285" y="40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8"/>
                    <a:pt x="279" y="48"/>
                    <a:pt x="279" y="48"/>
                  </a:cubicBezTo>
                  <a:cubicBezTo>
                    <a:pt x="279" y="47"/>
                    <a:pt x="279" y="47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5"/>
                    <a:pt x="279" y="45"/>
                    <a:pt x="279" y="45"/>
                  </a:cubicBezTo>
                  <a:cubicBezTo>
                    <a:pt x="279" y="45"/>
                    <a:pt x="279" y="45"/>
                    <a:pt x="279" y="45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79" y="41"/>
                    <a:pt x="279" y="41"/>
                    <a:pt x="279" y="41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77" y="36"/>
                    <a:pt x="276" y="36"/>
                    <a:pt x="276" y="36"/>
                  </a:cubicBezTo>
                  <a:cubicBezTo>
                    <a:pt x="275" y="36"/>
                    <a:pt x="273" y="36"/>
                    <a:pt x="273" y="36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269" y="36"/>
                    <a:pt x="269" y="36"/>
                    <a:pt x="269" y="36"/>
                  </a:cubicBezTo>
                  <a:cubicBezTo>
                    <a:pt x="269" y="36"/>
                    <a:pt x="269" y="36"/>
                    <a:pt x="269" y="36"/>
                  </a:cubicBezTo>
                  <a:cubicBezTo>
                    <a:pt x="269" y="36"/>
                    <a:pt x="269" y="36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9" y="39"/>
                    <a:pt x="269" y="39"/>
                  </a:cubicBezTo>
                  <a:cubicBezTo>
                    <a:pt x="269" y="40"/>
                    <a:pt x="269" y="40"/>
                    <a:pt x="269" y="40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4"/>
                    <a:pt x="269" y="44"/>
                    <a:pt x="269" y="44"/>
                  </a:cubicBezTo>
                  <a:cubicBezTo>
                    <a:pt x="269" y="44"/>
                    <a:pt x="269" y="45"/>
                    <a:pt x="269" y="46"/>
                  </a:cubicBezTo>
                  <a:cubicBezTo>
                    <a:pt x="269" y="46"/>
                    <a:pt x="269" y="46"/>
                    <a:pt x="269" y="46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9" y="47"/>
                    <a:pt x="269" y="48"/>
                    <a:pt x="270" y="49"/>
                  </a:cubicBezTo>
                  <a:cubicBezTo>
                    <a:pt x="270" y="49"/>
                    <a:pt x="270" y="50"/>
                    <a:pt x="270" y="50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0" y="54"/>
                    <a:pt x="270" y="55"/>
                    <a:pt x="270" y="55"/>
                  </a:cubicBezTo>
                  <a:cubicBezTo>
                    <a:pt x="270" y="56"/>
                    <a:pt x="270" y="57"/>
                    <a:pt x="270" y="57"/>
                  </a:cubicBezTo>
                  <a:cubicBezTo>
                    <a:pt x="270" y="58"/>
                    <a:pt x="270" y="59"/>
                    <a:pt x="270" y="60"/>
                  </a:cubicBezTo>
                  <a:cubicBezTo>
                    <a:pt x="270" y="61"/>
                    <a:pt x="270" y="61"/>
                    <a:pt x="270" y="62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70" y="63"/>
                    <a:pt x="270" y="63"/>
                    <a:pt x="270" y="64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7"/>
                    <a:pt x="270" y="68"/>
                    <a:pt x="270" y="68"/>
                  </a:cubicBezTo>
                  <a:cubicBezTo>
                    <a:pt x="270" y="70"/>
                    <a:pt x="270" y="72"/>
                    <a:pt x="270" y="74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0" y="76"/>
                    <a:pt x="270" y="76"/>
                    <a:pt x="270" y="77"/>
                  </a:cubicBezTo>
                  <a:cubicBezTo>
                    <a:pt x="270" y="78"/>
                    <a:pt x="270" y="79"/>
                    <a:pt x="270" y="81"/>
                  </a:cubicBezTo>
                  <a:cubicBezTo>
                    <a:pt x="270" y="81"/>
                    <a:pt x="270" y="82"/>
                    <a:pt x="270" y="83"/>
                  </a:cubicBezTo>
                  <a:cubicBezTo>
                    <a:pt x="269" y="83"/>
                    <a:pt x="269" y="83"/>
                    <a:pt x="269" y="83"/>
                  </a:cubicBezTo>
                  <a:cubicBezTo>
                    <a:pt x="269" y="84"/>
                    <a:pt x="269" y="84"/>
                    <a:pt x="269" y="84"/>
                  </a:cubicBezTo>
                  <a:cubicBezTo>
                    <a:pt x="269" y="84"/>
                    <a:pt x="269" y="84"/>
                    <a:pt x="269" y="84"/>
                  </a:cubicBezTo>
                  <a:cubicBezTo>
                    <a:pt x="269" y="84"/>
                    <a:pt x="269" y="84"/>
                    <a:pt x="269" y="84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86"/>
                    <a:pt x="269" y="87"/>
                    <a:pt x="269" y="87"/>
                  </a:cubicBezTo>
                  <a:cubicBezTo>
                    <a:pt x="269" y="88"/>
                    <a:pt x="269" y="88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90"/>
                    <a:pt x="269" y="90"/>
                    <a:pt x="269" y="90"/>
                  </a:cubicBezTo>
                  <a:cubicBezTo>
                    <a:pt x="269" y="90"/>
                    <a:pt x="269" y="91"/>
                    <a:pt x="269" y="91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6"/>
                    <a:pt x="269" y="97"/>
                    <a:pt x="269" y="97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98"/>
                    <a:pt x="270" y="98"/>
                    <a:pt x="270" y="98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2" y="97"/>
                    <a:pt x="273" y="97"/>
                    <a:pt x="274" y="97"/>
                  </a:cubicBezTo>
                  <a:cubicBezTo>
                    <a:pt x="274" y="97"/>
                    <a:pt x="275" y="97"/>
                    <a:pt x="276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9" y="98"/>
                    <a:pt x="279" y="98"/>
                    <a:pt x="279" y="98"/>
                  </a:cubicBezTo>
                  <a:cubicBezTo>
                    <a:pt x="279" y="98"/>
                    <a:pt x="280" y="98"/>
                    <a:pt x="280" y="98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5"/>
                    <a:pt x="280" y="95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2"/>
                    <a:pt x="280" y="92"/>
                    <a:pt x="280" y="91"/>
                  </a:cubicBezTo>
                  <a:cubicBezTo>
                    <a:pt x="280" y="91"/>
                    <a:pt x="280" y="91"/>
                    <a:pt x="280" y="91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80" y="89"/>
                    <a:pt x="280" y="89"/>
                    <a:pt x="280" y="89"/>
                  </a:cubicBezTo>
                  <a:cubicBezTo>
                    <a:pt x="280" y="89"/>
                    <a:pt x="280" y="89"/>
                    <a:pt x="280" y="89"/>
                  </a:cubicBezTo>
                  <a:cubicBezTo>
                    <a:pt x="280" y="89"/>
                    <a:pt x="280" y="88"/>
                    <a:pt x="280" y="88"/>
                  </a:cubicBezTo>
                  <a:cubicBezTo>
                    <a:pt x="280" y="88"/>
                    <a:pt x="280" y="88"/>
                    <a:pt x="280" y="8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87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84"/>
                    <a:pt x="280" y="84"/>
                    <a:pt x="280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3"/>
                    <a:pt x="279" y="82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9" y="82"/>
                    <a:pt x="279" y="81"/>
                    <a:pt x="279" y="80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9" y="79"/>
                    <a:pt x="279" y="79"/>
                    <a:pt x="279" y="78"/>
                  </a:cubicBezTo>
                  <a:cubicBezTo>
                    <a:pt x="279" y="78"/>
                    <a:pt x="279" y="77"/>
                    <a:pt x="279" y="77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79" y="75"/>
                    <a:pt x="279" y="75"/>
                    <a:pt x="279" y="75"/>
                  </a:cubicBezTo>
                  <a:cubicBezTo>
                    <a:pt x="279" y="75"/>
                    <a:pt x="279" y="75"/>
                    <a:pt x="279" y="75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79" y="72"/>
                    <a:pt x="279" y="71"/>
                    <a:pt x="279" y="71"/>
                  </a:cubicBezTo>
                  <a:cubicBezTo>
                    <a:pt x="279" y="70"/>
                    <a:pt x="279" y="70"/>
                    <a:pt x="279" y="70"/>
                  </a:cubicBezTo>
                  <a:cubicBezTo>
                    <a:pt x="279" y="70"/>
                    <a:pt x="279" y="69"/>
                    <a:pt x="279" y="68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79" y="62"/>
                    <a:pt x="279" y="62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0"/>
                    <a:pt x="279" y="60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90" y="44"/>
                    <a:pt x="292" y="44"/>
                    <a:pt x="293" y="44"/>
                  </a:cubicBezTo>
                  <a:cubicBezTo>
                    <a:pt x="294" y="44"/>
                    <a:pt x="294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6"/>
                    <a:pt x="299" y="46"/>
                    <a:pt x="299" y="46"/>
                  </a:cubicBezTo>
                  <a:cubicBezTo>
                    <a:pt x="300" y="45"/>
                    <a:pt x="300" y="45"/>
                    <a:pt x="300" y="45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3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300" y="42"/>
                    <a:pt x="300" y="41"/>
                    <a:pt x="300" y="41"/>
                  </a:cubicBezTo>
                  <a:cubicBezTo>
                    <a:pt x="300" y="40"/>
                    <a:pt x="300" y="40"/>
                    <a:pt x="300" y="40"/>
                  </a:cubicBezTo>
                  <a:cubicBezTo>
                    <a:pt x="300" y="39"/>
                    <a:pt x="300" y="39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6"/>
                    <a:pt x="300" y="36"/>
                    <a:pt x="300" y="36"/>
                  </a:cubicBezTo>
                  <a:close/>
                  <a:moveTo>
                    <a:pt x="841" y="96"/>
                  </a:moveTo>
                  <a:cubicBezTo>
                    <a:pt x="841" y="96"/>
                    <a:pt x="841" y="96"/>
                    <a:pt x="841" y="96"/>
                  </a:cubicBezTo>
                  <a:cubicBezTo>
                    <a:pt x="841" y="96"/>
                    <a:pt x="841" y="96"/>
                    <a:pt x="841" y="96"/>
                  </a:cubicBezTo>
                  <a:cubicBezTo>
                    <a:pt x="841" y="96"/>
                    <a:pt x="841" y="96"/>
                    <a:pt x="841" y="96"/>
                  </a:cubicBezTo>
                  <a:cubicBezTo>
                    <a:pt x="841" y="96"/>
                    <a:pt x="841" y="96"/>
                    <a:pt x="841" y="96"/>
                  </a:cubicBezTo>
                  <a:cubicBezTo>
                    <a:pt x="840" y="96"/>
                    <a:pt x="840" y="96"/>
                    <a:pt x="840" y="96"/>
                  </a:cubicBezTo>
                  <a:cubicBezTo>
                    <a:pt x="840" y="96"/>
                    <a:pt x="840" y="96"/>
                    <a:pt x="840" y="96"/>
                  </a:cubicBezTo>
                  <a:cubicBezTo>
                    <a:pt x="840" y="96"/>
                    <a:pt x="840" y="96"/>
                    <a:pt x="840" y="96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3"/>
                    <a:pt x="840" y="93"/>
                  </a:cubicBezTo>
                  <a:cubicBezTo>
                    <a:pt x="840" y="93"/>
                    <a:pt x="840" y="93"/>
                    <a:pt x="840" y="93"/>
                  </a:cubicBezTo>
                  <a:cubicBezTo>
                    <a:pt x="840" y="92"/>
                    <a:pt x="840" y="92"/>
                    <a:pt x="840" y="92"/>
                  </a:cubicBezTo>
                  <a:cubicBezTo>
                    <a:pt x="840" y="92"/>
                    <a:pt x="840" y="92"/>
                    <a:pt x="840" y="92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0"/>
                    <a:pt x="840" y="90"/>
                    <a:pt x="840" y="89"/>
                  </a:cubicBezTo>
                  <a:cubicBezTo>
                    <a:pt x="840" y="88"/>
                    <a:pt x="840" y="87"/>
                    <a:pt x="840" y="86"/>
                  </a:cubicBezTo>
                  <a:cubicBezTo>
                    <a:pt x="840" y="86"/>
                    <a:pt x="840" y="85"/>
                    <a:pt x="840" y="85"/>
                  </a:cubicBezTo>
                  <a:cubicBezTo>
                    <a:pt x="840" y="85"/>
                    <a:pt x="840" y="85"/>
                    <a:pt x="840" y="85"/>
                  </a:cubicBezTo>
                  <a:cubicBezTo>
                    <a:pt x="840" y="83"/>
                    <a:pt x="840" y="81"/>
                    <a:pt x="840" y="79"/>
                  </a:cubicBezTo>
                  <a:cubicBezTo>
                    <a:pt x="840" y="78"/>
                    <a:pt x="840" y="76"/>
                    <a:pt x="840" y="76"/>
                  </a:cubicBezTo>
                  <a:cubicBezTo>
                    <a:pt x="840" y="75"/>
                    <a:pt x="840" y="75"/>
                    <a:pt x="840" y="75"/>
                  </a:cubicBezTo>
                  <a:cubicBezTo>
                    <a:pt x="840" y="74"/>
                    <a:pt x="840" y="74"/>
                    <a:pt x="840" y="73"/>
                  </a:cubicBezTo>
                  <a:cubicBezTo>
                    <a:pt x="840" y="72"/>
                    <a:pt x="840" y="72"/>
                    <a:pt x="840" y="71"/>
                  </a:cubicBezTo>
                  <a:cubicBezTo>
                    <a:pt x="840" y="70"/>
                    <a:pt x="840" y="70"/>
                    <a:pt x="840" y="70"/>
                  </a:cubicBezTo>
                  <a:cubicBezTo>
                    <a:pt x="840" y="70"/>
                    <a:pt x="840" y="70"/>
                    <a:pt x="840" y="70"/>
                  </a:cubicBezTo>
                  <a:cubicBezTo>
                    <a:pt x="840" y="70"/>
                    <a:pt x="840" y="70"/>
                    <a:pt x="840" y="70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40" y="69"/>
                    <a:pt x="840" y="69"/>
                    <a:pt x="840" y="68"/>
                  </a:cubicBezTo>
                  <a:cubicBezTo>
                    <a:pt x="840" y="67"/>
                    <a:pt x="840" y="67"/>
                    <a:pt x="840" y="66"/>
                  </a:cubicBezTo>
                  <a:cubicBezTo>
                    <a:pt x="840" y="66"/>
                    <a:pt x="840" y="66"/>
                    <a:pt x="840" y="66"/>
                  </a:cubicBezTo>
                  <a:cubicBezTo>
                    <a:pt x="840" y="65"/>
                    <a:pt x="840" y="65"/>
                    <a:pt x="840" y="65"/>
                  </a:cubicBezTo>
                  <a:cubicBezTo>
                    <a:pt x="840" y="64"/>
                    <a:pt x="840" y="64"/>
                    <a:pt x="840" y="64"/>
                  </a:cubicBezTo>
                  <a:cubicBezTo>
                    <a:pt x="840" y="64"/>
                    <a:pt x="840" y="64"/>
                    <a:pt x="840" y="64"/>
                  </a:cubicBezTo>
                  <a:cubicBezTo>
                    <a:pt x="840" y="63"/>
                    <a:pt x="840" y="63"/>
                    <a:pt x="840" y="63"/>
                  </a:cubicBezTo>
                  <a:cubicBezTo>
                    <a:pt x="840" y="63"/>
                    <a:pt x="840" y="63"/>
                    <a:pt x="840" y="63"/>
                  </a:cubicBezTo>
                  <a:cubicBezTo>
                    <a:pt x="840" y="61"/>
                    <a:pt x="840" y="61"/>
                    <a:pt x="840" y="61"/>
                  </a:cubicBezTo>
                  <a:cubicBezTo>
                    <a:pt x="840" y="60"/>
                    <a:pt x="840" y="60"/>
                    <a:pt x="840" y="60"/>
                  </a:cubicBezTo>
                  <a:cubicBezTo>
                    <a:pt x="840" y="60"/>
                    <a:pt x="840" y="59"/>
                    <a:pt x="840" y="58"/>
                  </a:cubicBezTo>
                  <a:cubicBezTo>
                    <a:pt x="840" y="57"/>
                    <a:pt x="840" y="56"/>
                    <a:pt x="840" y="54"/>
                  </a:cubicBezTo>
                  <a:cubicBezTo>
                    <a:pt x="840" y="54"/>
                    <a:pt x="840" y="54"/>
                    <a:pt x="840" y="54"/>
                  </a:cubicBezTo>
                  <a:cubicBezTo>
                    <a:pt x="840" y="54"/>
                    <a:pt x="840" y="54"/>
                    <a:pt x="840" y="54"/>
                  </a:cubicBezTo>
                  <a:cubicBezTo>
                    <a:pt x="840" y="54"/>
                    <a:pt x="840" y="53"/>
                    <a:pt x="840" y="53"/>
                  </a:cubicBezTo>
                  <a:cubicBezTo>
                    <a:pt x="840" y="53"/>
                    <a:pt x="840" y="53"/>
                    <a:pt x="840" y="53"/>
                  </a:cubicBezTo>
                  <a:cubicBezTo>
                    <a:pt x="840" y="52"/>
                    <a:pt x="840" y="52"/>
                    <a:pt x="840" y="52"/>
                  </a:cubicBezTo>
                  <a:cubicBezTo>
                    <a:pt x="840" y="52"/>
                    <a:pt x="840" y="51"/>
                    <a:pt x="840" y="50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48"/>
                    <a:pt x="840" y="48"/>
                    <a:pt x="840" y="48"/>
                  </a:cubicBezTo>
                  <a:cubicBezTo>
                    <a:pt x="840" y="48"/>
                    <a:pt x="840" y="48"/>
                    <a:pt x="840" y="48"/>
                  </a:cubicBezTo>
                  <a:cubicBezTo>
                    <a:pt x="840" y="47"/>
                    <a:pt x="840" y="47"/>
                    <a:pt x="840" y="4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40" y="46"/>
                    <a:pt x="840" y="45"/>
                    <a:pt x="840" y="45"/>
                  </a:cubicBezTo>
                  <a:cubicBezTo>
                    <a:pt x="840" y="44"/>
                    <a:pt x="840" y="43"/>
                    <a:pt x="840" y="43"/>
                  </a:cubicBezTo>
                  <a:cubicBezTo>
                    <a:pt x="840" y="43"/>
                    <a:pt x="840" y="43"/>
                    <a:pt x="840" y="43"/>
                  </a:cubicBezTo>
                  <a:cubicBezTo>
                    <a:pt x="840" y="43"/>
                    <a:pt x="840" y="43"/>
                    <a:pt x="840" y="43"/>
                  </a:cubicBezTo>
                  <a:cubicBezTo>
                    <a:pt x="840" y="43"/>
                    <a:pt x="840" y="43"/>
                    <a:pt x="840" y="43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0"/>
                    <a:pt x="840" y="40"/>
                    <a:pt x="840" y="40"/>
                  </a:cubicBezTo>
                  <a:cubicBezTo>
                    <a:pt x="841" y="40"/>
                    <a:pt x="841" y="40"/>
                    <a:pt x="841" y="40"/>
                  </a:cubicBezTo>
                  <a:cubicBezTo>
                    <a:pt x="841" y="40"/>
                    <a:pt x="841" y="39"/>
                    <a:pt x="841" y="39"/>
                  </a:cubicBezTo>
                  <a:cubicBezTo>
                    <a:pt x="841" y="39"/>
                    <a:pt x="841" y="39"/>
                    <a:pt x="841" y="39"/>
                  </a:cubicBezTo>
                  <a:cubicBezTo>
                    <a:pt x="841" y="39"/>
                    <a:pt x="841" y="39"/>
                    <a:pt x="841" y="39"/>
                  </a:cubicBezTo>
                  <a:cubicBezTo>
                    <a:pt x="841" y="39"/>
                    <a:pt x="841" y="39"/>
                    <a:pt x="841" y="39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0" y="36"/>
                    <a:pt x="840" y="36"/>
                    <a:pt x="840" y="36"/>
                  </a:cubicBezTo>
                  <a:cubicBezTo>
                    <a:pt x="840" y="36"/>
                    <a:pt x="840" y="36"/>
                    <a:pt x="840" y="36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8" y="37"/>
                    <a:pt x="838" y="37"/>
                    <a:pt x="838" y="37"/>
                  </a:cubicBezTo>
                  <a:cubicBezTo>
                    <a:pt x="838" y="37"/>
                    <a:pt x="838" y="37"/>
                    <a:pt x="838" y="37"/>
                  </a:cubicBezTo>
                  <a:cubicBezTo>
                    <a:pt x="838" y="37"/>
                    <a:pt x="837" y="37"/>
                    <a:pt x="837" y="37"/>
                  </a:cubicBezTo>
                  <a:cubicBezTo>
                    <a:pt x="835" y="37"/>
                    <a:pt x="833" y="37"/>
                    <a:pt x="832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0" y="36"/>
                    <a:pt x="830" y="36"/>
                    <a:pt x="830" y="36"/>
                  </a:cubicBezTo>
                  <a:cubicBezTo>
                    <a:pt x="830" y="36"/>
                    <a:pt x="830" y="36"/>
                    <a:pt x="830" y="36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29" y="37"/>
                    <a:pt x="829" y="38"/>
                    <a:pt x="829" y="38"/>
                  </a:cubicBezTo>
                  <a:cubicBezTo>
                    <a:pt x="829" y="39"/>
                    <a:pt x="829" y="39"/>
                    <a:pt x="829" y="39"/>
                  </a:cubicBezTo>
                  <a:cubicBezTo>
                    <a:pt x="829" y="39"/>
                    <a:pt x="829" y="39"/>
                    <a:pt x="829" y="39"/>
                  </a:cubicBezTo>
                  <a:cubicBezTo>
                    <a:pt x="829" y="40"/>
                    <a:pt x="829" y="40"/>
                    <a:pt x="829" y="40"/>
                  </a:cubicBezTo>
                  <a:cubicBezTo>
                    <a:pt x="829" y="40"/>
                    <a:pt x="829" y="40"/>
                    <a:pt x="829" y="40"/>
                  </a:cubicBezTo>
                  <a:cubicBezTo>
                    <a:pt x="829" y="40"/>
                    <a:pt x="829" y="40"/>
                    <a:pt x="829" y="4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830" y="41"/>
                    <a:pt x="830" y="41"/>
                    <a:pt x="830" y="42"/>
                  </a:cubicBezTo>
                  <a:cubicBezTo>
                    <a:pt x="830" y="43"/>
                    <a:pt x="830" y="43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6"/>
                    <a:pt x="830" y="46"/>
                    <a:pt x="830" y="46"/>
                  </a:cubicBezTo>
                  <a:cubicBezTo>
                    <a:pt x="830" y="47"/>
                    <a:pt x="830" y="48"/>
                    <a:pt x="830" y="49"/>
                  </a:cubicBezTo>
                  <a:cubicBezTo>
                    <a:pt x="830" y="49"/>
                    <a:pt x="830" y="49"/>
                    <a:pt x="830" y="49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1"/>
                    <a:pt x="830" y="51"/>
                    <a:pt x="830" y="51"/>
                  </a:cubicBezTo>
                  <a:cubicBezTo>
                    <a:pt x="830" y="51"/>
                    <a:pt x="830" y="51"/>
                    <a:pt x="830" y="51"/>
                  </a:cubicBezTo>
                  <a:cubicBezTo>
                    <a:pt x="830" y="51"/>
                    <a:pt x="830" y="51"/>
                    <a:pt x="830" y="51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3"/>
                    <a:pt x="830" y="53"/>
                    <a:pt x="830" y="53"/>
                  </a:cubicBezTo>
                  <a:cubicBezTo>
                    <a:pt x="830" y="54"/>
                    <a:pt x="830" y="54"/>
                    <a:pt x="830" y="55"/>
                  </a:cubicBezTo>
                  <a:cubicBezTo>
                    <a:pt x="830" y="55"/>
                    <a:pt x="830" y="55"/>
                    <a:pt x="830" y="55"/>
                  </a:cubicBezTo>
                  <a:cubicBezTo>
                    <a:pt x="830" y="55"/>
                    <a:pt x="830" y="55"/>
                    <a:pt x="830" y="55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0" y="59"/>
                    <a:pt x="830" y="59"/>
                    <a:pt x="830" y="59"/>
                  </a:cubicBezTo>
                  <a:cubicBezTo>
                    <a:pt x="830" y="59"/>
                    <a:pt x="830" y="59"/>
                    <a:pt x="830" y="59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1"/>
                    <a:pt x="830" y="61"/>
                    <a:pt x="830" y="61"/>
                  </a:cubicBezTo>
                  <a:cubicBezTo>
                    <a:pt x="830" y="61"/>
                    <a:pt x="830" y="61"/>
                    <a:pt x="830" y="61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5"/>
                    <a:pt x="830" y="65"/>
                    <a:pt x="830" y="65"/>
                  </a:cubicBezTo>
                  <a:cubicBezTo>
                    <a:pt x="830" y="65"/>
                    <a:pt x="830" y="66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8"/>
                    <a:pt x="830" y="69"/>
                    <a:pt x="830" y="69"/>
                  </a:cubicBezTo>
                  <a:cubicBezTo>
                    <a:pt x="830" y="69"/>
                    <a:pt x="830" y="69"/>
                    <a:pt x="830" y="69"/>
                  </a:cubicBezTo>
                  <a:cubicBezTo>
                    <a:pt x="830" y="69"/>
                    <a:pt x="830" y="69"/>
                    <a:pt x="830" y="69"/>
                  </a:cubicBezTo>
                  <a:cubicBezTo>
                    <a:pt x="830" y="70"/>
                    <a:pt x="830" y="70"/>
                    <a:pt x="830" y="70"/>
                  </a:cubicBezTo>
                  <a:cubicBezTo>
                    <a:pt x="830" y="70"/>
                    <a:pt x="830" y="70"/>
                    <a:pt x="830" y="70"/>
                  </a:cubicBezTo>
                  <a:cubicBezTo>
                    <a:pt x="830" y="70"/>
                    <a:pt x="830" y="70"/>
                    <a:pt x="830" y="70"/>
                  </a:cubicBezTo>
                  <a:cubicBezTo>
                    <a:pt x="830" y="71"/>
                    <a:pt x="830" y="71"/>
                    <a:pt x="830" y="71"/>
                  </a:cubicBezTo>
                  <a:cubicBezTo>
                    <a:pt x="830" y="72"/>
                    <a:pt x="830" y="72"/>
                    <a:pt x="830" y="72"/>
                  </a:cubicBezTo>
                  <a:cubicBezTo>
                    <a:pt x="830" y="72"/>
                    <a:pt x="830" y="72"/>
                    <a:pt x="830" y="72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30" y="75"/>
                    <a:pt x="830" y="75"/>
                    <a:pt x="830" y="75"/>
                  </a:cubicBezTo>
                  <a:cubicBezTo>
                    <a:pt x="830" y="75"/>
                    <a:pt x="830" y="76"/>
                    <a:pt x="830" y="77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9"/>
                    <a:pt x="830" y="79"/>
                    <a:pt x="830" y="79"/>
                  </a:cubicBezTo>
                  <a:cubicBezTo>
                    <a:pt x="830" y="79"/>
                    <a:pt x="830" y="79"/>
                    <a:pt x="830" y="79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1"/>
                    <a:pt x="830" y="81"/>
                    <a:pt x="830" y="81"/>
                  </a:cubicBezTo>
                  <a:cubicBezTo>
                    <a:pt x="830" y="81"/>
                    <a:pt x="830" y="81"/>
                    <a:pt x="830" y="81"/>
                  </a:cubicBezTo>
                  <a:cubicBezTo>
                    <a:pt x="830" y="82"/>
                    <a:pt x="830" y="83"/>
                    <a:pt x="830" y="84"/>
                  </a:cubicBezTo>
                  <a:cubicBezTo>
                    <a:pt x="830" y="84"/>
                    <a:pt x="830" y="84"/>
                    <a:pt x="830" y="84"/>
                  </a:cubicBezTo>
                  <a:cubicBezTo>
                    <a:pt x="830" y="84"/>
                    <a:pt x="830" y="85"/>
                    <a:pt x="830" y="85"/>
                  </a:cubicBezTo>
                  <a:cubicBezTo>
                    <a:pt x="830" y="85"/>
                    <a:pt x="830" y="85"/>
                    <a:pt x="830" y="85"/>
                  </a:cubicBezTo>
                  <a:cubicBezTo>
                    <a:pt x="829" y="86"/>
                    <a:pt x="829" y="86"/>
                    <a:pt x="829" y="86"/>
                  </a:cubicBezTo>
                  <a:cubicBezTo>
                    <a:pt x="830" y="87"/>
                    <a:pt x="830" y="87"/>
                    <a:pt x="830" y="87"/>
                  </a:cubicBezTo>
                  <a:cubicBezTo>
                    <a:pt x="829" y="88"/>
                    <a:pt x="830" y="90"/>
                    <a:pt x="829" y="92"/>
                  </a:cubicBezTo>
                  <a:cubicBezTo>
                    <a:pt x="829" y="93"/>
                    <a:pt x="829" y="93"/>
                    <a:pt x="829" y="93"/>
                  </a:cubicBezTo>
                  <a:cubicBezTo>
                    <a:pt x="829" y="93"/>
                    <a:pt x="829" y="94"/>
                    <a:pt x="829" y="94"/>
                  </a:cubicBezTo>
                  <a:cubicBezTo>
                    <a:pt x="829" y="94"/>
                    <a:pt x="829" y="94"/>
                    <a:pt x="829" y="94"/>
                  </a:cubicBezTo>
                  <a:cubicBezTo>
                    <a:pt x="829" y="94"/>
                    <a:pt x="829" y="94"/>
                    <a:pt x="829" y="94"/>
                  </a:cubicBezTo>
                  <a:cubicBezTo>
                    <a:pt x="829" y="94"/>
                    <a:pt x="829" y="94"/>
                    <a:pt x="829" y="94"/>
                  </a:cubicBezTo>
                  <a:cubicBezTo>
                    <a:pt x="829" y="95"/>
                    <a:pt x="829" y="95"/>
                    <a:pt x="829" y="95"/>
                  </a:cubicBezTo>
                  <a:cubicBezTo>
                    <a:pt x="829" y="95"/>
                    <a:pt x="829" y="95"/>
                    <a:pt x="829" y="95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7"/>
                    <a:pt x="829" y="97"/>
                  </a:cubicBezTo>
                  <a:cubicBezTo>
                    <a:pt x="829" y="97"/>
                    <a:pt x="829" y="97"/>
                    <a:pt x="829" y="97"/>
                  </a:cubicBezTo>
                  <a:cubicBezTo>
                    <a:pt x="829" y="97"/>
                    <a:pt x="829" y="97"/>
                    <a:pt x="829" y="97"/>
                  </a:cubicBezTo>
                  <a:cubicBezTo>
                    <a:pt x="829" y="97"/>
                    <a:pt x="829" y="97"/>
                    <a:pt x="829" y="97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30" y="98"/>
                    <a:pt x="830" y="98"/>
                    <a:pt x="830" y="98"/>
                  </a:cubicBezTo>
                  <a:cubicBezTo>
                    <a:pt x="830" y="98"/>
                    <a:pt x="830" y="98"/>
                    <a:pt x="830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2" y="98"/>
                    <a:pt x="833" y="98"/>
                    <a:pt x="833" y="98"/>
                  </a:cubicBezTo>
                  <a:cubicBezTo>
                    <a:pt x="833" y="98"/>
                    <a:pt x="833" y="98"/>
                    <a:pt x="833" y="98"/>
                  </a:cubicBezTo>
                  <a:cubicBezTo>
                    <a:pt x="835" y="98"/>
                    <a:pt x="835" y="98"/>
                    <a:pt x="835" y="98"/>
                  </a:cubicBezTo>
                  <a:cubicBezTo>
                    <a:pt x="836" y="98"/>
                    <a:pt x="836" y="98"/>
                    <a:pt x="836" y="98"/>
                  </a:cubicBezTo>
                  <a:cubicBezTo>
                    <a:pt x="836" y="98"/>
                    <a:pt x="837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39" y="99"/>
                    <a:pt x="839" y="99"/>
                    <a:pt x="839" y="99"/>
                  </a:cubicBezTo>
                  <a:cubicBezTo>
                    <a:pt x="840" y="99"/>
                    <a:pt x="840" y="99"/>
                    <a:pt x="840" y="99"/>
                  </a:cubicBezTo>
                  <a:cubicBezTo>
                    <a:pt x="841" y="98"/>
                    <a:pt x="841" y="98"/>
                    <a:pt x="841" y="98"/>
                  </a:cubicBezTo>
                  <a:cubicBezTo>
                    <a:pt x="841" y="98"/>
                    <a:pt x="841" y="98"/>
                    <a:pt x="841" y="98"/>
                  </a:cubicBezTo>
                  <a:cubicBezTo>
                    <a:pt x="841" y="98"/>
                    <a:pt x="841" y="98"/>
                    <a:pt x="841" y="98"/>
                  </a:cubicBezTo>
                  <a:cubicBezTo>
                    <a:pt x="841" y="98"/>
                    <a:pt x="841" y="98"/>
                    <a:pt x="841" y="97"/>
                  </a:cubicBezTo>
                  <a:lnTo>
                    <a:pt x="841" y="96"/>
                  </a:lnTo>
                  <a:close/>
                  <a:moveTo>
                    <a:pt x="184" y="97"/>
                  </a:moveTo>
                  <a:cubicBezTo>
                    <a:pt x="184" y="96"/>
                    <a:pt x="184" y="96"/>
                    <a:pt x="184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6"/>
                    <a:pt x="184" y="95"/>
                    <a:pt x="184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4"/>
                    <a:pt x="184" y="94"/>
                    <a:pt x="184" y="94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0"/>
                    <a:pt x="184" y="89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5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4" y="79"/>
                    <a:pt x="184" y="79"/>
                    <a:pt x="184" y="78"/>
                  </a:cubicBezTo>
                  <a:cubicBezTo>
                    <a:pt x="184" y="78"/>
                    <a:pt x="183" y="77"/>
                    <a:pt x="184" y="76"/>
                  </a:cubicBezTo>
                  <a:cubicBezTo>
                    <a:pt x="184" y="76"/>
                    <a:pt x="184" y="75"/>
                    <a:pt x="184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1"/>
                    <a:pt x="184" y="71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4" y="68"/>
                    <a:pt x="184" y="68"/>
                    <a:pt x="183" y="67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4" y="62"/>
                    <a:pt x="184" y="62"/>
                    <a:pt x="184" y="61"/>
                  </a:cubicBezTo>
                  <a:cubicBezTo>
                    <a:pt x="184" y="61"/>
                    <a:pt x="184" y="60"/>
                    <a:pt x="184" y="60"/>
                  </a:cubicBezTo>
                  <a:cubicBezTo>
                    <a:pt x="184" y="59"/>
                    <a:pt x="184" y="59"/>
                    <a:pt x="184" y="58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6"/>
                    <a:pt x="184" y="56"/>
                    <a:pt x="184" y="55"/>
                  </a:cubicBezTo>
                  <a:cubicBezTo>
                    <a:pt x="184" y="55"/>
                    <a:pt x="184" y="55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3"/>
                    <a:pt x="184" y="53"/>
                    <a:pt x="184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0"/>
                    <a:pt x="183" y="50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8" y="40"/>
                    <a:pt x="178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5"/>
                    <a:pt x="163" y="35"/>
                    <a:pt x="162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0" y="35"/>
                    <a:pt x="160" y="35"/>
                  </a:cubicBezTo>
                  <a:cubicBezTo>
                    <a:pt x="159" y="35"/>
                    <a:pt x="158" y="35"/>
                    <a:pt x="157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7"/>
                    <a:pt x="140" y="37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3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40"/>
                    <a:pt x="129" y="40"/>
                  </a:cubicBezTo>
                  <a:cubicBezTo>
                    <a:pt x="129" y="41"/>
                    <a:pt x="129" y="42"/>
                    <a:pt x="130" y="42"/>
                  </a:cubicBezTo>
                  <a:cubicBezTo>
                    <a:pt x="130" y="43"/>
                    <a:pt x="130" y="43"/>
                    <a:pt x="130" y="44"/>
                  </a:cubicBezTo>
                  <a:cubicBezTo>
                    <a:pt x="130" y="44"/>
                    <a:pt x="130" y="45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9"/>
                  </a:cubicBezTo>
                  <a:cubicBezTo>
                    <a:pt x="130" y="49"/>
                    <a:pt x="130" y="50"/>
                    <a:pt x="130" y="51"/>
                  </a:cubicBezTo>
                  <a:cubicBezTo>
                    <a:pt x="130" y="51"/>
                    <a:pt x="130" y="52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4"/>
                    <a:pt x="130" y="54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55"/>
                    <a:pt x="130" y="55"/>
                    <a:pt x="130" y="56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7"/>
                    <a:pt x="130" y="58"/>
                    <a:pt x="130" y="5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2"/>
                    <a:pt x="130" y="62"/>
                    <a:pt x="130" y="63"/>
                  </a:cubicBezTo>
                  <a:cubicBezTo>
                    <a:pt x="130" y="63"/>
                    <a:pt x="130" y="64"/>
                    <a:pt x="130" y="64"/>
                  </a:cubicBezTo>
                  <a:cubicBezTo>
                    <a:pt x="130" y="65"/>
                    <a:pt x="130" y="66"/>
                    <a:pt x="130" y="67"/>
                  </a:cubicBezTo>
                  <a:cubicBezTo>
                    <a:pt x="130" y="67"/>
                    <a:pt x="130" y="68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0" y="73"/>
                    <a:pt x="130" y="74"/>
                    <a:pt x="130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0" y="76"/>
                    <a:pt x="130" y="77"/>
                    <a:pt x="130" y="78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80"/>
                    <a:pt x="130" y="80"/>
                    <a:pt x="130" y="81"/>
                  </a:cubicBezTo>
                  <a:cubicBezTo>
                    <a:pt x="130" y="83"/>
                    <a:pt x="130" y="84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87"/>
                    <a:pt x="130" y="87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2"/>
                    <a:pt x="130" y="92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4"/>
                    <a:pt x="130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2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5" y="98"/>
                    <a:pt x="135" y="98"/>
                    <a:pt x="136" y="98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9" y="98"/>
                    <a:pt x="139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7"/>
                    <a:pt x="141" y="96"/>
                    <a:pt x="141" y="96"/>
                  </a:cubicBezTo>
                  <a:cubicBezTo>
                    <a:pt x="141" y="95"/>
                    <a:pt x="141" y="95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3"/>
                    <a:pt x="141" y="92"/>
                    <a:pt x="141" y="92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8"/>
                    <a:pt x="141" y="88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7"/>
                    <a:pt x="141" y="86"/>
                    <a:pt x="141" y="86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3"/>
                    <a:pt x="140" y="83"/>
                    <a:pt x="140" y="82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5"/>
                    <a:pt x="140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0" y="67"/>
                    <a:pt x="140" y="66"/>
                    <a:pt x="140" y="65"/>
                  </a:cubicBezTo>
                  <a:cubicBezTo>
                    <a:pt x="140" y="65"/>
                    <a:pt x="140" y="64"/>
                    <a:pt x="140" y="63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1"/>
                    <a:pt x="140" y="61"/>
                    <a:pt x="140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8"/>
                    <a:pt x="140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57"/>
                    <a:pt x="140" y="56"/>
                    <a:pt x="140" y="56"/>
                  </a:cubicBezTo>
                  <a:cubicBezTo>
                    <a:pt x="140" y="55"/>
                    <a:pt x="140" y="55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2"/>
                    <a:pt x="156" y="42"/>
                    <a:pt x="157" y="42"/>
                  </a:cubicBezTo>
                  <a:cubicBezTo>
                    <a:pt x="157" y="42"/>
                    <a:pt x="158" y="42"/>
                    <a:pt x="158" y="42"/>
                  </a:cubicBezTo>
                  <a:cubicBezTo>
                    <a:pt x="159" y="42"/>
                    <a:pt x="160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7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4" y="64"/>
                    <a:pt x="173" y="65"/>
                    <a:pt x="173" y="65"/>
                  </a:cubicBezTo>
                  <a:cubicBezTo>
                    <a:pt x="173" y="66"/>
                    <a:pt x="173" y="67"/>
                    <a:pt x="173" y="67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1"/>
                    <a:pt x="173" y="71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3"/>
                    <a:pt x="173" y="74"/>
                    <a:pt x="173" y="75"/>
                  </a:cubicBezTo>
                  <a:cubicBezTo>
                    <a:pt x="173" y="75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9"/>
                    <a:pt x="173" y="79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4"/>
                    <a:pt x="173" y="85"/>
                    <a:pt x="173" y="85"/>
                  </a:cubicBezTo>
                  <a:cubicBezTo>
                    <a:pt x="173" y="87"/>
                    <a:pt x="173" y="88"/>
                    <a:pt x="173" y="89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73" y="90"/>
                    <a:pt x="173" y="91"/>
                    <a:pt x="173" y="92"/>
                  </a:cubicBezTo>
                  <a:cubicBezTo>
                    <a:pt x="173" y="92"/>
                    <a:pt x="173" y="92"/>
                    <a:pt x="173" y="93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6"/>
                    <a:pt x="173" y="96"/>
                  </a:cubicBezTo>
                  <a:cubicBezTo>
                    <a:pt x="172" y="97"/>
                    <a:pt x="172" y="97"/>
                    <a:pt x="172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4" y="98"/>
                  </a:cubicBezTo>
                  <a:cubicBezTo>
                    <a:pt x="174" y="98"/>
                    <a:pt x="175" y="98"/>
                    <a:pt x="175" y="98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8" y="97"/>
                    <a:pt x="178" y="97"/>
                    <a:pt x="178" y="97"/>
                  </a:cubicBezTo>
                  <a:cubicBezTo>
                    <a:pt x="179" y="97"/>
                    <a:pt x="179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8"/>
                    <a:pt x="180" y="98"/>
                    <a:pt x="180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4" y="97"/>
                    <a:pt x="184" y="97"/>
                    <a:pt x="184" y="97"/>
                  </a:cubicBezTo>
                  <a:close/>
                  <a:moveTo>
                    <a:pt x="119" y="36"/>
                  </a:move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8"/>
                    <a:pt x="72" y="38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7" y="36"/>
                    <a:pt x="66" y="36"/>
                    <a:pt x="65" y="36"/>
                  </a:cubicBezTo>
                  <a:cubicBezTo>
                    <a:pt x="65" y="36"/>
                    <a:pt x="64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3" y="123"/>
                    <a:pt x="73" y="124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2" y="128"/>
                    <a:pt x="72" y="127"/>
                    <a:pt x="72" y="127"/>
                  </a:cubicBezTo>
                  <a:cubicBezTo>
                    <a:pt x="73" y="127"/>
                    <a:pt x="74" y="127"/>
                    <a:pt x="75" y="127"/>
                  </a:cubicBezTo>
                  <a:cubicBezTo>
                    <a:pt x="75" y="127"/>
                    <a:pt x="76" y="127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9" y="128"/>
                    <a:pt x="79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6"/>
                    <a:pt x="119" y="36"/>
                    <a:pt x="119" y="36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5" name="Freeform 179"/>
            <p:cNvSpPr>
              <a:spLocks/>
            </p:cNvSpPr>
            <p:nvPr userDrawn="1"/>
          </p:nvSpPr>
          <p:spPr bwMode="gray">
            <a:xfrm>
              <a:off x="4641850" y="3271838"/>
              <a:ext cx="979488" cy="558800"/>
            </a:xfrm>
            <a:custGeom>
              <a:avLst/>
              <a:gdLst>
                <a:gd name="T0" fmla="*/ 313 w 459"/>
                <a:gd name="T1" fmla="*/ 0 h 262"/>
                <a:gd name="T2" fmla="*/ 77 w 459"/>
                <a:gd name="T3" fmla="*/ 55 h 262"/>
                <a:gd name="T4" fmla="*/ 176 w 459"/>
                <a:gd name="T5" fmla="*/ 44 h 262"/>
                <a:gd name="T6" fmla="*/ 0 w 459"/>
                <a:gd name="T7" fmla="*/ 262 h 262"/>
                <a:gd name="T8" fmla="*/ 313 w 45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262">
                  <a:moveTo>
                    <a:pt x="313" y="0"/>
                  </a:moveTo>
                  <a:cubicBezTo>
                    <a:pt x="267" y="0"/>
                    <a:pt x="190" y="16"/>
                    <a:pt x="77" y="55"/>
                  </a:cubicBezTo>
                  <a:cubicBezTo>
                    <a:pt x="119" y="48"/>
                    <a:pt x="151" y="44"/>
                    <a:pt x="176" y="44"/>
                  </a:cubicBezTo>
                  <a:cubicBezTo>
                    <a:pt x="343" y="44"/>
                    <a:pt x="134" y="196"/>
                    <a:pt x="0" y="262"/>
                  </a:cubicBezTo>
                  <a:cubicBezTo>
                    <a:pt x="289" y="163"/>
                    <a:pt x="459" y="0"/>
                    <a:pt x="313" y="0"/>
                  </a:cubicBezTo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6" name="Freeform 180"/>
            <p:cNvSpPr>
              <a:spLocks/>
            </p:cNvSpPr>
            <p:nvPr userDrawn="1"/>
          </p:nvSpPr>
          <p:spPr bwMode="gray">
            <a:xfrm>
              <a:off x="4702175" y="3119438"/>
              <a:ext cx="766763" cy="593725"/>
            </a:xfrm>
            <a:custGeom>
              <a:avLst/>
              <a:gdLst>
                <a:gd name="T0" fmla="*/ 224 w 360"/>
                <a:gd name="T1" fmla="*/ 23 h 279"/>
                <a:gd name="T2" fmla="*/ 70 w 360"/>
                <a:gd name="T3" fmla="*/ 89 h 279"/>
                <a:gd name="T4" fmla="*/ 195 w 360"/>
                <a:gd name="T5" fmla="*/ 63 h 279"/>
                <a:gd name="T6" fmla="*/ 154 w 360"/>
                <a:gd name="T7" fmla="*/ 165 h 279"/>
                <a:gd name="T8" fmla="*/ 6 w 360"/>
                <a:gd name="T9" fmla="*/ 274 h 279"/>
                <a:gd name="T10" fmla="*/ 292 w 360"/>
                <a:gd name="T11" fmla="*/ 97 h 279"/>
                <a:gd name="T12" fmla="*/ 322 w 360"/>
                <a:gd name="T13" fmla="*/ 2 h 279"/>
                <a:gd name="T14" fmla="*/ 224 w 360"/>
                <a:gd name="T15" fmla="*/ 2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279">
                  <a:moveTo>
                    <a:pt x="224" y="23"/>
                  </a:moveTo>
                  <a:cubicBezTo>
                    <a:pt x="187" y="36"/>
                    <a:pt x="100" y="74"/>
                    <a:pt x="70" y="89"/>
                  </a:cubicBezTo>
                  <a:cubicBezTo>
                    <a:pt x="102" y="73"/>
                    <a:pt x="171" y="53"/>
                    <a:pt x="195" y="63"/>
                  </a:cubicBezTo>
                  <a:cubicBezTo>
                    <a:pt x="221" y="73"/>
                    <a:pt x="215" y="112"/>
                    <a:pt x="154" y="165"/>
                  </a:cubicBezTo>
                  <a:cubicBezTo>
                    <a:pt x="72" y="237"/>
                    <a:pt x="6" y="274"/>
                    <a:pt x="6" y="274"/>
                  </a:cubicBezTo>
                  <a:cubicBezTo>
                    <a:pt x="0" y="279"/>
                    <a:pt x="173" y="192"/>
                    <a:pt x="292" y="97"/>
                  </a:cubicBezTo>
                  <a:cubicBezTo>
                    <a:pt x="360" y="43"/>
                    <a:pt x="360" y="6"/>
                    <a:pt x="322" y="2"/>
                  </a:cubicBezTo>
                  <a:cubicBezTo>
                    <a:pt x="299" y="0"/>
                    <a:pt x="268" y="8"/>
                    <a:pt x="224" y="23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7" name="テキスト ボックス 76"/>
          <p:cNvSpPr txBox="1"/>
          <p:nvPr userDrawn="1"/>
        </p:nvSpPr>
        <p:spPr bwMode="gray">
          <a:xfrm>
            <a:off x="1354430" y="6469268"/>
            <a:ext cx="120385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AD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Synergy Marketing, Inc. </a:t>
            </a:r>
            <a:endParaRPr kumimoji="1" lang="ja-JP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rgbClr val="ADADA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317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51">
          <p15:clr>
            <a:srgbClr val="FBAE40"/>
          </p15:clr>
        </p15:guide>
        <p15:guide id="2" orient="horz" pos="210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pos="3120">
          <p15:clr>
            <a:srgbClr val="FBAE40"/>
          </p15:clr>
        </p15:guide>
        <p15:guide id="6" pos="5847">
          <p15:clr>
            <a:srgbClr val="FBAE40"/>
          </p15:clr>
        </p15:guide>
        <p15:guide id="7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4447399" cy="332399"/>
          </a:xfrm>
        </p:spPr>
        <p:txBody>
          <a:bodyPr wrap="square" anchor="ctr"/>
          <a:lstStyle>
            <a:lvl1pPr algn="l">
              <a:defRPr sz="24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grpSp>
        <p:nvGrpSpPr>
          <p:cNvPr id="110" name="グループ化 109"/>
          <p:cNvGrpSpPr>
            <a:grpSpLocks noChangeAspect="1"/>
          </p:cNvGrpSpPr>
          <p:nvPr userDrawn="1"/>
        </p:nvGrpSpPr>
        <p:grpSpPr bwMode="gray">
          <a:xfrm>
            <a:off x="3887116" y="2757519"/>
            <a:ext cx="1863748" cy="456756"/>
            <a:chOff x="4641850" y="3119438"/>
            <a:chExt cx="2901951" cy="711200"/>
          </a:xfrm>
        </p:grpSpPr>
        <p:sp>
          <p:nvSpPr>
            <p:cNvPr id="111" name="Freeform 178"/>
            <p:cNvSpPr>
              <a:spLocks noEditPoints="1"/>
            </p:cNvSpPr>
            <p:nvPr userDrawn="1"/>
          </p:nvSpPr>
          <p:spPr bwMode="gray">
            <a:xfrm>
              <a:off x="5449888" y="3400425"/>
              <a:ext cx="2093913" cy="273050"/>
            </a:xfrm>
            <a:custGeom>
              <a:avLst/>
              <a:gdLst>
                <a:gd name="T0" fmla="*/ 660 w 982"/>
                <a:gd name="T1" fmla="*/ 51 h 128"/>
                <a:gd name="T2" fmla="*/ 703 w 982"/>
                <a:gd name="T3" fmla="*/ 42 h 128"/>
                <a:gd name="T4" fmla="*/ 542 w 982"/>
                <a:gd name="T5" fmla="*/ 75 h 128"/>
                <a:gd name="T6" fmla="*/ 521 w 982"/>
                <a:gd name="T7" fmla="*/ 29 h 128"/>
                <a:gd name="T8" fmla="*/ 491 w 982"/>
                <a:gd name="T9" fmla="*/ 73 h 128"/>
                <a:gd name="T10" fmla="*/ 467 w 982"/>
                <a:gd name="T11" fmla="*/ 30 h 128"/>
                <a:gd name="T12" fmla="*/ 444 w 982"/>
                <a:gd name="T13" fmla="*/ 70 h 128"/>
                <a:gd name="T14" fmla="*/ 459 w 982"/>
                <a:gd name="T15" fmla="*/ 38 h 128"/>
                <a:gd name="T16" fmla="*/ 486 w 982"/>
                <a:gd name="T17" fmla="*/ 87 h 128"/>
                <a:gd name="T18" fmla="*/ 511 w 982"/>
                <a:gd name="T19" fmla="*/ 57 h 128"/>
                <a:gd name="T20" fmla="*/ 532 w 982"/>
                <a:gd name="T21" fmla="*/ 89 h 128"/>
                <a:gd name="T22" fmla="*/ 35 w 982"/>
                <a:gd name="T23" fmla="*/ 97 h 128"/>
                <a:gd name="T24" fmla="*/ 39 w 982"/>
                <a:gd name="T25" fmla="*/ 86 h 128"/>
                <a:gd name="T26" fmla="*/ 3 w 982"/>
                <a:gd name="T27" fmla="*/ 37 h 128"/>
                <a:gd name="T28" fmla="*/ 44 w 982"/>
                <a:gd name="T29" fmla="*/ 20 h 128"/>
                <a:gd name="T30" fmla="*/ 27 w 982"/>
                <a:gd name="T31" fmla="*/ 45 h 128"/>
                <a:gd name="T32" fmla="*/ 801 w 982"/>
                <a:gd name="T33" fmla="*/ 87 h 128"/>
                <a:gd name="T34" fmla="*/ 789 w 982"/>
                <a:gd name="T35" fmla="*/ 55 h 128"/>
                <a:gd name="T36" fmla="*/ 730 w 982"/>
                <a:gd name="T37" fmla="*/ 79 h 128"/>
                <a:gd name="T38" fmla="*/ 758 w 982"/>
                <a:gd name="T39" fmla="*/ 99 h 128"/>
                <a:gd name="T40" fmla="*/ 723 w 982"/>
                <a:gd name="T41" fmla="*/ 47 h 128"/>
                <a:gd name="T42" fmla="*/ 775 w 982"/>
                <a:gd name="T43" fmla="*/ 59 h 128"/>
                <a:gd name="T44" fmla="*/ 763 w 982"/>
                <a:gd name="T45" fmla="*/ 62 h 128"/>
                <a:gd name="T46" fmla="*/ 865 w 982"/>
                <a:gd name="T47" fmla="*/ 36 h 128"/>
                <a:gd name="T48" fmla="*/ 900 w 982"/>
                <a:gd name="T49" fmla="*/ 49 h 128"/>
                <a:gd name="T50" fmla="*/ 940 w 982"/>
                <a:gd name="T51" fmla="*/ 127 h 128"/>
                <a:gd name="T52" fmla="*/ 936 w 982"/>
                <a:gd name="T53" fmla="*/ 72 h 128"/>
                <a:gd name="T54" fmla="*/ 968 w 982"/>
                <a:gd name="T55" fmla="*/ 42 h 128"/>
                <a:gd name="T56" fmla="*/ 972 w 982"/>
                <a:gd name="T57" fmla="*/ 89 h 128"/>
                <a:gd name="T58" fmla="*/ 962 w 982"/>
                <a:gd name="T59" fmla="*/ 45 h 128"/>
                <a:gd name="T60" fmla="*/ 939 w 982"/>
                <a:gd name="T61" fmla="*/ 98 h 128"/>
                <a:gd name="T62" fmla="*/ 604 w 982"/>
                <a:gd name="T63" fmla="*/ 98 h 128"/>
                <a:gd name="T64" fmla="*/ 556 w 982"/>
                <a:gd name="T65" fmla="*/ 73 h 128"/>
                <a:gd name="T66" fmla="*/ 573 w 982"/>
                <a:gd name="T67" fmla="*/ 41 h 128"/>
                <a:gd name="T68" fmla="*/ 601 w 982"/>
                <a:gd name="T69" fmla="*/ 73 h 128"/>
                <a:gd name="T70" fmla="*/ 572 w 982"/>
                <a:gd name="T71" fmla="*/ 93 h 128"/>
                <a:gd name="T72" fmla="*/ 625 w 982"/>
                <a:gd name="T73" fmla="*/ 98 h 128"/>
                <a:gd name="T74" fmla="*/ 214 w 982"/>
                <a:gd name="T75" fmla="*/ 85 h 128"/>
                <a:gd name="T76" fmla="*/ 236 w 982"/>
                <a:gd name="T77" fmla="*/ 99 h 128"/>
                <a:gd name="T78" fmla="*/ 204 w 982"/>
                <a:gd name="T79" fmla="*/ 45 h 128"/>
                <a:gd name="T80" fmla="*/ 256 w 982"/>
                <a:gd name="T81" fmla="*/ 65 h 128"/>
                <a:gd name="T82" fmla="*/ 359 w 982"/>
                <a:gd name="T83" fmla="*/ 117 h 128"/>
                <a:gd name="T84" fmla="*/ 315 w 982"/>
                <a:gd name="T85" fmla="*/ 96 h 128"/>
                <a:gd name="T86" fmla="*/ 310 w 982"/>
                <a:gd name="T87" fmla="*/ 45 h 128"/>
                <a:gd name="T88" fmla="*/ 347 w 982"/>
                <a:gd name="T89" fmla="*/ 72 h 128"/>
                <a:gd name="T90" fmla="*/ 339 w 982"/>
                <a:gd name="T91" fmla="*/ 69 h 128"/>
                <a:gd name="T92" fmla="*/ 320 w 982"/>
                <a:gd name="T93" fmla="*/ 65 h 128"/>
                <a:gd name="T94" fmla="*/ 339 w 982"/>
                <a:gd name="T95" fmla="*/ 123 h 128"/>
                <a:gd name="T96" fmla="*/ 410 w 982"/>
                <a:gd name="T97" fmla="*/ 70 h 128"/>
                <a:gd name="T98" fmla="*/ 389 w 982"/>
                <a:gd name="T99" fmla="*/ 48 h 128"/>
                <a:gd name="T100" fmla="*/ 387 w 982"/>
                <a:gd name="T101" fmla="*/ 70 h 128"/>
                <a:gd name="T102" fmla="*/ 389 w 982"/>
                <a:gd name="T103" fmla="*/ 117 h 128"/>
                <a:gd name="T104" fmla="*/ 407 w 982"/>
                <a:gd name="T105" fmla="*/ 90 h 128"/>
                <a:gd name="T106" fmla="*/ 429 w 982"/>
                <a:gd name="T107" fmla="*/ 42 h 128"/>
                <a:gd name="T108" fmla="*/ 280 w 982"/>
                <a:gd name="T109" fmla="*/ 90 h 128"/>
                <a:gd name="T110" fmla="*/ 830 w 982"/>
                <a:gd name="T111" fmla="*/ 69 h 128"/>
                <a:gd name="T112" fmla="*/ 143 w 982"/>
                <a:gd name="T113" fmla="*/ 43 h 128"/>
                <a:gd name="T114" fmla="*/ 165 w 982"/>
                <a:gd name="T115" fmla="*/ 43 h 128"/>
                <a:gd name="T116" fmla="*/ 102 w 982"/>
                <a:gd name="T117" fmla="*/ 60 h 128"/>
                <a:gd name="T118" fmla="*/ 80 w 982"/>
                <a:gd name="T119" fmla="*/ 61 h 128"/>
                <a:gd name="T120" fmla="*/ 70 w 982"/>
                <a:gd name="T121" fmla="*/ 62 h 128"/>
                <a:gd name="T122" fmla="*/ 77 w 982"/>
                <a:gd name="T123" fmla="*/ 116 h 128"/>
                <a:gd name="T124" fmla="*/ 98 w 982"/>
                <a:gd name="T125" fmla="*/ 8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2" h="128">
                  <a:moveTo>
                    <a:pt x="713" y="97"/>
                  </a:moveTo>
                  <a:cubicBezTo>
                    <a:pt x="713" y="97"/>
                    <a:pt x="713" y="97"/>
                    <a:pt x="713" y="97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3" y="98"/>
                    <a:pt x="713" y="98"/>
                    <a:pt x="713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2" y="98"/>
                    <a:pt x="712" y="98"/>
                    <a:pt x="712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10" y="98"/>
                    <a:pt x="710" y="98"/>
                    <a:pt x="710" y="98"/>
                  </a:cubicBezTo>
                  <a:cubicBezTo>
                    <a:pt x="709" y="98"/>
                    <a:pt x="709" y="98"/>
                    <a:pt x="709" y="98"/>
                  </a:cubicBezTo>
                  <a:cubicBezTo>
                    <a:pt x="709" y="98"/>
                    <a:pt x="709" y="98"/>
                    <a:pt x="709" y="98"/>
                  </a:cubicBezTo>
                  <a:cubicBezTo>
                    <a:pt x="708" y="98"/>
                    <a:pt x="708" y="98"/>
                    <a:pt x="708" y="98"/>
                  </a:cubicBezTo>
                  <a:cubicBezTo>
                    <a:pt x="708" y="98"/>
                    <a:pt x="708" y="98"/>
                    <a:pt x="708" y="98"/>
                  </a:cubicBezTo>
                  <a:cubicBezTo>
                    <a:pt x="707" y="98"/>
                    <a:pt x="707" y="98"/>
                    <a:pt x="707" y="98"/>
                  </a:cubicBezTo>
                  <a:cubicBezTo>
                    <a:pt x="707" y="98"/>
                    <a:pt x="706" y="98"/>
                    <a:pt x="706" y="98"/>
                  </a:cubicBezTo>
                  <a:cubicBezTo>
                    <a:pt x="705" y="98"/>
                    <a:pt x="705" y="98"/>
                    <a:pt x="704" y="98"/>
                  </a:cubicBezTo>
                  <a:cubicBezTo>
                    <a:pt x="704" y="98"/>
                    <a:pt x="704" y="98"/>
                    <a:pt x="704" y="98"/>
                  </a:cubicBezTo>
                  <a:cubicBezTo>
                    <a:pt x="704" y="98"/>
                    <a:pt x="703" y="98"/>
                    <a:pt x="703" y="98"/>
                  </a:cubicBezTo>
                  <a:cubicBezTo>
                    <a:pt x="702" y="98"/>
                    <a:pt x="702" y="98"/>
                    <a:pt x="702" y="98"/>
                  </a:cubicBezTo>
                  <a:cubicBezTo>
                    <a:pt x="702" y="98"/>
                    <a:pt x="702" y="98"/>
                    <a:pt x="702" y="98"/>
                  </a:cubicBezTo>
                  <a:cubicBezTo>
                    <a:pt x="701" y="98"/>
                    <a:pt x="701" y="98"/>
                    <a:pt x="700" y="98"/>
                  </a:cubicBezTo>
                  <a:cubicBezTo>
                    <a:pt x="700" y="98"/>
                    <a:pt x="700" y="98"/>
                    <a:pt x="700" y="98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9" y="97"/>
                    <a:pt x="699" y="97"/>
                    <a:pt x="699" y="97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6"/>
                    <a:pt x="698" y="96"/>
                    <a:pt x="698" y="96"/>
                  </a:cubicBezTo>
                  <a:cubicBezTo>
                    <a:pt x="698" y="95"/>
                    <a:pt x="698" y="95"/>
                    <a:pt x="698" y="95"/>
                  </a:cubicBezTo>
                  <a:cubicBezTo>
                    <a:pt x="698" y="95"/>
                    <a:pt x="698" y="95"/>
                    <a:pt x="698" y="95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4"/>
                    <a:pt x="697" y="94"/>
                    <a:pt x="697" y="94"/>
                  </a:cubicBezTo>
                  <a:cubicBezTo>
                    <a:pt x="697" y="94"/>
                    <a:pt x="697" y="94"/>
                    <a:pt x="697" y="94"/>
                  </a:cubicBezTo>
                  <a:cubicBezTo>
                    <a:pt x="696" y="94"/>
                    <a:pt x="696" y="94"/>
                    <a:pt x="696" y="94"/>
                  </a:cubicBezTo>
                  <a:cubicBezTo>
                    <a:pt x="696" y="94"/>
                    <a:pt x="696" y="94"/>
                    <a:pt x="696" y="94"/>
                  </a:cubicBezTo>
                  <a:cubicBezTo>
                    <a:pt x="696" y="93"/>
                    <a:pt x="696" y="93"/>
                    <a:pt x="696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2"/>
                    <a:pt x="695" y="92"/>
                    <a:pt x="695" y="92"/>
                  </a:cubicBezTo>
                  <a:cubicBezTo>
                    <a:pt x="695" y="91"/>
                    <a:pt x="695" y="91"/>
                    <a:pt x="695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4" y="90"/>
                    <a:pt x="694" y="90"/>
                    <a:pt x="694" y="90"/>
                  </a:cubicBezTo>
                  <a:cubicBezTo>
                    <a:pt x="693" y="90"/>
                    <a:pt x="693" y="90"/>
                    <a:pt x="693" y="90"/>
                  </a:cubicBezTo>
                  <a:cubicBezTo>
                    <a:pt x="693" y="90"/>
                    <a:pt x="693" y="90"/>
                    <a:pt x="693" y="90"/>
                  </a:cubicBezTo>
                  <a:cubicBezTo>
                    <a:pt x="693" y="89"/>
                    <a:pt x="693" y="89"/>
                    <a:pt x="693" y="89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8"/>
                  </a:cubicBezTo>
                  <a:cubicBezTo>
                    <a:pt x="692" y="88"/>
                    <a:pt x="692" y="88"/>
                    <a:pt x="692" y="88"/>
                  </a:cubicBezTo>
                  <a:cubicBezTo>
                    <a:pt x="692" y="88"/>
                    <a:pt x="692" y="88"/>
                    <a:pt x="692" y="88"/>
                  </a:cubicBezTo>
                  <a:cubicBezTo>
                    <a:pt x="691" y="88"/>
                    <a:pt x="691" y="88"/>
                    <a:pt x="691" y="88"/>
                  </a:cubicBezTo>
                  <a:cubicBezTo>
                    <a:pt x="691" y="88"/>
                    <a:pt x="691" y="88"/>
                    <a:pt x="691" y="88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1" y="87"/>
                    <a:pt x="691" y="87"/>
                    <a:pt x="691" y="87"/>
                  </a:cubicBezTo>
                  <a:cubicBezTo>
                    <a:pt x="690" y="87"/>
                    <a:pt x="690" y="87"/>
                    <a:pt x="690" y="87"/>
                  </a:cubicBezTo>
                  <a:cubicBezTo>
                    <a:pt x="690" y="87"/>
                    <a:pt x="690" y="87"/>
                    <a:pt x="690" y="87"/>
                  </a:cubicBezTo>
                  <a:cubicBezTo>
                    <a:pt x="690" y="87"/>
                    <a:pt x="690" y="87"/>
                    <a:pt x="690" y="87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6"/>
                    <a:pt x="690" y="86"/>
                    <a:pt x="690" y="86"/>
                  </a:cubicBezTo>
                  <a:cubicBezTo>
                    <a:pt x="690" y="85"/>
                    <a:pt x="690" y="85"/>
                    <a:pt x="690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5"/>
                    <a:pt x="689" y="85"/>
                    <a:pt x="689" y="85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5" y="81"/>
                    <a:pt x="685" y="81"/>
                    <a:pt x="685" y="81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80"/>
                    <a:pt x="685" y="80"/>
                    <a:pt x="685" y="80"/>
                  </a:cubicBezTo>
                  <a:cubicBezTo>
                    <a:pt x="685" y="79"/>
                    <a:pt x="685" y="79"/>
                    <a:pt x="685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9"/>
                    <a:pt x="684" y="79"/>
                    <a:pt x="684" y="79"/>
                  </a:cubicBezTo>
                  <a:cubicBezTo>
                    <a:pt x="684" y="78"/>
                    <a:pt x="684" y="78"/>
                    <a:pt x="684" y="78"/>
                  </a:cubicBezTo>
                  <a:cubicBezTo>
                    <a:pt x="684" y="78"/>
                    <a:pt x="684" y="78"/>
                    <a:pt x="684" y="78"/>
                  </a:cubicBezTo>
                  <a:cubicBezTo>
                    <a:pt x="684" y="78"/>
                    <a:pt x="684" y="78"/>
                    <a:pt x="684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682" y="77"/>
                    <a:pt x="682" y="77"/>
                    <a:pt x="682" y="77"/>
                  </a:cubicBezTo>
                  <a:cubicBezTo>
                    <a:pt x="682" y="77"/>
                    <a:pt x="682" y="77"/>
                    <a:pt x="682" y="77"/>
                  </a:cubicBezTo>
                  <a:cubicBezTo>
                    <a:pt x="682" y="77"/>
                    <a:pt x="682" y="77"/>
                    <a:pt x="682" y="77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681" y="76"/>
                    <a:pt x="681" y="76"/>
                    <a:pt x="681" y="76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1" y="75"/>
                    <a:pt x="681" y="75"/>
                    <a:pt x="681" y="75"/>
                  </a:cubicBezTo>
                  <a:cubicBezTo>
                    <a:pt x="680" y="75"/>
                    <a:pt x="680" y="75"/>
                    <a:pt x="680" y="75"/>
                  </a:cubicBezTo>
                  <a:cubicBezTo>
                    <a:pt x="680" y="75"/>
                    <a:pt x="680" y="75"/>
                    <a:pt x="680" y="75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3"/>
                    <a:pt x="679" y="73"/>
                    <a:pt x="679" y="73"/>
                  </a:cubicBezTo>
                  <a:cubicBezTo>
                    <a:pt x="679" y="72"/>
                    <a:pt x="679" y="72"/>
                    <a:pt x="679" y="72"/>
                  </a:cubicBezTo>
                  <a:cubicBezTo>
                    <a:pt x="679" y="72"/>
                    <a:pt x="679" y="72"/>
                    <a:pt x="679" y="72"/>
                  </a:cubicBezTo>
                  <a:cubicBezTo>
                    <a:pt x="679" y="72"/>
                    <a:pt x="679" y="72"/>
                    <a:pt x="679" y="72"/>
                  </a:cubicBezTo>
                  <a:cubicBezTo>
                    <a:pt x="678" y="72"/>
                    <a:pt x="678" y="72"/>
                    <a:pt x="678" y="72"/>
                  </a:cubicBezTo>
                  <a:cubicBezTo>
                    <a:pt x="678" y="72"/>
                    <a:pt x="678" y="72"/>
                    <a:pt x="678" y="72"/>
                  </a:cubicBezTo>
                  <a:cubicBezTo>
                    <a:pt x="678" y="72"/>
                    <a:pt x="678" y="72"/>
                    <a:pt x="678" y="72"/>
                  </a:cubicBezTo>
                  <a:cubicBezTo>
                    <a:pt x="678" y="71"/>
                    <a:pt x="678" y="71"/>
                    <a:pt x="678" y="71"/>
                  </a:cubicBezTo>
                  <a:cubicBezTo>
                    <a:pt x="678" y="71"/>
                    <a:pt x="678" y="71"/>
                    <a:pt x="678" y="71"/>
                  </a:cubicBezTo>
                  <a:cubicBezTo>
                    <a:pt x="678" y="71"/>
                    <a:pt x="678" y="71"/>
                    <a:pt x="678" y="71"/>
                  </a:cubicBezTo>
                  <a:cubicBezTo>
                    <a:pt x="677" y="71"/>
                    <a:pt x="677" y="71"/>
                    <a:pt x="677" y="71"/>
                  </a:cubicBezTo>
                  <a:cubicBezTo>
                    <a:pt x="677" y="70"/>
                    <a:pt x="676" y="70"/>
                    <a:pt x="676" y="70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6" y="69"/>
                    <a:pt x="676" y="69"/>
                    <a:pt x="676" y="69"/>
                  </a:cubicBezTo>
                  <a:cubicBezTo>
                    <a:pt x="675" y="69"/>
                    <a:pt x="675" y="69"/>
                    <a:pt x="675" y="69"/>
                  </a:cubicBezTo>
                  <a:cubicBezTo>
                    <a:pt x="675" y="69"/>
                    <a:pt x="675" y="69"/>
                    <a:pt x="675" y="69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5" y="68"/>
                    <a:pt x="675" y="68"/>
                    <a:pt x="675" y="68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2" y="66"/>
                    <a:pt x="672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670" y="65"/>
                    <a:pt x="670" y="65"/>
                    <a:pt x="670" y="65"/>
                  </a:cubicBezTo>
                  <a:cubicBezTo>
                    <a:pt x="670" y="65"/>
                    <a:pt x="670" y="65"/>
                    <a:pt x="670" y="65"/>
                  </a:cubicBezTo>
                  <a:cubicBezTo>
                    <a:pt x="670" y="65"/>
                    <a:pt x="670" y="65"/>
                    <a:pt x="670" y="65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6"/>
                    <a:pt x="670" y="66"/>
                    <a:pt x="670" y="66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0" y="67"/>
                    <a:pt x="670" y="68"/>
                    <a:pt x="670" y="68"/>
                  </a:cubicBezTo>
                  <a:cubicBezTo>
                    <a:pt x="670" y="68"/>
                    <a:pt x="670" y="68"/>
                    <a:pt x="670" y="68"/>
                  </a:cubicBezTo>
                  <a:cubicBezTo>
                    <a:pt x="670" y="69"/>
                    <a:pt x="670" y="69"/>
                    <a:pt x="669" y="70"/>
                  </a:cubicBezTo>
                  <a:cubicBezTo>
                    <a:pt x="669" y="71"/>
                    <a:pt x="669" y="71"/>
                    <a:pt x="669" y="71"/>
                  </a:cubicBezTo>
                  <a:cubicBezTo>
                    <a:pt x="669" y="71"/>
                    <a:pt x="669" y="72"/>
                    <a:pt x="669" y="72"/>
                  </a:cubicBezTo>
                  <a:cubicBezTo>
                    <a:pt x="670" y="73"/>
                    <a:pt x="670" y="74"/>
                    <a:pt x="670" y="75"/>
                  </a:cubicBezTo>
                  <a:cubicBezTo>
                    <a:pt x="670" y="75"/>
                    <a:pt x="669" y="76"/>
                    <a:pt x="669" y="76"/>
                  </a:cubicBezTo>
                  <a:cubicBezTo>
                    <a:pt x="670" y="76"/>
                    <a:pt x="670" y="76"/>
                    <a:pt x="670" y="76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70" y="78"/>
                    <a:pt x="670" y="78"/>
                    <a:pt x="670" y="78"/>
                  </a:cubicBezTo>
                  <a:cubicBezTo>
                    <a:pt x="670" y="79"/>
                    <a:pt x="670" y="79"/>
                    <a:pt x="670" y="79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2"/>
                    <a:pt x="670" y="82"/>
                    <a:pt x="670" y="82"/>
                  </a:cubicBezTo>
                  <a:cubicBezTo>
                    <a:pt x="670" y="82"/>
                    <a:pt x="670" y="82"/>
                    <a:pt x="670" y="82"/>
                  </a:cubicBezTo>
                  <a:cubicBezTo>
                    <a:pt x="670" y="83"/>
                    <a:pt x="670" y="83"/>
                    <a:pt x="670" y="83"/>
                  </a:cubicBezTo>
                  <a:cubicBezTo>
                    <a:pt x="670" y="83"/>
                    <a:pt x="670" y="83"/>
                    <a:pt x="670" y="83"/>
                  </a:cubicBezTo>
                  <a:cubicBezTo>
                    <a:pt x="670" y="84"/>
                    <a:pt x="670" y="84"/>
                    <a:pt x="670" y="84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6"/>
                    <a:pt x="670" y="86"/>
                    <a:pt x="670" y="86"/>
                  </a:cubicBezTo>
                  <a:cubicBezTo>
                    <a:pt x="670" y="86"/>
                    <a:pt x="670" y="86"/>
                    <a:pt x="670" y="87"/>
                  </a:cubicBezTo>
                  <a:cubicBezTo>
                    <a:pt x="670" y="87"/>
                    <a:pt x="670" y="88"/>
                    <a:pt x="670" y="88"/>
                  </a:cubicBezTo>
                  <a:cubicBezTo>
                    <a:pt x="670" y="88"/>
                    <a:pt x="670" y="88"/>
                    <a:pt x="670" y="88"/>
                  </a:cubicBezTo>
                  <a:cubicBezTo>
                    <a:pt x="670" y="89"/>
                    <a:pt x="670" y="89"/>
                    <a:pt x="670" y="89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0"/>
                    <a:pt x="670" y="90"/>
                    <a:pt x="670" y="90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2"/>
                    <a:pt x="670" y="92"/>
                    <a:pt x="670" y="92"/>
                  </a:cubicBezTo>
                  <a:cubicBezTo>
                    <a:pt x="670" y="93"/>
                    <a:pt x="670" y="93"/>
                    <a:pt x="670" y="93"/>
                  </a:cubicBezTo>
                  <a:cubicBezTo>
                    <a:pt x="670" y="93"/>
                    <a:pt x="670" y="93"/>
                    <a:pt x="670" y="93"/>
                  </a:cubicBezTo>
                  <a:cubicBezTo>
                    <a:pt x="670" y="94"/>
                    <a:pt x="670" y="94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70" y="96"/>
                    <a:pt x="670" y="96"/>
                    <a:pt x="670" y="96"/>
                  </a:cubicBezTo>
                  <a:cubicBezTo>
                    <a:pt x="670" y="96"/>
                    <a:pt x="670" y="96"/>
                    <a:pt x="670" y="96"/>
                  </a:cubicBezTo>
                  <a:cubicBezTo>
                    <a:pt x="671" y="97"/>
                    <a:pt x="671" y="97"/>
                    <a:pt x="671" y="97"/>
                  </a:cubicBezTo>
                  <a:cubicBezTo>
                    <a:pt x="671" y="97"/>
                    <a:pt x="671" y="97"/>
                    <a:pt x="671" y="97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7" y="98"/>
                    <a:pt x="667" y="98"/>
                    <a:pt x="667" y="98"/>
                  </a:cubicBezTo>
                  <a:cubicBezTo>
                    <a:pt x="666" y="98"/>
                    <a:pt x="666" y="98"/>
                    <a:pt x="666" y="98"/>
                  </a:cubicBezTo>
                  <a:cubicBezTo>
                    <a:pt x="666" y="98"/>
                    <a:pt x="665" y="98"/>
                    <a:pt x="665" y="98"/>
                  </a:cubicBezTo>
                  <a:cubicBezTo>
                    <a:pt x="664" y="98"/>
                    <a:pt x="663" y="98"/>
                    <a:pt x="662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60" y="98"/>
                    <a:pt x="660" y="98"/>
                    <a:pt x="660" y="98"/>
                  </a:cubicBezTo>
                  <a:cubicBezTo>
                    <a:pt x="659" y="98"/>
                    <a:pt x="659" y="98"/>
                    <a:pt x="659" y="98"/>
                  </a:cubicBezTo>
                  <a:cubicBezTo>
                    <a:pt x="659" y="98"/>
                    <a:pt x="659" y="98"/>
                    <a:pt x="659" y="98"/>
                  </a:cubicBezTo>
                  <a:cubicBezTo>
                    <a:pt x="659" y="98"/>
                    <a:pt x="659" y="97"/>
                    <a:pt x="659" y="97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9" y="96"/>
                    <a:pt x="659" y="96"/>
                    <a:pt x="659" y="96"/>
                  </a:cubicBezTo>
                  <a:cubicBezTo>
                    <a:pt x="659" y="96"/>
                    <a:pt x="659" y="96"/>
                    <a:pt x="659" y="96"/>
                  </a:cubicBezTo>
                  <a:cubicBezTo>
                    <a:pt x="659" y="95"/>
                    <a:pt x="659" y="94"/>
                    <a:pt x="659" y="93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1"/>
                    <a:pt x="659" y="91"/>
                    <a:pt x="659" y="91"/>
                  </a:cubicBezTo>
                  <a:cubicBezTo>
                    <a:pt x="659" y="90"/>
                    <a:pt x="659" y="90"/>
                    <a:pt x="659" y="90"/>
                  </a:cubicBezTo>
                  <a:cubicBezTo>
                    <a:pt x="659" y="89"/>
                    <a:pt x="659" y="89"/>
                    <a:pt x="659" y="89"/>
                  </a:cubicBezTo>
                  <a:cubicBezTo>
                    <a:pt x="659" y="89"/>
                    <a:pt x="659" y="88"/>
                    <a:pt x="660" y="88"/>
                  </a:cubicBezTo>
                  <a:cubicBezTo>
                    <a:pt x="660" y="88"/>
                    <a:pt x="660" y="88"/>
                    <a:pt x="660" y="88"/>
                  </a:cubicBezTo>
                  <a:cubicBezTo>
                    <a:pt x="660" y="87"/>
                    <a:pt x="660" y="87"/>
                    <a:pt x="660" y="87"/>
                  </a:cubicBezTo>
                  <a:cubicBezTo>
                    <a:pt x="660" y="87"/>
                    <a:pt x="660" y="86"/>
                    <a:pt x="660" y="86"/>
                  </a:cubicBezTo>
                  <a:cubicBezTo>
                    <a:pt x="660" y="86"/>
                    <a:pt x="660" y="86"/>
                    <a:pt x="660" y="86"/>
                  </a:cubicBezTo>
                  <a:cubicBezTo>
                    <a:pt x="660" y="85"/>
                    <a:pt x="660" y="85"/>
                    <a:pt x="660" y="85"/>
                  </a:cubicBezTo>
                  <a:cubicBezTo>
                    <a:pt x="660" y="85"/>
                    <a:pt x="660" y="85"/>
                    <a:pt x="660" y="85"/>
                  </a:cubicBezTo>
                  <a:cubicBezTo>
                    <a:pt x="660" y="85"/>
                    <a:pt x="660" y="85"/>
                    <a:pt x="660" y="84"/>
                  </a:cubicBezTo>
                  <a:cubicBezTo>
                    <a:pt x="660" y="84"/>
                    <a:pt x="660" y="84"/>
                    <a:pt x="660" y="84"/>
                  </a:cubicBezTo>
                  <a:cubicBezTo>
                    <a:pt x="660" y="83"/>
                    <a:pt x="660" y="83"/>
                    <a:pt x="660" y="83"/>
                  </a:cubicBezTo>
                  <a:cubicBezTo>
                    <a:pt x="660" y="83"/>
                    <a:pt x="660" y="82"/>
                    <a:pt x="660" y="81"/>
                  </a:cubicBezTo>
                  <a:cubicBezTo>
                    <a:pt x="660" y="81"/>
                    <a:pt x="660" y="80"/>
                    <a:pt x="660" y="80"/>
                  </a:cubicBezTo>
                  <a:cubicBezTo>
                    <a:pt x="660" y="79"/>
                    <a:pt x="660" y="78"/>
                    <a:pt x="660" y="77"/>
                  </a:cubicBezTo>
                  <a:cubicBezTo>
                    <a:pt x="660" y="76"/>
                    <a:pt x="660" y="76"/>
                    <a:pt x="660" y="76"/>
                  </a:cubicBezTo>
                  <a:cubicBezTo>
                    <a:pt x="660" y="76"/>
                    <a:pt x="660" y="76"/>
                    <a:pt x="660" y="76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0" y="74"/>
                    <a:pt x="660" y="74"/>
                    <a:pt x="660" y="74"/>
                  </a:cubicBezTo>
                  <a:cubicBezTo>
                    <a:pt x="660" y="74"/>
                    <a:pt x="660" y="74"/>
                    <a:pt x="660" y="74"/>
                  </a:cubicBezTo>
                  <a:cubicBezTo>
                    <a:pt x="660" y="74"/>
                    <a:pt x="660" y="73"/>
                    <a:pt x="660" y="73"/>
                  </a:cubicBezTo>
                  <a:cubicBezTo>
                    <a:pt x="660" y="73"/>
                    <a:pt x="660" y="73"/>
                    <a:pt x="660" y="73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69"/>
                    <a:pt x="660" y="69"/>
                    <a:pt x="660" y="69"/>
                  </a:cubicBezTo>
                  <a:cubicBezTo>
                    <a:pt x="660" y="69"/>
                    <a:pt x="660" y="69"/>
                    <a:pt x="660" y="69"/>
                  </a:cubicBezTo>
                  <a:cubicBezTo>
                    <a:pt x="660" y="68"/>
                    <a:pt x="660" y="67"/>
                    <a:pt x="660" y="66"/>
                  </a:cubicBezTo>
                  <a:cubicBezTo>
                    <a:pt x="660" y="66"/>
                    <a:pt x="660" y="65"/>
                    <a:pt x="660" y="64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2"/>
                    <a:pt x="660" y="62"/>
                    <a:pt x="660" y="62"/>
                  </a:cubicBezTo>
                  <a:cubicBezTo>
                    <a:pt x="660" y="62"/>
                    <a:pt x="660" y="62"/>
                    <a:pt x="660" y="62"/>
                  </a:cubicBezTo>
                  <a:cubicBezTo>
                    <a:pt x="660" y="61"/>
                    <a:pt x="660" y="60"/>
                    <a:pt x="660" y="60"/>
                  </a:cubicBezTo>
                  <a:cubicBezTo>
                    <a:pt x="660" y="59"/>
                    <a:pt x="660" y="59"/>
                    <a:pt x="660" y="59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8"/>
                    <a:pt x="660" y="58"/>
                    <a:pt x="660" y="58"/>
                  </a:cubicBezTo>
                  <a:cubicBezTo>
                    <a:pt x="660" y="57"/>
                    <a:pt x="660" y="57"/>
                    <a:pt x="660" y="56"/>
                  </a:cubicBezTo>
                  <a:cubicBezTo>
                    <a:pt x="660" y="55"/>
                    <a:pt x="660" y="55"/>
                    <a:pt x="660" y="55"/>
                  </a:cubicBezTo>
                  <a:cubicBezTo>
                    <a:pt x="660" y="55"/>
                    <a:pt x="660" y="55"/>
                    <a:pt x="660" y="55"/>
                  </a:cubicBezTo>
                  <a:cubicBezTo>
                    <a:pt x="660" y="54"/>
                    <a:pt x="660" y="54"/>
                    <a:pt x="660" y="54"/>
                  </a:cubicBezTo>
                  <a:cubicBezTo>
                    <a:pt x="660" y="54"/>
                    <a:pt x="660" y="54"/>
                    <a:pt x="660" y="54"/>
                  </a:cubicBezTo>
                  <a:cubicBezTo>
                    <a:pt x="660" y="53"/>
                    <a:pt x="660" y="53"/>
                    <a:pt x="660" y="53"/>
                  </a:cubicBezTo>
                  <a:cubicBezTo>
                    <a:pt x="660" y="53"/>
                    <a:pt x="660" y="53"/>
                    <a:pt x="660" y="53"/>
                  </a:cubicBezTo>
                  <a:cubicBezTo>
                    <a:pt x="660" y="53"/>
                    <a:pt x="660" y="52"/>
                    <a:pt x="660" y="52"/>
                  </a:cubicBezTo>
                  <a:cubicBezTo>
                    <a:pt x="660" y="52"/>
                    <a:pt x="660" y="52"/>
                    <a:pt x="660" y="52"/>
                  </a:cubicBezTo>
                  <a:cubicBezTo>
                    <a:pt x="660" y="51"/>
                    <a:pt x="660" y="51"/>
                    <a:pt x="660" y="51"/>
                  </a:cubicBezTo>
                  <a:cubicBezTo>
                    <a:pt x="660" y="51"/>
                    <a:pt x="660" y="51"/>
                    <a:pt x="660" y="51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50"/>
                    <a:pt x="660" y="50"/>
                    <a:pt x="660" y="50"/>
                  </a:cubicBezTo>
                  <a:cubicBezTo>
                    <a:pt x="660" y="49"/>
                    <a:pt x="660" y="49"/>
                    <a:pt x="660" y="49"/>
                  </a:cubicBezTo>
                  <a:cubicBezTo>
                    <a:pt x="660" y="49"/>
                    <a:pt x="660" y="49"/>
                    <a:pt x="660" y="49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6"/>
                    <a:pt x="660" y="45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0" y="43"/>
                    <a:pt x="660" y="42"/>
                    <a:pt x="660" y="42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39"/>
                    <a:pt x="660" y="39"/>
                    <a:pt x="660" y="39"/>
                  </a:cubicBezTo>
                  <a:cubicBezTo>
                    <a:pt x="660" y="38"/>
                    <a:pt x="660" y="38"/>
                    <a:pt x="660" y="38"/>
                  </a:cubicBezTo>
                  <a:cubicBezTo>
                    <a:pt x="660" y="38"/>
                    <a:pt x="660" y="38"/>
                    <a:pt x="660" y="38"/>
                  </a:cubicBezTo>
                  <a:cubicBezTo>
                    <a:pt x="660" y="38"/>
                    <a:pt x="660" y="38"/>
                    <a:pt x="660" y="38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0" y="36"/>
                    <a:pt x="660" y="36"/>
                    <a:pt x="660" y="36"/>
                  </a:cubicBezTo>
                  <a:cubicBezTo>
                    <a:pt x="660" y="36"/>
                    <a:pt x="660" y="36"/>
                    <a:pt x="660" y="35"/>
                  </a:cubicBezTo>
                  <a:cubicBezTo>
                    <a:pt x="660" y="35"/>
                    <a:pt x="660" y="35"/>
                    <a:pt x="660" y="35"/>
                  </a:cubicBezTo>
                  <a:cubicBezTo>
                    <a:pt x="660" y="34"/>
                    <a:pt x="660" y="34"/>
                    <a:pt x="660" y="34"/>
                  </a:cubicBezTo>
                  <a:cubicBezTo>
                    <a:pt x="660" y="34"/>
                    <a:pt x="660" y="34"/>
                    <a:pt x="660" y="34"/>
                  </a:cubicBezTo>
                  <a:cubicBezTo>
                    <a:pt x="660" y="34"/>
                    <a:pt x="660" y="34"/>
                    <a:pt x="660" y="34"/>
                  </a:cubicBezTo>
                  <a:cubicBezTo>
                    <a:pt x="660" y="33"/>
                    <a:pt x="660" y="33"/>
                    <a:pt x="660" y="32"/>
                  </a:cubicBezTo>
                  <a:cubicBezTo>
                    <a:pt x="660" y="32"/>
                    <a:pt x="660" y="32"/>
                    <a:pt x="660" y="32"/>
                  </a:cubicBezTo>
                  <a:cubicBezTo>
                    <a:pt x="660" y="31"/>
                    <a:pt x="660" y="31"/>
                    <a:pt x="660" y="30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0" y="29"/>
                    <a:pt x="660" y="29"/>
                    <a:pt x="660" y="28"/>
                  </a:cubicBezTo>
                  <a:cubicBezTo>
                    <a:pt x="660" y="28"/>
                    <a:pt x="660" y="27"/>
                    <a:pt x="660" y="27"/>
                  </a:cubicBezTo>
                  <a:cubicBezTo>
                    <a:pt x="660" y="26"/>
                    <a:pt x="660" y="26"/>
                    <a:pt x="660" y="26"/>
                  </a:cubicBezTo>
                  <a:cubicBezTo>
                    <a:pt x="660" y="25"/>
                    <a:pt x="660" y="24"/>
                    <a:pt x="660" y="23"/>
                  </a:cubicBezTo>
                  <a:cubicBezTo>
                    <a:pt x="660" y="22"/>
                    <a:pt x="660" y="21"/>
                    <a:pt x="660" y="21"/>
                  </a:cubicBezTo>
                  <a:cubicBezTo>
                    <a:pt x="660" y="20"/>
                    <a:pt x="660" y="19"/>
                    <a:pt x="660" y="19"/>
                  </a:cubicBezTo>
                  <a:cubicBezTo>
                    <a:pt x="660" y="18"/>
                    <a:pt x="660" y="18"/>
                    <a:pt x="660" y="18"/>
                  </a:cubicBezTo>
                  <a:cubicBezTo>
                    <a:pt x="660" y="17"/>
                    <a:pt x="660" y="16"/>
                    <a:pt x="660" y="16"/>
                  </a:cubicBezTo>
                  <a:cubicBezTo>
                    <a:pt x="660" y="15"/>
                    <a:pt x="660" y="15"/>
                    <a:pt x="660" y="15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60" y="14"/>
                    <a:pt x="660" y="13"/>
                    <a:pt x="660" y="13"/>
                  </a:cubicBezTo>
                  <a:cubicBezTo>
                    <a:pt x="659" y="12"/>
                    <a:pt x="659" y="12"/>
                    <a:pt x="659" y="12"/>
                  </a:cubicBezTo>
                  <a:cubicBezTo>
                    <a:pt x="659" y="11"/>
                    <a:pt x="660" y="10"/>
                    <a:pt x="660" y="10"/>
                  </a:cubicBezTo>
                  <a:cubicBezTo>
                    <a:pt x="660" y="9"/>
                    <a:pt x="660" y="9"/>
                    <a:pt x="660" y="9"/>
                  </a:cubicBezTo>
                  <a:cubicBezTo>
                    <a:pt x="660" y="9"/>
                    <a:pt x="660" y="9"/>
                    <a:pt x="660" y="9"/>
                  </a:cubicBezTo>
                  <a:cubicBezTo>
                    <a:pt x="660" y="9"/>
                    <a:pt x="660" y="8"/>
                    <a:pt x="660" y="8"/>
                  </a:cubicBezTo>
                  <a:cubicBezTo>
                    <a:pt x="660" y="8"/>
                    <a:pt x="660" y="8"/>
                    <a:pt x="660" y="8"/>
                  </a:cubicBezTo>
                  <a:cubicBezTo>
                    <a:pt x="660" y="8"/>
                    <a:pt x="660" y="7"/>
                    <a:pt x="660" y="7"/>
                  </a:cubicBezTo>
                  <a:cubicBezTo>
                    <a:pt x="659" y="7"/>
                    <a:pt x="659" y="7"/>
                    <a:pt x="659" y="7"/>
                  </a:cubicBezTo>
                  <a:cubicBezTo>
                    <a:pt x="659" y="7"/>
                    <a:pt x="659" y="7"/>
                    <a:pt x="659" y="7"/>
                  </a:cubicBezTo>
                  <a:cubicBezTo>
                    <a:pt x="659" y="7"/>
                    <a:pt x="659" y="7"/>
                    <a:pt x="659" y="7"/>
                  </a:cubicBezTo>
                  <a:cubicBezTo>
                    <a:pt x="659" y="6"/>
                    <a:pt x="659" y="5"/>
                    <a:pt x="659" y="5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4"/>
                    <a:pt x="659" y="3"/>
                    <a:pt x="659" y="2"/>
                  </a:cubicBezTo>
                  <a:cubicBezTo>
                    <a:pt x="659" y="2"/>
                    <a:pt x="659" y="2"/>
                    <a:pt x="659" y="2"/>
                  </a:cubicBezTo>
                  <a:cubicBezTo>
                    <a:pt x="659" y="2"/>
                    <a:pt x="659" y="2"/>
                    <a:pt x="659" y="2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1" y="0"/>
                    <a:pt x="661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63" y="0"/>
                    <a:pt x="663" y="0"/>
                    <a:pt x="664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65" y="0"/>
                    <a:pt x="666" y="0"/>
                    <a:pt x="666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67" y="0"/>
                    <a:pt x="668" y="0"/>
                    <a:pt x="668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1" y="1"/>
                    <a:pt x="671" y="1"/>
                    <a:pt x="671" y="1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2"/>
                    <a:pt x="671" y="2"/>
                    <a:pt x="671" y="2"/>
                  </a:cubicBezTo>
                  <a:cubicBezTo>
                    <a:pt x="671" y="3"/>
                    <a:pt x="671" y="3"/>
                    <a:pt x="671" y="3"/>
                  </a:cubicBezTo>
                  <a:cubicBezTo>
                    <a:pt x="671" y="3"/>
                    <a:pt x="671" y="3"/>
                    <a:pt x="671" y="3"/>
                  </a:cubicBezTo>
                  <a:cubicBezTo>
                    <a:pt x="671" y="4"/>
                    <a:pt x="671" y="4"/>
                    <a:pt x="671" y="4"/>
                  </a:cubicBezTo>
                  <a:cubicBezTo>
                    <a:pt x="671" y="4"/>
                    <a:pt x="671" y="4"/>
                    <a:pt x="671" y="4"/>
                  </a:cubicBezTo>
                  <a:cubicBezTo>
                    <a:pt x="671" y="4"/>
                    <a:pt x="671" y="4"/>
                    <a:pt x="671" y="4"/>
                  </a:cubicBezTo>
                  <a:cubicBezTo>
                    <a:pt x="670" y="4"/>
                    <a:pt x="670" y="4"/>
                    <a:pt x="670" y="4"/>
                  </a:cubicBezTo>
                  <a:cubicBezTo>
                    <a:pt x="670" y="5"/>
                    <a:pt x="670" y="5"/>
                    <a:pt x="670" y="5"/>
                  </a:cubicBezTo>
                  <a:cubicBezTo>
                    <a:pt x="670" y="5"/>
                    <a:pt x="670" y="5"/>
                    <a:pt x="670" y="5"/>
                  </a:cubicBezTo>
                  <a:cubicBezTo>
                    <a:pt x="670" y="6"/>
                    <a:pt x="670" y="6"/>
                    <a:pt x="670" y="6"/>
                  </a:cubicBezTo>
                  <a:cubicBezTo>
                    <a:pt x="670" y="7"/>
                    <a:pt x="670" y="8"/>
                    <a:pt x="670" y="8"/>
                  </a:cubicBezTo>
                  <a:cubicBezTo>
                    <a:pt x="670" y="9"/>
                    <a:pt x="670" y="10"/>
                    <a:pt x="670" y="11"/>
                  </a:cubicBezTo>
                  <a:cubicBezTo>
                    <a:pt x="670" y="11"/>
                    <a:pt x="670" y="11"/>
                    <a:pt x="670" y="11"/>
                  </a:cubicBezTo>
                  <a:cubicBezTo>
                    <a:pt x="670" y="12"/>
                    <a:pt x="670" y="12"/>
                    <a:pt x="670" y="13"/>
                  </a:cubicBezTo>
                  <a:cubicBezTo>
                    <a:pt x="670" y="13"/>
                    <a:pt x="670" y="13"/>
                    <a:pt x="670" y="13"/>
                  </a:cubicBezTo>
                  <a:cubicBezTo>
                    <a:pt x="670" y="13"/>
                    <a:pt x="670" y="14"/>
                    <a:pt x="670" y="14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5"/>
                    <a:pt x="670" y="15"/>
                    <a:pt x="670" y="15"/>
                  </a:cubicBezTo>
                  <a:cubicBezTo>
                    <a:pt x="670" y="16"/>
                    <a:pt x="670" y="16"/>
                    <a:pt x="670" y="16"/>
                  </a:cubicBezTo>
                  <a:cubicBezTo>
                    <a:pt x="670" y="17"/>
                    <a:pt x="670" y="17"/>
                    <a:pt x="670" y="17"/>
                  </a:cubicBezTo>
                  <a:cubicBezTo>
                    <a:pt x="670" y="17"/>
                    <a:pt x="670" y="17"/>
                    <a:pt x="670" y="17"/>
                  </a:cubicBezTo>
                  <a:cubicBezTo>
                    <a:pt x="670" y="18"/>
                    <a:pt x="670" y="18"/>
                    <a:pt x="670" y="18"/>
                  </a:cubicBezTo>
                  <a:cubicBezTo>
                    <a:pt x="670" y="18"/>
                    <a:pt x="670" y="18"/>
                    <a:pt x="670" y="18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19"/>
                    <a:pt x="670" y="19"/>
                    <a:pt x="670" y="19"/>
                  </a:cubicBezTo>
                  <a:cubicBezTo>
                    <a:pt x="670" y="20"/>
                    <a:pt x="670" y="21"/>
                    <a:pt x="670" y="22"/>
                  </a:cubicBezTo>
                  <a:cubicBezTo>
                    <a:pt x="670" y="22"/>
                    <a:pt x="670" y="22"/>
                    <a:pt x="670" y="22"/>
                  </a:cubicBezTo>
                  <a:cubicBezTo>
                    <a:pt x="670" y="22"/>
                    <a:pt x="670" y="22"/>
                    <a:pt x="670" y="22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70" y="24"/>
                    <a:pt x="670" y="24"/>
                    <a:pt x="670" y="24"/>
                  </a:cubicBezTo>
                  <a:cubicBezTo>
                    <a:pt x="670" y="24"/>
                    <a:pt x="670" y="24"/>
                    <a:pt x="670" y="24"/>
                  </a:cubicBezTo>
                  <a:cubicBezTo>
                    <a:pt x="670" y="24"/>
                    <a:pt x="670" y="24"/>
                    <a:pt x="670" y="24"/>
                  </a:cubicBezTo>
                  <a:cubicBezTo>
                    <a:pt x="670" y="25"/>
                    <a:pt x="670" y="26"/>
                    <a:pt x="670" y="26"/>
                  </a:cubicBezTo>
                  <a:cubicBezTo>
                    <a:pt x="670" y="26"/>
                    <a:pt x="670" y="26"/>
                    <a:pt x="670" y="26"/>
                  </a:cubicBezTo>
                  <a:cubicBezTo>
                    <a:pt x="670" y="27"/>
                    <a:pt x="670" y="27"/>
                    <a:pt x="670" y="27"/>
                  </a:cubicBezTo>
                  <a:cubicBezTo>
                    <a:pt x="670" y="27"/>
                    <a:pt x="670" y="27"/>
                    <a:pt x="670" y="27"/>
                  </a:cubicBezTo>
                  <a:cubicBezTo>
                    <a:pt x="670" y="28"/>
                    <a:pt x="670" y="28"/>
                    <a:pt x="670" y="28"/>
                  </a:cubicBezTo>
                  <a:cubicBezTo>
                    <a:pt x="670" y="29"/>
                    <a:pt x="670" y="30"/>
                    <a:pt x="670" y="32"/>
                  </a:cubicBezTo>
                  <a:cubicBezTo>
                    <a:pt x="670" y="33"/>
                    <a:pt x="670" y="33"/>
                    <a:pt x="670" y="33"/>
                  </a:cubicBezTo>
                  <a:cubicBezTo>
                    <a:pt x="670" y="33"/>
                    <a:pt x="670" y="33"/>
                    <a:pt x="670" y="33"/>
                  </a:cubicBezTo>
                  <a:cubicBezTo>
                    <a:pt x="670" y="33"/>
                    <a:pt x="670" y="34"/>
                    <a:pt x="670" y="34"/>
                  </a:cubicBezTo>
                  <a:cubicBezTo>
                    <a:pt x="670" y="35"/>
                    <a:pt x="670" y="35"/>
                    <a:pt x="670" y="35"/>
                  </a:cubicBezTo>
                  <a:cubicBezTo>
                    <a:pt x="669" y="36"/>
                    <a:pt x="670" y="37"/>
                    <a:pt x="670" y="38"/>
                  </a:cubicBezTo>
                  <a:cubicBezTo>
                    <a:pt x="670" y="39"/>
                    <a:pt x="670" y="41"/>
                    <a:pt x="670" y="42"/>
                  </a:cubicBezTo>
                  <a:cubicBezTo>
                    <a:pt x="670" y="44"/>
                    <a:pt x="670" y="45"/>
                    <a:pt x="670" y="46"/>
                  </a:cubicBezTo>
                  <a:cubicBezTo>
                    <a:pt x="670" y="46"/>
                    <a:pt x="670" y="46"/>
                    <a:pt x="670" y="46"/>
                  </a:cubicBezTo>
                  <a:cubicBezTo>
                    <a:pt x="670" y="46"/>
                    <a:pt x="670" y="46"/>
                    <a:pt x="670" y="46"/>
                  </a:cubicBezTo>
                  <a:cubicBezTo>
                    <a:pt x="670" y="47"/>
                    <a:pt x="670" y="47"/>
                    <a:pt x="670" y="47"/>
                  </a:cubicBezTo>
                  <a:cubicBezTo>
                    <a:pt x="670" y="47"/>
                    <a:pt x="670" y="47"/>
                    <a:pt x="670" y="47"/>
                  </a:cubicBezTo>
                  <a:cubicBezTo>
                    <a:pt x="670" y="48"/>
                    <a:pt x="670" y="48"/>
                    <a:pt x="670" y="48"/>
                  </a:cubicBezTo>
                  <a:cubicBezTo>
                    <a:pt x="670" y="49"/>
                    <a:pt x="670" y="49"/>
                    <a:pt x="670" y="49"/>
                  </a:cubicBezTo>
                  <a:cubicBezTo>
                    <a:pt x="670" y="49"/>
                    <a:pt x="670" y="49"/>
                    <a:pt x="670" y="49"/>
                  </a:cubicBezTo>
                  <a:cubicBezTo>
                    <a:pt x="670" y="50"/>
                    <a:pt x="670" y="51"/>
                    <a:pt x="670" y="52"/>
                  </a:cubicBezTo>
                  <a:cubicBezTo>
                    <a:pt x="670" y="53"/>
                    <a:pt x="670" y="53"/>
                    <a:pt x="670" y="53"/>
                  </a:cubicBezTo>
                  <a:cubicBezTo>
                    <a:pt x="670" y="53"/>
                    <a:pt x="669" y="54"/>
                    <a:pt x="669" y="54"/>
                  </a:cubicBezTo>
                  <a:cubicBezTo>
                    <a:pt x="670" y="56"/>
                    <a:pt x="670" y="56"/>
                    <a:pt x="670" y="56"/>
                  </a:cubicBezTo>
                  <a:cubicBezTo>
                    <a:pt x="669" y="56"/>
                    <a:pt x="669" y="57"/>
                    <a:pt x="669" y="57"/>
                  </a:cubicBezTo>
                  <a:cubicBezTo>
                    <a:pt x="669" y="58"/>
                    <a:pt x="669" y="59"/>
                    <a:pt x="669" y="59"/>
                  </a:cubicBezTo>
                  <a:cubicBezTo>
                    <a:pt x="669" y="59"/>
                    <a:pt x="669" y="59"/>
                    <a:pt x="669" y="59"/>
                  </a:cubicBezTo>
                  <a:cubicBezTo>
                    <a:pt x="669" y="60"/>
                    <a:pt x="669" y="60"/>
                    <a:pt x="669" y="60"/>
                  </a:cubicBezTo>
                  <a:cubicBezTo>
                    <a:pt x="669" y="61"/>
                    <a:pt x="669" y="61"/>
                    <a:pt x="669" y="61"/>
                  </a:cubicBezTo>
                  <a:cubicBezTo>
                    <a:pt x="670" y="61"/>
                    <a:pt x="670" y="61"/>
                    <a:pt x="670" y="61"/>
                  </a:cubicBezTo>
                  <a:cubicBezTo>
                    <a:pt x="670" y="61"/>
                    <a:pt x="670" y="61"/>
                    <a:pt x="670" y="61"/>
                  </a:cubicBezTo>
                  <a:cubicBezTo>
                    <a:pt x="670" y="61"/>
                    <a:pt x="670" y="61"/>
                    <a:pt x="670" y="61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1" y="62"/>
                    <a:pt x="671" y="62"/>
                    <a:pt x="671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2" y="62"/>
                    <a:pt x="672" y="62"/>
                    <a:pt x="672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4" y="61"/>
                    <a:pt x="674" y="61"/>
                    <a:pt x="674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6" y="60"/>
                    <a:pt x="676" y="60"/>
                    <a:pt x="676" y="60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7" y="59"/>
                    <a:pt x="677" y="59"/>
                    <a:pt x="677" y="59"/>
                  </a:cubicBezTo>
                  <a:cubicBezTo>
                    <a:pt x="678" y="59"/>
                    <a:pt x="678" y="59"/>
                    <a:pt x="678" y="59"/>
                  </a:cubicBezTo>
                  <a:cubicBezTo>
                    <a:pt x="678" y="58"/>
                    <a:pt x="678" y="58"/>
                    <a:pt x="678" y="58"/>
                  </a:cubicBezTo>
                  <a:cubicBezTo>
                    <a:pt x="678" y="58"/>
                    <a:pt x="678" y="58"/>
                    <a:pt x="678" y="58"/>
                  </a:cubicBezTo>
                  <a:cubicBezTo>
                    <a:pt x="678" y="58"/>
                    <a:pt x="678" y="58"/>
                    <a:pt x="678" y="58"/>
                  </a:cubicBezTo>
                  <a:cubicBezTo>
                    <a:pt x="679" y="58"/>
                    <a:pt x="679" y="58"/>
                    <a:pt x="679" y="58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79" y="57"/>
                    <a:pt x="679" y="57"/>
                    <a:pt x="679" y="57"/>
                  </a:cubicBezTo>
                  <a:cubicBezTo>
                    <a:pt x="680" y="57"/>
                    <a:pt x="680" y="57"/>
                    <a:pt x="680" y="57"/>
                  </a:cubicBezTo>
                  <a:cubicBezTo>
                    <a:pt x="680" y="57"/>
                    <a:pt x="680" y="57"/>
                    <a:pt x="680" y="57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80" y="56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1" y="55"/>
                    <a:pt x="681" y="55"/>
                    <a:pt x="681" y="55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3" y="54"/>
                    <a:pt x="683" y="54"/>
                    <a:pt x="683" y="54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52"/>
                    <a:pt x="684" y="52"/>
                    <a:pt x="684" y="52"/>
                  </a:cubicBezTo>
                  <a:cubicBezTo>
                    <a:pt x="684" y="52"/>
                    <a:pt x="684" y="52"/>
                    <a:pt x="684" y="52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50"/>
                    <a:pt x="686" y="50"/>
                    <a:pt x="686" y="50"/>
                  </a:cubicBezTo>
                  <a:cubicBezTo>
                    <a:pt x="686" y="49"/>
                    <a:pt x="686" y="49"/>
                    <a:pt x="686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9"/>
                    <a:pt x="687" y="49"/>
                    <a:pt x="687" y="49"/>
                  </a:cubicBezTo>
                  <a:cubicBezTo>
                    <a:pt x="687" y="48"/>
                    <a:pt x="687" y="48"/>
                    <a:pt x="687" y="48"/>
                  </a:cubicBezTo>
                  <a:cubicBezTo>
                    <a:pt x="687" y="48"/>
                    <a:pt x="687" y="48"/>
                    <a:pt x="687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8"/>
                    <a:pt x="688" y="48"/>
                    <a:pt x="688" y="48"/>
                  </a:cubicBezTo>
                  <a:cubicBezTo>
                    <a:pt x="688" y="47"/>
                    <a:pt x="689" y="47"/>
                    <a:pt x="689" y="47"/>
                  </a:cubicBezTo>
                  <a:cubicBezTo>
                    <a:pt x="689" y="46"/>
                    <a:pt x="689" y="46"/>
                    <a:pt x="689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6"/>
                    <a:pt x="690" y="46"/>
                    <a:pt x="690" y="46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5"/>
                    <a:pt x="691" y="45"/>
                    <a:pt x="691" y="45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92" y="44"/>
                    <a:pt x="692" y="44"/>
                    <a:pt x="692" y="44"/>
                  </a:cubicBezTo>
                  <a:cubicBezTo>
                    <a:pt x="692" y="44"/>
                    <a:pt x="692" y="44"/>
                    <a:pt x="692" y="44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2" y="43"/>
                    <a:pt x="692" y="43"/>
                    <a:pt x="692" y="43"/>
                  </a:cubicBezTo>
                  <a:cubicBezTo>
                    <a:pt x="693" y="43"/>
                    <a:pt x="693" y="43"/>
                    <a:pt x="693" y="43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3" y="42"/>
                    <a:pt x="693" y="42"/>
                    <a:pt x="693" y="42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4" y="41"/>
                    <a:pt x="694" y="41"/>
                    <a:pt x="694" y="41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40"/>
                    <a:pt x="695" y="40"/>
                    <a:pt x="695" y="40"/>
                  </a:cubicBezTo>
                  <a:cubicBezTo>
                    <a:pt x="695" y="39"/>
                    <a:pt x="695" y="39"/>
                    <a:pt x="695" y="39"/>
                  </a:cubicBezTo>
                  <a:cubicBezTo>
                    <a:pt x="695" y="39"/>
                    <a:pt x="695" y="39"/>
                    <a:pt x="695" y="39"/>
                  </a:cubicBezTo>
                  <a:cubicBezTo>
                    <a:pt x="695" y="39"/>
                    <a:pt x="695" y="39"/>
                    <a:pt x="695" y="39"/>
                  </a:cubicBezTo>
                  <a:cubicBezTo>
                    <a:pt x="696" y="39"/>
                    <a:pt x="696" y="39"/>
                    <a:pt x="696" y="39"/>
                  </a:cubicBezTo>
                  <a:cubicBezTo>
                    <a:pt x="696" y="39"/>
                    <a:pt x="696" y="39"/>
                    <a:pt x="696" y="39"/>
                  </a:cubicBezTo>
                  <a:cubicBezTo>
                    <a:pt x="696" y="39"/>
                    <a:pt x="696" y="39"/>
                    <a:pt x="696" y="39"/>
                  </a:cubicBezTo>
                  <a:cubicBezTo>
                    <a:pt x="696" y="38"/>
                    <a:pt x="696" y="38"/>
                    <a:pt x="696" y="38"/>
                  </a:cubicBezTo>
                  <a:cubicBezTo>
                    <a:pt x="696" y="38"/>
                    <a:pt x="696" y="38"/>
                    <a:pt x="696" y="38"/>
                  </a:cubicBezTo>
                  <a:cubicBezTo>
                    <a:pt x="697" y="38"/>
                    <a:pt x="697" y="38"/>
                    <a:pt x="697" y="38"/>
                  </a:cubicBezTo>
                  <a:cubicBezTo>
                    <a:pt x="697" y="38"/>
                    <a:pt x="697" y="38"/>
                    <a:pt x="697" y="38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8" y="37"/>
                    <a:pt x="698" y="37"/>
                    <a:pt x="698" y="37"/>
                  </a:cubicBezTo>
                  <a:cubicBezTo>
                    <a:pt x="698" y="37"/>
                    <a:pt x="698" y="37"/>
                    <a:pt x="698" y="37"/>
                  </a:cubicBezTo>
                  <a:cubicBezTo>
                    <a:pt x="698" y="37"/>
                    <a:pt x="698" y="37"/>
                    <a:pt x="698" y="37"/>
                  </a:cubicBezTo>
                  <a:cubicBezTo>
                    <a:pt x="698" y="36"/>
                    <a:pt x="698" y="36"/>
                    <a:pt x="698" y="36"/>
                  </a:cubicBezTo>
                  <a:cubicBezTo>
                    <a:pt x="700" y="36"/>
                    <a:pt x="701" y="36"/>
                    <a:pt x="703" y="36"/>
                  </a:cubicBezTo>
                  <a:cubicBezTo>
                    <a:pt x="704" y="36"/>
                    <a:pt x="705" y="36"/>
                    <a:pt x="705" y="36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06" y="36"/>
                    <a:pt x="706" y="36"/>
                    <a:pt x="706" y="36"/>
                  </a:cubicBezTo>
                  <a:cubicBezTo>
                    <a:pt x="707" y="36"/>
                    <a:pt x="707" y="36"/>
                    <a:pt x="708" y="36"/>
                  </a:cubicBezTo>
                  <a:cubicBezTo>
                    <a:pt x="708" y="36"/>
                    <a:pt x="708" y="36"/>
                    <a:pt x="708" y="36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9" y="37"/>
                    <a:pt x="709" y="37"/>
                    <a:pt x="709" y="37"/>
                  </a:cubicBezTo>
                  <a:cubicBezTo>
                    <a:pt x="708" y="37"/>
                    <a:pt x="708" y="37"/>
                    <a:pt x="708" y="37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8" y="38"/>
                    <a:pt x="708" y="38"/>
                    <a:pt x="708" y="38"/>
                  </a:cubicBezTo>
                  <a:cubicBezTo>
                    <a:pt x="707" y="38"/>
                    <a:pt x="707" y="38"/>
                    <a:pt x="707" y="38"/>
                  </a:cubicBezTo>
                  <a:cubicBezTo>
                    <a:pt x="707" y="38"/>
                    <a:pt x="707" y="38"/>
                    <a:pt x="707" y="38"/>
                  </a:cubicBezTo>
                  <a:cubicBezTo>
                    <a:pt x="707" y="38"/>
                    <a:pt x="707" y="38"/>
                    <a:pt x="707" y="38"/>
                  </a:cubicBezTo>
                  <a:cubicBezTo>
                    <a:pt x="707" y="39"/>
                    <a:pt x="707" y="39"/>
                    <a:pt x="707" y="39"/>
                  </a:cubicBezTo>
                  <a:cubicBezTo>
                    <a:pt x="707" y="39"/>
                    <a:pt x="707" y="39"/>
                    <a:pt x="707" y="39"/>
                  </a:cubicBezTo>
                  <a:cubicBezTo>
                    <a:pt x="707" y="39"/>
                    <a:pt x="707" y="39"/>
                    <a:pt x="707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39"/>
                    <a:pt x="706" y="39"/>
                    <a:pt x="706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04" y="40"/>
                    <a:pt x="704" y="40"/>
                    <a:pt x="704" y="40"/>
                  </a:cubicBezTo>
                  <a:cubicBezTo>
                    <a:pt x="704" y="41"/>
                    <a:pt x="704" y="41"/>
                    <a:pt x="704" y="41"/>
                  </a:cubicBezTo>
                  <a:cubicBezTo>
                    <a:pt x="703" y="42"/>
                    <a:pt x="703" y="42"/>
                    <a:pt x="703" y="42"/>
                  </a:cubicBezTo>
                  <a:cubicBezTo>
                    <a:pt x="703" y="42"/>
                    <a:pt x="703" y="42"/>
                    <a:pt x="703" y="42"/>
                  </a:cubicBezTo>
                  <a:cubicBezTo>
                    <a:pt x="703" y="42"/>
                    <a:pt x="703" y="42"/>
                    <a:pt x="703" y="42"/>
                  </a:cubicBezTo>
                  <a:cubicBezTo>
                    <a:pt x="702" y="42"/>
                    <a:pt x="702" y="42"/>
                    <a:pt x="702" y="42"/>
                  </a:cubicBezTo>
                  <a:cubicBezTo>
                    <a:pt x="702" y="42"/>
                    <a:pt x="702" y="42"/>
                    <a:pt x="702" y="42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702" y="43"/>
                    <a:pt x="702" y="43"/>
                    <a:pt x="702" y="43"/>
                  </a:cubicBezTo>
                  <a:cubicBezTo>
                    <a:pt x="701" y="44"/>
                    <a:pt x="701" y="44"/>
                    <a:pt x="701" y="44"/>
                  </a:cubicBezTo>
                  <a:cubicBezTo>
                    <a:pt x="701" y="44"/>
                    <a:pt x="701" y="44"/>
                    <a:pt x="701" y="44"/>
                  </a:cubicBezTo>
                  <a:cubicBezTo>
                    <a:pt x="701" y="44"/>
                    <a:pt x="701" y="44"/>
                    <a:pt x="701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0" y="45"/>
                    <a:pt x="700" y="45"/>
                    <a:pt x="700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8" y="46"/>
                    <a:pt x="698" y="46"/>
                    <a:pt x="698" y="46"/>
                  </a:cubicBezTo>
                  <a:cubicBezTo>
                    <a:pt x="697" y="46"/>
                    <a:pt x="697" y="46"/>
                    <a:pt x="697" y="46"/>
                  </a:cubicBezTo>
                  <a:cubicBezTo>
                    <a:pt x="697" y="46"/>
                    <a:pt x="697" y="46"/>
                    <a:pt x="697" y="46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7" y="47"/>
                    <a:pt x="697" y="47"/>
                    <a:pt x="697" y="47"/>
                  </a:cubicBezTo>
                  <a:cubicBezTo>
                    <a:pt x="696" y="47"/>
                    <a:pt x="696" y="47"/>
                    <a:pt x="696" y="47"/>
                  </a:cubicBezTo>
                  <a:cubicBezTo>
                    <a:pt x="696" y="47"/>
                    <a:pt x="696" y="47"/>
                    <a:pt x="696" y="47"/>
                  </a:cubicBezTo>
                  <a:cubicBezTo>
                    <a:pt x="696" y="48"/>
                    <a:pt x="696" y="48"/>
                    <a:pt x="696" y="48"/>
                  </a:cubicBezTo>
                  <a:cubicBezTo>
                    <a:pt x="696" y="48"/>
                    <a:pt x="696" y="48"/>
                    <a:pt x="696" y="48"/>
                  </a:cubicBezTo>
                  <a:cubicBezTo>
                    <a:pt x="696" y="48"/>
                    <a:pt x="696" y="48"/>
                    <a:pt x="696" y="48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4" y="49"/>
                    <a:pt x="694" y="49"/>
                    <a:pt x="694" y="49"/>
                  </a:cubicBezTo>
                  <a:cubicBezTo>
                    <a:pt x="694" y="49"/>
                    <a:pt x="694" y="49"/>
                    <a:pt x="694" y="49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3" y="50"/>
                    <a:pt x="693" y="50"/>
                    <a:pt x="693" y="50"/>
                  </a:cubicBezTo>
                  <a:cubicBezTo>
                    <a:pt x="693" y="50"/>
                    <a:pt x="693" y="50"/>
                    <a:pt x="693" y="50"/>
                  </a:cubicBezTo>
                  <a:cubicBezTo>
                    <a:pt x="693" y="50"/>
                    <a:pt x="693" y="50"/>
                    <a:pt x="693" y="50"/>
                  </a:cubicBezTo>
                  <a:cubicBezTo>
                    <a:pt x="693" y="51"/>
                    <a:pt x="693" y="51"/>
                    <a:pt x="693" y="51"/>
                  </a:cubicBezTo>
                  <a:cubicBezTo>
                    <a:pt x="693" y="51"/>
                    <a:pt x="693" y="51"/>
                    <a:pt x="693" y="51"/>
                  </a:cubicBezTo>
                  <a:cubicBezTo>
                    <a:pt x="693" y="51"/>
                    <a:pt x="693" y="51"/>
                    <a:pt x="693" y="51"/>
                  </a:cubicBezTo>
                  <a:cubicBezTo>
                    <a:pt x="692" y="51"/>
                    <a:pt x="692" y="51"/>
                    <a:pt x="692" y="51"/>
                  </a:cubicBezTo>
                  <a:cubicBezTo>
                    <a:pt x="692" y="51"/>
                    <a:pt x="692" y="51"/>
                    <a:pt x="692" y="51"/>
                  </a:cubicBezTo>
                  <a:cubicBezTo>
                    <a:pt x="692" y="51"/>
                    <a:pt x="692" y="51"/>
                    <a:pt x="692" y="51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1" y="53"/>
                    <a:pt x="691" y="53"/>
                    <a:pt x="691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3"/>
                    <a:pt x="690" y="53"/>
                    <a:pt x="690" y="53"/>
                  </a:cubicBezTo>
                  <a:cubicBezTo>
                    <a:pt x="690" y="54"/>
                    <a:pt x="690" y="54"/>
                    <a:pt x="690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9" y="54"/>
                    <a:pt x="689" y="54"/>
                    <a:pt x="689" y="54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7" y="56"/>
                    <a:pt x="687" y="56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6" y="57"/>
                    <a:pt x="686" y="57"/>
                    <a:pt x="686" y="57"/>
                  </a:cubicBezTo>
                  <a:cubicBezTo>
                    <a:pt x="685" y="57"/>
                    <a:pt x="685" y="57"/>
                    <a:pt x="685" y="57"/>
                  </a:cubicBezTo>
                  <a:cubicBezTo>
                    <a:pt x="685" y="57"/>
                    <a:pt x="685" y="57"/>
                    <a:pt x="685" y="57"/>
                  </a:cubicBezTo>
                  <a:cubicBezTo>
                    <a:pt x="685" y="57"/>
                    <a:pt x="685" y="57"/>
                    <a:pt x="685" y="57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5" y="58"/>
                    <a:pt x="685" y="58"/>
                    <a:pt x="685" y="58"/>
                  </a:cubicBezTo>
                  <a:cubicBezTo>
                    <a:pt x="684" y="58"/>
                    <a:pt x="684" y="58"/>
                    <a:pt x="684" y="58"/>
                  </a:cubicBezTo>
                  <a:cubicBezTo>
                    <a:pt x="684" y="58"/>
                    <a:pt x="684" y="58"/>
                    <a:pt x="684" y="58"/>
                  </a:cubicBezTo>
                  <a:cubicBezTo>
                    <a:pt x="684" y="58"/>
                    <a:pt x="684" y="58"/>
                    <a:pt x="684" y="58"/>
                  </a:cubicBezTo>
                  <a:cubicBezTo>
                    <a:pt x="684" y="59"/>
                    <a:pt x="684" y="59"/>
                    <a:pt x="684" y="59"/>
                  </a:cubicBezTo>
                  <a:cubicBezTo>
                    <a:pt x="683" y="59"/>
                    <a:pt x="683" y="59"/>
                    <a:pt x="683" y="59"/>
                  </a:cubicBezTo>
                  <a:cubicBezTo>
                    <a:pt x="683" y="59"/>
                    <a:pt x="683" y="59"/>
                    <a:pt x="683" y="59"/>
                  </a:cubicBezTo>
                  <a:cubicBezTo>
                    <a:pt x="683" y="60"/>
                    <a:pt x="683" y="60"/>
                    <a:pt x="683" y="60"/>
                  </a:cubicBezTo>
                  <a:cubicBezTo>
                    <a:pt x="682" y="60"/>
                    <a:pt x="682" y="60"/>
                    <a:pt x="682" y="60"/>
                  </a:cubicBezTo>
                  <a:cubicBezTo>
                    <a:pt x="682" y="60"/>
                    <a:pt x="682" y="60"/>
                    <a:pt x="682" y="60"/>
                  </a:cubicBezTo>
                  <a:cubicBezTo>
                    <a:pt x="682" y="60"/>
                    <a:pt x="682" y="60"/>
                    <a:pt x="682" y="60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1"/>
                    <a:pt x="682" y="61"/>
                    <a:pt x="682" y="61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3" y="62"/>
                    <a:pt x="683" y="62"/>
                    <a:pt x="683" y="62"/>
                  </a:cubicBezTo>
                  <a:cubicBezTo>
                    <a:pt x="683" y="62"/>
                    <a:pt x="683" y="62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5"/>
                    <a:pt x="685" y="65"/>
                    <a:pt x="685" y="65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5" y="66"/>
                    <a:pt x="685" y="66"/>
                    <a:pt x="685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67"/>
                    <a:pt x="686" y="67"/>
                    <a:pt x="686" y="67"/>
                  </a:cubicBezTo>
                  <a:cubicBezTo>
                    <a:pt x="686" y="67"/>
                    <a:pt x="686" y="67"/>
                    <a:pt x="686" y="67"/>
                  </a:cubicBezTo>
                  <a:cubicBezTo>
                    <a:pt x="686" y="67"/>
                    <a:pt x="686" y="67"/>
                    <a:pt x="686" y="67"/>
                  </a:cubicBezTo>
                  <a:cubicBezTo>
                    <a:pt x="687" y="67"/>
                    <a:pt x="687" y="67"/>
                    <a:pt x="687" y="67"/>
                  </a:cubicBezTo>
                  <a:cubicBezTo>
                    <a:pt x="687" y="67"/>
                    <a:pt x="687" y="67"/>
                    <a:pt x="687" y="67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7" y="68"/>
                    <a:pt x="687" y="68"/>
                    <a:pt x="687" y="68"/>
                  </a:cubicBezTo>
                  <a:cubicBezTo>
                    <a:pt x="688" y="68"/>
                    <a:pt x="688" y="68"/>
                    <a:pt x="688" y="68"/>
                  </a:cubicBezTo>
                  <a:cubicBezTo>
                    <a:pt x="688" y="68"/>
                    <a:pt x="688" y="68"/>
                    <a:pt x="688" y="68"/>
                  </a:cubicBezTo>
                  <a:cubicBezTo>
                    <a:pt x="688" y="68"/>
                    <a:pt x="688" y="68"/>
                    <a:pt x="688" y="68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9" y="69"/>
                    <a:pt x="689" y="69"/>
                    <a:pt x="689" y="69"/>
                  </a:cubicBezTo>
                  <a:cubicBezTo>
                    <a:pt x="689" y="69"/>
                    <a:pt x="689" y="69"/>
                    <a:pt x="689" y="69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89" y="70"/>
                    <a:pt x="689" y="70"/>
                    <a:pt x="689" y="70"/>
                  </a:cubicBezTo>
                  <a:cubicBezTo>
                    <a:pt x="690" y="71"/>
                    <a:pt x="690" y="71"/>
                    <a:pt x="690" y="71"/>
                  </a:cubicBezTo>
                  <a:cubicBezTo>
                    <a:pt x="690" y="71"/>
                    <a:pt x="690" y="71"/>
                    <a:pt x="690" y="71"/>
                  </a:cubicBezTo>
                  <a:cubicBezTo>
                    <a:pt x="690" y="71"/>
                    <a:pt x="690" y="71"/>
                    <a:pt x="690" y="71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2" y="73"/>
                    <a:pt x="692" y="73"/>
                    <a:pt x="692" y="73"/>
                  </a:cubicBezTo>
                  <a:cubicBezTo>
                    <a:pt x="692" y="73"/>
                    <a:pt x="692" y="73"/>
                    <a:pt x="692" y="73"/>
                  </a:cubicBezTo>
                  <a:cubicBezTo>
                    <a:pt x="692" y="73"/>
                    <a:pt x="692" y="73"/>
                    <a:pt x="692" y="73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2" y="74"/>
                    <a:pt x="692" y="74"/>
                    <a:pt x="692" y="74"/>
                  </a:cubicBezTo>
                  <a:cubicBezTo>
                    <a:pt x="693" y="74"/>
                    <a:pt x="693" y="74"/>
                    <a:pt x="693" y="74"/>
                  </a:cubicBezTo>
                  <a:cubicBezTo>
                    <a:pt x="693" y="74"/>
                    <a:pt x="693" y="74"/>
                    <a:pt x="693" y="74"/>
                  </a:cubicBezTo>
                  <a:cubicBezTo>
                    <a:pt x="693" y="74"/>
                    <a:pt x="693" y="74"/>
                    <a:pt x="693" y="74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5"/>
                    <a:pt x="694" y="75"/>
                    <a:pt x="694" y="75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5" y="76"/>
                    <a:pt x="695" y="76"/>
                    <a:pt x="695" y="76"/>
                  </a:cubicBezTo>
                  <a:cubicBezTo>
                    <a:pt x="695" y="76"/>
                    <a:pt x="695" y="76"/>
                    <a:pt x="695" y="76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5" y="77"/>
                    <a:pt x="695" y="77"/>
                    <a:pt x="695" y="77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6" y="78"/>
                    <a:pt x="696" y="78"/>
                    <a:pt x="696" y="78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79"/>
                    <a:pt x="697" y="79"/>
                    <a:pt x="697" y="79"/>
                  </a:cubicBezTo>
                  <a:cubicBezTo>
                    <a:pt x="697" y="80"/>
                    <a:pt x="697" y="80"/>
                    <a:pt x="697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0"/>
                    <a:pt x="698" y="80"/>
                    <a:pt x="698" y="80"/>
                  </a:cubicBezTo>
                  <a:cubicBezTo>
                    <a:pt x="698" y="81"/>
                    <a:pt x="698" y="81"/>
                    <a:pt x="698" y="81"/>
                  </a:cubicBezTo>
                  <a:cubicBezTo>
                    <a:pt x="698" y="81"/>
                    <a:pt x="698" y="81"/>
                    <a:pt x="698" y="81"/>
                  </a:cubicBezTo>
                  <a:cubicBezTo>
                    <a:pt x="698" y="81"/>
                    <a:pt x="698" y="81"/>
                    <a:pt x="698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699" y="81"/>
                    <a:pt x="699" y="81"/>
                    <a:pt x="699" y="81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0" y="83"/>
                    <a:pt x="700" y="83"/>
                    <a:pt x="700" y="83"/>
                  </a:cubicBezTo>
                  <a:cubicBezTo>
                    <a:pt x="700" y="83"/>
                    <a:pt x="700" y="83"/>
                    <a:pt x="700" y="83"/>
                  </a:cubicBezTo>
                  <a:cubicBezTo>
                    <a:pt x="700" y="83"/>
                    <a:pt x="700" y="83"/>
                    <a:pt x="700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702" y="84"/>
                    <a:pt x="702" y="84"/>
                    <a:pt x="702" y="84"/>
                  </a:cubicBezTo>
                  <a:cubicBezTo>
                    <a:pt x="702" y="84"/>
                    <a:pt x="702" y="84"/>
                    <a:pt x="702" y="84"/>
                  </a:cubicBezTo>
                  <a:cubicBezTo>
                    <a:pt x="702" y="84"/>
                    <a:pt x="702" y="84"/>
                    <a:pt x="702" y="84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3" y="87"/>
                    <a:pt x="703" y="87"/>
                    <a:pt x="703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88"/>
                    <a:pt x="704" y="88"/>
                    <a:pt x="704" y="88"/>
                  </a:cubicBezTo>
                  <a:cubicBezTo>
                    <a:pt x="705" y="88"/>
                    <a:pt x="705" y="88"/>
                    <a:pt x="705" y="88"/>
                  </a:cubicBezTo>
                  <a:cubicBezTo>
                    <a:pt x="705" y="88"/>
                    <a:pt x="705" y="88"/>
                    <a:pt x="705" y="88"/>
                  </a:cubicBezTo>
                  <a:cubicBezTo>
                    <a:pt x="705" y="88"/>
                    <a:pt x="705" y="88"/>
                    <a:pt x="705" y="88"/>
                  </a:cubicBezTo>
                  <a:cubicBezTo>
                    <a:pt x="705" y="89"/>
                    <a:pt x="705" y="89"/>
                    <a:pt x="705" y="89"/>
                  </a:cubicBezTo>
                  <a:cubicBezTo>
                    <a:pt x="705" y="89"/>
                    <a:pt x="705" y="89"/>
                    <a:pt x="705" y="89"/>
                  </a:cubicBezTo>
                  <a:cubicBezTo>
                    <a:pt x="705" y="89"/>
                    <a:pt x="705" y="89"/>
                    <a:pt x="705" y="89"/>
                  </a:cubicBezTo>
                  <a:cubicBezTo>
                    <a:pt x="706" y="89"/>
                    <a:pt x="706" y="89"/>
                    <a:pt x="706" y="89"/>
                  </a:cubicBezTo>
                  <a:cubicBezTo>
                    <a:pt x="706" y="89"/>
                    <a:pt x="706" y="89"/>
                    <a:pt x="706" y="89"/>
                  </a:cubicBezTo>
                  <a:cubicBezTo>
                    <a:pt x="706" y="89"/>
                    <a:pt x="706" y="89"/>
                    <a:pt x="706" y="89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0"/>
                    <a:pt x="707" y="90"/>
                    <a:pt x="707" y="90"/>
                  </a:cubicBezTo>
                  <a:cubicBezTo>
                    <a:pt x="707" y="91"/>
                    <a:pt x="707" y="91"/>
                    <a:pt x="707" y="91"/>
                  </a:cubicBezTo>
                  <a:cubicBezTo>
                    <a:pt x="707" y="91"/>
                    <a:pt x="707" y="91"/>
                    <a:pt x="707" y="91"/>
                  </a:cubicBezTo>
                  <a:cubicBezTo>
                    <a:pt x="708" y="91"/>
                    <a:pt x="708" y="91"/>
                    <a:pt x="708" y="91"/>
                  </a:cubicBezTo>
                  <a:cubicBezTo>
                    <a:pt x="708" y="92"/>
                    <a:pt x="708" y="92"/>
                    <a:pt x="708" y="92"/>
                  </a:cubicBezTo>
                  <a:cubicBezTo>
                    <a:pt x="708" y="92"/>
                    <a:pt x="708" y="92"/>
                    <a:pt x="708" y="92"/>
                  </a:cubicBezTo>
                  <a:cubicBezTo>
                    <a:pt x="709" y="92"/>
                    <a:pt x="709" y="92"/>
                    <a:pt x="709" y="92"/>
                  </a:cubicBezTo>
                  <a:cubicBezTo>
                    <a:pt x="709" y="92"/>
                    <a:pt x="709" y="92"/>
                    <a:pt x="709" y="92"/>
                  </a:cubicBezTo>
                  <a:cubicBezTo>
                    <a:pt x="709" y="92"/>
                    <a:pt x="709" y="92"/>
                    <a:pt x="709" y="92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09" y="93"/>
                    <a:pt x="709" y="93"/>
                    <a:pt x="709" y="93"/>
                  </a:cubicBezTo>
                  <a:cubicBezTo>
                    <a:pt x="710" y="93"/>
                    <a:pt x="710" y="93"/>
                    <a:pt x="710" y="93"/>
                  </a:cubicBezTo>
                  <a:cubicBezTo>
                    <a:pt x="710" y="94"/>
                    <a:pt x="710" y="94"/>
                    <a:pt x="711" y="94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1" y="95"/>
                    <a:pt x="711" y="95"/>
                    <a:pt x="711" y="95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2" y="96"/>
                    <a:pt x="712" y="96"/>
                    <a:pt x="712" y="96"/>
                  </a:cubicBezTo>
                  <a:cubicBezTo>
                    <a:pt x="713" y="96"/>
                    <a:pt x="713" y="96"/>
                    <a:pt x="713" y="96"/>
                  </a:cubicBezTo>
                  <a:cubicBezTo>
                    <a:pt x="713" y="96"/>
                    <a:pt x="713" y="96"/>
                    <a:pt x="713" y="96"/>
                  </a:cubicBezTo>
                  <a:cubicBezTo>
                    <a:pt x="713" y="97"/>
                    <a:pt x="713" y="97"/>
                    <a:pt x="713" y="97"/>
                  </a:cubicBezTo>
                  <a:close/>
                  <a:moveTo>
                    <a:pt x="546" y="97"/>
                  </a:moveTo>
                  <a:cubicBezTo>
                    <a:pt x="546" y="97"/>
                    <a:pt x="546" y="97"/>
                    <a:pt x="546" y="97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6" y="96"/>
                    <a:pt x="546" y="96"/>
                    <a:pt x="546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5"/>
                    <a:pt x="545" y="95"/>
                    <a:pt x="545" y="95"/>
                  </a:cubicBezTo>
                  <a:cubicBezTo>
                    <a:pt x="545" y="94"/>
                    <a:pt x="545" y="94"/>
                    <a:pt x="545" y="94"/>
                  </a:cubicBezTo>
                  <a:cubicBezTo>
                    <a:pt x="545" y="94"/>
                    <a:pt x="545" y="94"/>
                    <a:pt x="545" y="94"/>
                  </a:cubicBezTo>
                  <a:cubicBezTo>
                    <a:pt x="545" y="94"/>
                    <a:pt x="545" y="93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2"/>
                    <a:pt x="545" y="92"/>
                    <a:pt x="545" y="92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0"/>
                    <a:pt x="545" y="90"/>
                    <a:pt x="545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90"/>
                    <a:pt x="544" y="90"/>
                    <a:pt x="544" y="90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4" y="87"/>
                    <a:pt x="544" y="87"/>
                    <a:pt x="544" y="87"/>
                  </a:cubicBezTo>
                  <a:cubicBezTo>
                    <a:pt x="544" y="87"/>
                    <a:pt x="544" y="87"/>
                    <a:pt x="544" y="87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3" y="82"/>
                    <a:pt x="543" y="82"/>
                    <a:pt x="543" y="82"/>
                  </a:cubicBezTo>
                  <a:cubicBezTo>
                    <a:pt x="543" y="82"/>
                    <a:pt x="543" y="82"/>
                    <a:pt x="543" y="82"/>
                  </a:cubicBezTo>
                  <a:cubicBezTo>
                    <a:pt x="543" y="81"/>
                    <a:pt x="543" y="80"/>
                    <a:pt x="543" y="79"/>
                  </a:cubicBezTo>
                  <a:cubicBezTo>
                    <a:pt x="543" y="79"/>
                    <a:pt x="543" y="79"/>
                    <a:pt x="543" y="79"/>
                  </a:cubicBezTo>
                  <a:cubicBezTo>
                    <a:pt x="543" y="78"/>
                    <a:pt x="543" y="77"/>
                    <a:pt x="543" y="77"/>
                  </a:cubicBezTo>
                  <a:cubicBezTo>
                    <a:pt x="543" y="76"/>
                    <a:pt x="543" y="75"/>
                    <a:pt x="542" y="75"/>
                  </a:cubicBezTo>
                  <a:cubicBezTo>
                    <a:pt x="542" y="74"/>
                    <a:pt x="542" y="73"/>
                    <a:pt x="542" y="73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1"/>
                    <a:pt x="542" y="71"/>
                  </a:cubicBezTo>
                  <a:cubicBezTo>
                    <a:pt x="542" y="71"/>
                    <a:pt x="542" y="70"/>
                    <a:pt x="542" y="70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9"/>
                    <a:pt x="542" y="69"/>
                  </a:cubicBezTo>
                  <a:cubicBezTo>
                    <a:pt x="542" y="69"/>
                    <a:pt x="542" y="68"/>
                    <a:pt x="542" y="68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42" y="67"/>
                    <a:pt x="542" y="67"/>
                    <a:pt x="542" y="67"/>
                  </a:cubicBezTo>
                  <a:cubicBezTo>
                    <a:pt x="541" y="67"/>
                    <a:pt x="541" y="67"/>
                    <a:pt x="541" y="67"/>
                  </a:cubicBezTo>
                  <a:cubicBezTo>
                    <a:pt x="541" y="67"/>
                    <a:pt x="541" y="67"/>
                    <a:pt x="541" y="67"/>
                  </a:cubicBezTo>
                  <a:cubicBezTo>
                    <a:pt x="541" y="67"/>
                    <a:pt x="541" y="67"/>
                    <a:pt x="541" y="67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5"/>
                    <a:pt x="541" y="65"/>
                    <a:pt x="541" y="65"/>
                  </a:cubicBezTo>
                  <a:cubicBezTo>
                    <a:pt x="541" y="64"/>
                    <a:pt x="541" y="64"/>
                    <a:pt x="541" y="64"/>
                  </a:cubicBezTo>
                  <a:cubicBezTo>
                    <a:pt x="541" y="64"/>
                    <a:pt x="541" y="64"/>
                    <a:pt x="541" y="64"/>
                  </a:cubicBezTo>
                  <a:cubicBezTo>
                    <a:pt x="541" y="64"/>
                    <a:pt x="541" y="64"/>
                    <a:pt x="541" y="63"/>
                  </a:cubicBezTo>
                  <a:cubicBezTo>
                    <a:pt x="541" y="63"/>
                    <a:pt x="541" y="63"/>
                    <a:pt x="541" y="63"/>
                  </a:cubicBezTo>
                  <a:cubicBezTo>
                    <a:pt x="541" y="63"/>
                    <a:pt x="541" y="63"/>
                    <a:pt x="541" y="63"/>
                  </a:cubicBezTo>
                  <a:cubicBezTo>
                    <a:pt x="541" y="63"/>
                    <a:pt x="541" y="63"/>
                    <a:pt x="541" y="63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2"/>
                    <a:pt x="541" y="62"/>
                    <a:pt x="541" y="62"/>
                  </a:cubicBezTo>
                  <a:cubicBezTo>
                    <a:pt x="541" y="61"/>
                    <a:pt x="541" y="61"/>
                    <a:pt x="541" y="61"/>
                  </a:cubicBezTo>
                  <a:cubicBezTo>
                    <a:pt x="541" y="61"/>
                    <a:pt x="541" y="61"/>
                    <a:pt x="541" y="61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1" y="59"/>
                    <a:pt x="541" y="59"/>
                    <a:pt x="541" y="59"/>
                  </a:cubicBezTo>
                  <a:cubicBezTo>
                    <a:pt x="541" y="59"/>
                    <a:pt x="541" y="59"/>
                    <a:pt x="541" y="59"/>
                  </a:cubicBezTo>
                  <a:cubicBezTo>
                    <a:pt x="541" y="59"/>
                    <a:pt x="541" y="59"/>
                    <a:pt x="541" y="59"/>
                  </a:cubicBezTo>
                  <a:cubicBezTo>
                    <a:pt x="540" y="59"/>
                    <a:pt x="540" y="59"/>
                    <a:pt x="540" y="59"/>
                  </a:cubicBezTo>
                  <a:cubicBezTo>
                    <a:pt x="540" y="59"/>
                    <a:pt x="540" y="59"/>
                    <a:pt x="540" y="59"/>
                  </a:cubicBezTo>
                  <a:cubicBezTo>
                    <a:pt x="540" y="59"/>
                    <a:pt x="540" y="59"/>
                    <a:pt x="540" y="59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0" y="57"/>
                    <a:pt x="540" y="57"/>
                    <a:pt x="540" y="57"/>
                  </a:cubicBezTo>
                  <a:cubicBezTo>
                    <a:pt x="540" y="57"/>
                    <a:pt x="540" y="57"/>
                    <a:pt x="540" y="57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5"/>
                    <a:pt x="540" y="55"/>
                    <a:pt x="540" y="55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3"/>
                    <a:pt x="540" y="53"/>
                    <a:pt x="540" y="53"/>
                  </a:cubicBezTo>
                  <a:cubicBezTo>
                    <a:pt x="540" y="53"/>
                    <a:pt x="540" y="53"/>
                    <a:pt x="540" y="53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40" y="50"/>
                    <a:pt x="540" y="50"/>
                    <a:pt x="540" y="50"/>
                  </a:cubicBezTo>
                  <a:cubicBezTo>
                    <a:pt x="540" y="50"/>
                    <a:pt x="540" y="50"/>
                    <a:pt x="540" y="50"/>
                  </a:cubicBezTo>
                  <a:cubicBezTo>
                    <a:pt x="540" y="50"/>
                    <a:pt x="540" y="50"/>
                    <a:pt x="540" y="50"/>
                  </a:cubicBezTo>
                  <a:cubicBezTo>
                    <a:pt x="539" y="50"/>
                    <a:pt x="539" y="50"/>
                    <a:pt x="539" y="50"/>
                  </a:cubicBezTo>
                  <a:cubicBezTo>
                    <a:pt x="539" y="49"/>
                    <a:pt x="539" y="49"/>
                    <a:pt x="539" y="49"/>
                  </a:cubicBezTo>
                  <a:cubicBezTo>
                    <a:pt x="539" y="48"/>
                    <a:pt x="539" y="48"/>
                    <a:pt x="539" y="48"/>
                  </a:cubicBezTo>
                  <a:cubicBezTo>
                    <a:pt x="539" y="48"/>
                    <a:pt x="539" y="48"/>
                    <a:pt x="539" y="48"/>
                  </a:cubicBezTo>
                  <a:cubicBezTo>
                    <a:pt x="539" y="48"/>
                    <a:pt x="539" y="48"/>
                    <a:pt x="539" y="48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7"/>
                    <a:pt x="539" y="47"/>
                    <a:pt x="539" y="47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6"/>
                    <a:pt x="539" y="46"/>
                    <a:pt x="539" y="46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5"/>
                    <a:pt x="539" y="45"/>
                    <a:pt x="539" y="45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2"/>
                    <a:pt x="539" y="42"/>
                    <a:pt x="539" y="42"/>
                  </a:cubicBezTo>
                  <a:cubicBezTo>
                    <a:pt x="539" y="41"/>
                    <a:pt x="539" y="41"/>
                    <a:pt x="539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8" y="40"/>
                    <a:pt x="538" y="40"/>
                    <a:pt x="538" y="40"/>
                  </a:cubicBezTo>
                  <a:cubicBezTo>
                    <a:pt x="538" y="40"/>
                    <a:pt x="538" y="40"/>
                    <a:pt x="538" y="40"/>
                  </a:cubicBezTo>
                  <a:cubicBezTo>
                    <a:pt x="538" y="40"/>
                    <a:pt x="538" y="39"/>
                    <a:pt x="538" y="39"/>
                  </a:cubicBezTo>
                  <a:cubicBezTo>
                    <a:pt x="538" y="39"/>
                    <a:pt x="538" y="39"/>
                    <a:pt x="538" y="39"/>
                  </a:cubicBezTo>
                  <a:cubicBezTo>
                    <a:pt x="538" y="39"/>
                    <a:pt x="538" y="39"/>
                    <a:pt x="538" y="39"/>
                  </a:cubicBezTo>
                  <a:cubicBezTo>
                    <a:pt x="538" y="39"/>
                    <a:pt x="538" y="39"/>
                    <a:pt x="538" y="39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8"/>
                    <a:pt x="538" y="38"/>
                    <a:pt x="538" y="38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5"/>
                    <a:pt x="538" y="35"/>
                    <a:pt x="538" y="35"/>
                  </a:cubicBezTo>
                  <a:cubicBezTo>
                    <a:pt x="538" y="34"/>
                    <a:pt x="538" y="34"/>
                    <a:pt x="538" y="33"/>
                  </a:cubicBezTo>
                  <a:cubicBezTo>
                    <a:pt x="537" y="33"/>
                    <a:pt x="537" y="32"/>
                    <a:pt x="537" y="31"/>
                  </a:cubicBezTo>
                  <a:cubicBezTo>
                    <a:pt x="537" y="31"/>
                    <a:pt x="537" y="31"/>
                    <a:pt x="537" y="31"/>
                  </a:cubicBezTo>
                  <a:cubicBezTo>
                    <a:pt x="537" y="31"/>
                    <a:pt x="537" y="31"/>
                    <a:pt x="537" y="31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30"/>
                    <a:pt x="537" y="30"/>
                    <a:pt x="537" y="30"/>
                  </a:cubicBezTo>
                  <a:cubicBezTo>
                    <a:pt x="537" y="29"/>
                    <a:pt x="537" y="29"/>
                    <a:pt x="537" y="29"/>
                  </a:cubicBezTo>
                  <a:cubicBezTo>
                    <a:pt x="537" y="29"/>
                    <a:pt x="537" y="29"/>
                    <a:pt x="537" y="29"/>
                  </a:cubicBezTo>
                  <a:cubicBezTo>
                    <a:pt x="537" y="28"/>
                    <a:pt x="537" y="28"/>
                    <a:pt x="537" y="28"/>
                  </a:cubicBezTo>
                  <a:cubicBezTo>
                    <a:pt x="537" y="28"/>
                    <a:pt x="537" y="28"/>
                    <a:pt x="537" y="28"/>
                  </a:cubicBezTo>
                  <a:cubicBezTo>
                    <a:pt x="537" y="28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7" y="26"/>
                    <a:pt x="537" y="25"/>
                    <a:pt x="537" y="25"/>
                  </a:cubicBezTo>
                  <a:cubicBezTo>
                    <a:pt x="537" y="25"/>
                    <a:pt x="537" y="25"/>
                    <a:pt x="537" y="25"/>
                  </a:cubicBezTo>
                  <a:cubicBezTo>
                    <a:pt x="537" y="24"/>
                    <a:pt x="537" y="24"/>
                    <a:pt x="537" y="24"/>
                  </a:cubicBezTo>
                  <a:cubicBezTo>
                    <a:pt x="536" y="24"/>
                    <a:pt x="536" y="24"/>
                    <a:pt x="536" y="24"/>
                  </a:cubicBezTo>
                  <a:cubicBezTo>
                    <a:pt x="536" y="24"/>
                    <a:pt x="536" y="24"/>
                    <a:pt x="536" y="24"/>
                  </a:cubicBezTo>
                  <a:cubicBezTo>
                    <a:pt x="536" y="24"/>
                    <a:pt x="536" y="24"/>
                    <a:pt x="536" y="24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2"/>
                    <a:pt x="536" y="22"/>
                    <a:pt x="536" y="22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6" y="20"/>
                    <a:pt x="536" y="20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9"/>
                    <a:pt x="536" y="19"/>
                    <a:pt x="536" y="19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8"/>
                    <a:pt x="536" y="18"/>
                    <a:pt x="536" y="18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7"/>
                    <a:pt x="536" y="17"/>
                    <a:pt x="536" y="17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15"/>
                    <a:pt x="536" y="15"/>
                    <a:pt x="536" y="15"/>
                  </a:cubicBezTo>
                  <a:cubicBezTo>
                    <a:pt x="535" y="15"/>
                    <a:pt x="535" y="15"/>
                    <a:pt x="535" y="15"/>
                  </a:cubicBezTo>
                  <a:cubicBezTo>
                    <a:pt x="535" y="14"/>
                    <a:pt x="535" y="14"/>
                    <a:pt x="535" y="14"/>
                  </a:cubicBezTo>
                  <a:cubicBezTo>
                    <a:pt x="535" y="14"/>
                    <a:pt x="535" y="12"/>
                    <a:pt x="535" y="12"/>
                  </a:cubicBezTo>
                  <a:cubicBezTo>
                    <a:pt x="535" y="11"/>
                    <a:pt x="535" y="11"/>
                    <a:pt x="535" y="11"/>
                  </a:cubicBezTo>
                  <a:cubicBezTo>
                    <a:pt x="535" y="11"/>
                    <a:pt x="535" y="11"/>
                    <a:pt x="535" y="11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10"/>
                    <a:pt x="535" y="10"/>
                    <a:pt x="535" y="10"/>
                  </a:cubicBezTo>
                  <a:cubicBezTo>
                    <a:pt x="535" y="9"/>
                    <a:pt x="535" y="8"/>
                    <a:pt x="535" y="8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5" y="7"/>
                    <a:pt x="535" y="7"/>
                    <a:pt x="535" y="7"/>
                  </a:cubicBezTo>
                  <a:cubicBezTo>
                    <a:pt x="534" y="7"/>
                    <a:pt x="534" y="7"/>
                    <a:pt x="534" y="7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1" y="8"/>
                    <a:pt x="531" y="8"/>
                    <a:pt x="531" y="8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9"/>
                    <a:pt x="531" y="9"/>
                    <a:pt x="531" y="9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0"/>
                    <a:pt x="531" y="10"/>
                    <a:pt x="531" y="10"/>
                  </a:cubicBezTo>
                  <a:cubicBezTo>
                    <a:pt x="531" y="11"/>
                    <a:pt x="531" y="11"/>
                    <a:pt x="531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30" y="13"/>
                    <a:pt x="530" y="13"/>
                    <a:pt x="530" y="13"/>
                  </a:cubicBezTo>
                  <a:cubicBezTo>
                    <a:pt x="530" y="13"/>
                    <a:pt x="530" y="13"/>
                    <a:pt x="530" y="13"/>
                  </a:cubicBezTo>
                  <a:cubicBezTo>
                    <a:pt x="530" y="13"/>
                    <a:pt x="530" y="13"/>
                    <a:pt x="530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3"/>
                    <a:pt x="529" y="13"/>
                    <a:pt x="529" y="13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8" y="14"/>
                    <a:pt x="528" y="14"/>
                    <a:pt x="528" y="14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5"/>
                    <a:pt x="528" y="15"/>
                    <a:pt x="528" y="15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7"/>
                    <a:pt x="527" y="17"/>
                    <a:pt x="527" y="17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6" y="18"/>
                    <a:pt x="526" y="18"/>
                    <a:pt x="526" y="18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5" y="20"/>
                    <a:pt x="525" y="20"/>
                    <a:pt x="525" y="20"/>
                  </a:cubicBezTo>
                  <a:cubicBezTo>
                    <a:pt x="525" y="20"/>
                    <a:pt x="525" y="20"/>
                    <a:pt x="525" y="20"/>
                  </a:cubicBezTo>
                  <a:cubicBezTo>
                    <a:pt x="525" y="21"/>
                    <a:pt x="525" y="21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4" y="24"/>
                    <a:pt x="524" y="24"/>
                    <a:pt x="524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23" y="26"/>
                    <a:pt x="523" y="26"/>
                    <a:pt x="523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6"/>
                    <a:pt x="522" y="26"/>
                    <a:pt x="522" y="26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7"/>
                    <a:pt x="522" y="27"/>
                    <a:pt x="522" y="27"/>
                  </a:cubicBezTo>
                  <a:cubicBezTo>
                    <a:pt x="522" y="28"/>
                    <a:pt x="522" y="28"/>
                    <a:pt x="522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0"/>
                    <a:pt x="520" y="30"/>
                    <a:pt x="520" y="30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19" y="33"/>
                    <a:pt x="518" y="33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4"/>
                    <a:pt x="518" y="34"/>
                    <a:pt x="518" y="34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8" y="35"/>
                    <a:pt x="518" y="35"/>
                    <a:pt x="518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6"/>
                    <a:pt x="517" y="36"/>
                    <a:pt x="517" y="36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7"/>
                    <a:pt x="516" y="37"/>
                    <a:pt x="516" y="37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39"/>
                    <a:pt x="515" y="39"/>
                    <a:pt x="515" y="39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5" y="40"/>
                    <a:pt x="515" y="40"/>
                    <a:pt x="515" y="40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1"/>
                    <a:pt x="514" y="41"/>
                    <a:pt x="514" y="41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3" y="42"/>
                    <a:pt x="513" y="42"/>
                    <a:pt x="513" y="42"/>
                  </a:cubicBezTo>
                  <a:cubicBezTo>
                    <a:pt x="513" y="42"/>
                    <a:pt x="513" y="42"/>
                    <a:pt x="513" y="42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5"/>
                    <a:pt x="512" y="45"/>
                    <a:pt x="512" y="45"/>
                  </a:cubicBezTo>
                  <a:cubicBezTo>
                    <a:pt x="512" y="46"/>
                    <a:pt x="512" y="46"/>
                    <a:pt x="512" y="46"/>
                  </a:cubicBezTo>
                  <a:cubicBezTo>
                    <a:pt x="512" y="46"/>
                    <a:pt x="512" y="46"/>
                    <a:pt x="512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49"/>
                    <a:pt x="510" y="49"/>
                    <a:pt x="510" y="49"/>
                  </a:cubicBezTo>
                  <a:cubicBezTo>
                    <a:pt x="510" y="50"/>
                    <a:pt x="510" y="50"/>
                    <a:pt x="510" y="50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06" y="55"/>
                    <a:pt x="506" y="55"/>
                    <a:pt x="506" y="55"/>
                  </a:cubicBezTo>
                  <a:cubicBezTo>
                    <a:pt x="506" y="55"/>
                    <a:pt x="506" y="55"/>
                    <a:pt x="506" y="55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6" y="57"/>
                    <a:pt x="506" y="57"/>
                    <a:pt x="506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59"/>
                    <a:pt x="504" y="59"/>
                    <a:pt x="504" y="59"/>
                  </a:cubicBezTo>
                  <a:cubicBezTo>
                    <a:pt x="504" y="60"/>
                    <a:pt x="504" y="60"/>
                    <a:pt x="504" y="60"/>
                  </a:cubicBezTo>
                  <a:cubicBezTo>
                    <a:pt x="504" y="60"/>
                    <a:pt x="504" y="60"/>
                    <a:pt x="504" y="60"/>
                  </a:cubicBezTo>
                  <a:cubicBezTo>
                    <a:pt x="504" y="60"/>
                    <a:pt x="503" y="61"/>
                    <a:pt x="503" y="61"/>
                  </a:cubicBezTo>
                  <a:cubicBezTo>
                    <a:pt x="503" y="61"/>
                    <a:pt x="503" y="61"/>
                    <a:pt x="503" y="61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2" y="62"/>
                    <a:pt x="502" y="62"/>
                    <a:pt x="502" y="62"/>
                  </a:cubicBezTo>
                  <a:cubicBezTo>
                    <a:pt x="502" y="62"/>
                    <a:pt x="502" y="62"/>
                    <a:pt x="502" y="62"/>
                  </a:cubicBezTo>
                  <a:cubicBezTo>
                    <a:pt x="502" y="62"/>
                    <a:pt x="502" y="62"/>
                    <a:pt x="502" y="62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4"/>
                    <a:pt x="501" y="64"/>
                    <a:pt x="501" y="64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1" y="65"/>
                    <a:pt x="501" y="65"/>
                    <a:pt x="501" y="65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67"/>
                    <a:pt x="500" y="67"/>
                    <a:pt x="500" y="67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2"/>
                    <a:pt x="497" y="72"/>
                    <a:pt x="497" y="72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4"/>
                    <a:pt x="496" y="74"/>
                    <a:pt x="496" y="74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6" y="75"/>
                    <a:pt x="496" y="75"/>
                    <a:pt x="496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7"/>
                    <a:pt x="495" y="77"/>
                    <a:pt x="495" y="77"/>
                  </a:cubicBezTo>
                  <a:cubicBezTo>
                    <a:pt x="495" y="77"/>
                    <a:pt x="495" y="77"/>
                    <a:pt x="495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4" y="77"/>
                    <a:pt x="494" y="77"/>
                    <a:pt x="494" y="77"/>
                  </a:cubicBezTo>
                  <a:cubicBezTo>
                    <a:pt x="493" y="77"/>
                    <a:pt x="493" y="77"/>
                    <a:pt x="493" y="77"/>
                  </a:cubicBezTo>
                  <a:cubicBezTo>
                    <a:pt x="493" y="77"/>
                    <a:pt x="493" y="77"/>
                    <a:pt x="493" y="77"/>
                  </a:cubicBezTo>
                  <a:cubicBezTo>
                    <a:pt x="493" y="77"/>
                    <a:pt x="493" y="77"/>
                    <a:pt x="493" y="77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4"/>
                    <a:pt x="492" y="74"/>
                    <a:pt x="492" y="74"/>
                  </a:cubicBezTo>
                  <a:cubicBezTo>
                    <a:pt x="492" y="74"/>
                    <a:pt x="492" y="74"/>
                    <a:pt x="492" y="74"/>
                  </a:cubicBezTo>
                  <a:cubicBezTo>
                    <a:pt x="492" y="74"/>
                    <a:pt x="492" y="74"/>
                    <a:pt x="492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4"/>
                    <a:pt x="491" y="74"/>
                    <a:pt x="491" y="74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2"/>
                    <a:pt x="490" y="72"/>
                    <a:pt x="490" y="72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70"/>
                    <a:pt x="489" y="70"/>
                    <a:pt x="489" y="70"/>
                  </a:cubicBezTo>
                  <a:cubicBezTo>
                    <a:pt x="489" y="69"/>
                    <a:pt x="489" y="69"/>
                    <a:pt x="489" y="69"/>
                  </a:cubicBezTo>
                  <a:cubicBezTo>
                    <a:pt x="489" y="69"/>
                    <a:pt x="489" y="69"/>
                    <a:pt x="489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8"/>
                    <a:pt x="488" y="68"/>
                    <a:pt x="488" y="68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8" y="67"/>
                    <a:pt x="488" y="67"/>
                    <a:pt x="488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486" y="66"/>
                    <a:pt x="486" y="66"/>
                    <a:pt x="486" y="66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6" y="64"/>
                    <a:pt x="486" y="64"/>
                    <a:pt x="486" y="64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4" y="62"/>
                    <a:pt x="484" y="62"/>
                    <a:pt x="484" y="62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1"/>
                    <a:pt x="484" y="61"/>
                    <a:pt x="484" y="61"/>
                  </a:cubicBezTo>
                  <a:cubicBezTo>
                    <a:pt x="484" y="60"/>
                    <a:pt x="484" y="60"/>
                    <a:pt x="484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8"/>
                    <a:pt x="482" y="58"/>
                    <a:pt x="482" y="58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9" y="51"/>
                    <a:pt x="479" y="51"/>
                    <a:pt x="479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6" y="48"/>
                    <a:pt x="476" y="48"/>
                    <a:pt x="476" y="48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6" y="46"/>
                    <a:pt x="476" y="46"/>
                    <a:pt x="476" y="46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3"/>
                    <a:pt x="474" y="43"/>
                    <a:pt x="474" y="43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4" y="42"/>
                    <a:pt x="474" y="42"/>
                    <a:pt x="474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1"/>
                    <a:pt x="473" y="41"/>
                    <a:pt x="473" y="41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40"/>
                    <a:pt x="472" y="40"/>
                    <a:pt x="472" y="40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5"/>
                    <a:pt x="470" y="35"/>
                    <a:pt x="470" y="35"/>
                  </a:cubicBezTo>
                  <a:cubicBezTo>
                    <a:pt x="470" y="34"/>
                    <a:pt x="470" y="34"/>
                    <a:pt x="470" y="34"/>
                  </a:cubicBezTo>
                  <a:cubicBezTo>
                    <a:pt x="470" y="34"/>
                    <a:pt x="470" y="34"/>
                    <a:pt x="470" y="34"/>
                  </a:cubicBezTo>
                  <a:cubicBezTo>
                    <a:pt x="470" y="34"/>
                    <a:pt x="470" y="34"/>
                    <a:pt x="470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2"/>
                    <a:pt x="468" y="32"/>
                    <a:pt x="468" y="32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8" y="31"/>
                    <a:pt x="468" y="31"/>
                    <a:pt x="468" y="31"/>
                  </a:cubicBezTo>
                  <a:cubicBezTo>
                    <a:pt x="467" y="31"/>
                    <a:pt x="467" y="31"/>
                    <a:pt x="467" y="31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30"/>
                    <a:pt x="467" y="30"/>
                    <a:pt x="467" y="30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66" y="29"/>
                    <a:pt x="466" y="29"/>
                    <a:pt x="466" y="29"/>
                  </a:cubicBezTo>
                  <a:cubicBezTo>
                    <a:pt x="466" y="29"/>
                    <a:pt x="466" y="29"/>
                    <a:pt x="466" y="29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8"/>
                    <a:pt x="466" y="28"/>
                    <a:pt x="466" y="28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6" y="27"/>
                    <a:pt x="466" y="27"/>
                    <a:pt x="466" y="27"/>
                  </a:cubicBezTo>
                  <a:cubicBezTo>
                    <a:pt x="465" y="27"/>
                    <a:pt x="465" y="27"/>
                    <a:pt x="465" y="27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6"/>
                    <a:pt x="465" y="26"/>
                    <a:pt x="465" y="26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5" y="25"/>
                    <a:pt x="465" y="25"/>
                    <a:pt x="465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3"/>
                    <a:pt x="464" y="23"/>
                    <a:pt x="464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2" y="22"/>
                    <a:pt x="462" y="22"/>
                    <a:pt x="462" y="22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2" y="20"/>
                    <a:pt x="462" y="20"/>
                    <a:pt x="462" y="20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9"/>
                    <a:pt x="461" y="19"/>
                    <a:pt x="461" y="19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7"/>
                    <a:pt x="460" y="17"/>
                    <a:pt x="460" y="17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5"/>
                    <a:pt x="459" y="15"/>
                    <a:pt x="459" y="15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3"/>
                    <a:pt x="458" y="13"/>
                    <a:pt x="458" y="13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7" y="12"/>
                    <a:pt x="457" y="12"/>
                    <a:pt x="457" y="12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1"/>
                    <a:pt x="457" y="11"/>
                    <a:pt x="457" y="11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55" y="8"/>
                    <a:pt x="455" y="8"/>
                    <a:pt x="455" y="8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6"/>
                    <a:pt x="455" y="6"/>
                    <a:pt x="455" y="6"/>
                  </a:cubicBezTo>
                  <a:cubicBezTo>
                    <a:pt x="455" y="6"/>
                    <a:pt x="454" y="6"/>
                    <a:pt x="454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7"/>
                    <a:pt x="453" y="7"/>
                    <a:pt x="453" y="7"/>
                  </a:cubicBezTo>
                  <a:cubicBezTo>
                    <a:pt x="453" y="8"/>
                    <a:pt x="452" y="8"/>
                    <a:pt x="452" y="9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2" y="9"/>
                    <a:pt x="452" y="10"/>
                    <a:pt x="452" y="10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1"/>
                    <a:pt x="452" y="11"/>
                    <a:pt x="452" y="11"/>
                  </a:cubicBezTo>
                  <a:cubicBezTo>
                    <a:pt x="452" y="12"/>
                    <a:pt x="452" y="12"/>
                    <a:pt x="452" y="12"/>
                  </a:cubicBezTo>
                  <a:cubicBezTo>
                    <a:pt x="452" y="12"/>
                    <a:pt x="452" y="12"/>
                    <a:pt x="452" y="12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452" y="13"/>
                    <a:pt x="452" y="13"/>
                    <a:pt x="452" y="13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4"/>
                    <a:pt x="452" y="14"/>
                  </a:cubicBezTo>
                  <a:cubicBezTo>
                    <a:pt x="452" y="14"/>
                    <a:pt x="452" y="15"/>
                    <a:pt x="452" y="15"/>
                  </a:cubicBezTo>
                  <a:cubicBezTo>
                    <a:pt x="452" y="16"/>
                    <a:pt x="452" y="16"/>
                    <a:pt x="452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1" y="17"/>
                    <a:pt x="451" y="17"/>
                    <a:pt x="451" y="17"/>
                  </a:cubicBezTo>
                  <a:cubicBezTo>
                    <a:pt x="451" y="17"/>
                    <a:pt x="451" y="18"/>
                    <a:pt x="451" y="18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19"/>
                    <a:pt x="451" y="19"/>
                    <a:pt x="451" y="19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1"/>
                    <a:pt x="451" y="21"/>
                    <a:pt x="451" y="21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1" y="24"/>
                    <a:pt x="451" y="24"/>
                    <a:pt x="451" y="25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0" y="25"/>
                    <a:pt x="450" y="25"/>
                    <a:pt x="450" y="25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26"/>
                    <a:pt x="450" y="27"/>
                    <a:pt x="450" y="27"/>
                  </a:cubicBezTo>
                  <a:cubicBezTo>
                    <a:pt x="450" y="28"/>
                    <a:pt x="450" y="28"/>
                    <a:pt x="450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0"/>
                    <a:pt x="450" y="30"/>
                    <a:pt x="450" y="30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1"/>
                    <a:pt x="450" y="31"/>
                    <a:pt x="450" y="31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50" y="32"/>
                    <a:pt x="450" y="32"/>
                    <a:pt x="450" y="32"/>
                  </a:cubicBezTo>
                  <a:cubicBezTo>
                    <a:pt x="449" y="32"/>
                    <a:pt x="449" y="32"/>
                    <a:pt x="449" y="32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5"/>
                    <a:pt x="449" y="35"/>
                    <a:pt x="449" y="35"/>
                  </a:cubicBezTo>
                  <a:cubicBezTo>
                    <a:pt x="449" y="35"/>
                    <a:pt x="449" y="35"/>
                    <a:pt x="449" y="35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8" y="40"/>
                    <a:pt x="448" y="41"/>
                    <a:pt x="448" y="41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6"/>
                    <a:pt x="448" y="46"/>
                  </a:cubicBezTo>
                  <a:cubicBezTo>
                    <a:pt x="448" y="46"/>
                    <a:pt x="448" y="46"/>
                    <a:pt x="448" y="46"/>
                  </a:cubicBezTo>
                  <a:cubicBezTo>
                    <a:pt x="448" y="46"/>
                    <a:pt x="448" y="46"/>
                    <a:pt x="448" y="46"/>
                  </a:cubicBezTo>
                  <a:cubicBezTo>
                    <a:pt x="448" y="46"/>
                    <a:pt x="448" y="46"/>
                    <a:pt x="448" y="46"/>
                  </a:cubicBezTo>
                  <a:cubicBezTo>
                    <a:pt x="448" y="47"/>
                    <a:pt x="448" y="47"/>
                    <a:pt x="448" y="47"/>
                  </a:cubicBezTo>
                  <a:cubicBezTo>
                    <a:pt x="447" y="47"/>
                    <a:pt x="447" y="47"/>
                    <a:pt x="447" y="47"/>
                  </a:cubicBezTo>
                  <a:cubicBezTo>
                    <a:pt x="447" y="47"/>
                    <a:pt x="447" y="47"/>
                    <a:pt x="447" y="47"/>
                  </a:cubicBezTo>
                  <a:cubicBezTo>
                    <a:pt x="447" y="47"/>
                    <a:pt x="447" y="47"/>
                    <a:pt x="447" y="47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8"/>
                    <a:pt x="447" y="48"/>
                    <a:pt x="447" y="48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49"/>
                    <a:pt x="447" y="50"/>
                    <a:pt x="447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1"/>
                    <a:pt x="447" y="51"/>
                    <a:pt x="447" y="51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3"/>
                    <a:pt x="447" y="53"/>
                    <a:pt x="447" y="53"/>
                  </a:cubicBezTo>
                  <a:cubicBezTo>
                    <a:pt x="447" y="54"/>
                    <a:pt x="447" y="54"/>
                    <a:pt x="447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6" y="57"/>
                    <a:pt x="446" y="57"/>
                    <a:pt x="446" y="57"/>
                  </a:cubicBezTo>
                  <a:cubicBezTo>
                    <a:pt x="446" y="57"/>
                    <a:pt x="446" y="57"/>
                    <a:pt x="446" y="57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8"/>
                    <a:pt x="446" y="58"/>
                    <a:pt x="446" y="58"/>
                  </a:cubicBezTo>
                  <a:cubicBezTo>
                    <a:pt x="446" y="59"/>
                    <a:pt x="446" y="59"/>
                    <a:pt x="446" y="59"/>
                  </a:cubicBezTo>
                  <a:cubicBezTo>
                    <a:pt x="446" y="59"/>
                    <a:pt x="446" y="59"/>
                    <a:pt x="446" y="59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6" y="60"/>
                    <a:pt x="446" y="61"/>
                    <a:pt x="446" y="6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5" y="63"/>
                    <a:pt x="445" y="63"/>
                    <a:pt x="445" y="63"/>
                  </a:cubicBezTo>
                  <a:cubicBezTo>
                    <a:pt x="445" y="64"/>
                    <a:pt x="445" y="65"/>
                    <a:pt x="445" y="65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445" y="68"/>
                    <a:pt x="445" y="68"/>
                    <a:pt x="445" y="68"/>
                  </a:cubicBezTo>
                  <a:cubicBezTo>
                    <a:pt x="444" y="68"/>
                    <a:pt x="444" y="68"/>
                    <a:pt x="444" y="68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69"/>
                    <a:pt x="444" y="69"/>
                    <a:pt x="444" y="69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4" y="71"/>
                    <a:pt x="444" y="71"/>
                    <a:pt x="444" y="71"/>
                  </a:cubicBezTo>
                  <a:cubicBezTo>
                    <a:pt x="444" y="71"/>
                    <a:pt x="444" y="72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3"/>
                    <a:pt x="444" y="73"/>
                    <a:pt x="444" y="73"/>
                  </a:cubicBezTo>
                  <a:cubicBezTo>
                    <a:pt x="444" y="74"/>
                    <a:pt x="444" y="74"/>
                    <a:pt x="444" y="74"/>
                  </a:cubicBezTo>
                  <a:cubicBezTo>
                    <a:pt x="444" y="74"/>
                    <a:pt x="444" y="74"/>
                    <a:pt x="444" y="74"/>
                  </a:cubicBezTo>
                  <a:cubicBezTo>
                    <a:pt x="444" y="74"/>
                    <a:pt x="444" y="74"/>
                    <a:pt x="444" y="74"/>
                  </a:cubicBezTo>
                  <a:cubicBezTo>
                    <a:pt x="443" y="74"/>
                    <a:pt x="443" y="74"/>
                    <a:pt x="443" y="74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3" y="76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7"/>
                    <a:pt x="443" y="77"/>
                    <a:pt x="443" y="77"/>
                  </a:cubicBezTo>
                  <a:cubicBezTo>
                    <a:pt x="443" y="78"/>
                    <a:pt x="443" y="78"/>
                    <a:pt x="443" y="78"/>
                  </a:cubicBezTo>
                  <a:cubicBezTo>
                    <a:pt x="443" y="78"/>
                    <a:pt x="443" y="78"/>
                    <a:pt x="443" y="78"/>
                  </a:cubicBezTo>
                  <a:cubicBezTo>
                    <a:pt x="443" y="79"/>
                    <a:pt x="443" y="79"/>
                    <a:pt x="443" y="79"/>
                  </a:cubicBezTo>
                  <a:cubicBezTo>
                    <a:pt x="443" y="80"/>
                    <a:pt x="443" y="80"/>
                    <a:pt x="443" y="80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1"/>
                    <a:pt x="442" y="81"/>
                    <a:pt x="442" y="81"/>
                  </a:cubicBezTo>
                  <a:cubicBezTo>
                    <a:pt x="442" y="82"/>
                    <a:pt x="442" y="82"/>
                    <a:pt x="442" y="82"/>
                  </a:cubicBezTo>
                  <a:cubicBezTo>
                    <a:pt x="442" y="82"/>
                    <a:pt x="442" y="83"/>
                    <a:pt x="442" y="83"/>
                  </a:cubicBezTo>
                  <a:cubicBezTo>
                    <a:pt x="442" y="83"/>
                    <a:pt x="442" y="83"/>
                    <a:pt x="442" y="83"/>
                  </a:cubicBezTo>
                  <a:cubicBezTo>
                    <a:pt x="442" y="83"/>
                    <a:pt x="442" y="83"/>
                    <a:pt x="442" y="83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4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91"/>
                    <a:pt x="440" y="91"/>
                    <a:pt x="440" y="91"/>
                  </a:cubicBezTo>
                  <a:cubicBezTo>
                    <a:pt x="440" y="91"/>
                    <a:pt x="440" y="91"/>
                    <a:pt x="440" y="91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3"/>
                    <a:pt x="440" y="94"/>
                    <a:pt x="440" y="94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5"/>
                    <a:pt x="440" y="95"/>
                    <a:pt x="440" y="95"/>
                  </a:cubicBezTo>
                  <a:cubicBezTo>
                    <a:pt x="440" y="96"/>
                    <a:pt x="440" y="96"/>
                    <a:pt x="440" y="96"/>
                  </a:cubicBezTo>
                  <a:cubicBezTo>
                    <a:pt x="440" y="96"/>
                    <a:pt x="440" y="96"/>
                    <a:pt x="440" y="96"/>
                  </a:cubicBezTo>
                  <a:cubicBezTo>
                    <a:pt x="440" y="96"/>
                    <a:pt x="440" y="96"/>
                    <a:pt x="440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6"/>
                    <a:pt x="439" y="96"/>
                    <a:pt x="439" y="96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39" y="97"/>
                    <a:pt x="439" y="97"/>
                  </a:cubicBezTo>
                  <a:cubicBezTo>
                    <a:pt x="439" y="98"/>
                    <a:pt x="439" y="98"/>
                    <a:pt x="439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1" y="98"/>
                    <a:pt x="441" y="98"/>
                    <a:pt x="441" y="98"/>
                  </a:cubicBezTo>
                  <a:cubicBezTo>
                    <a:pt x="441" y="98"/>
                    <a:pt x="441" y="98"/>
                    <a:pt x="441" y="98"/>
                  </a:cubicBezTo>
                  <a:cubicBezTo>
                    <a:pt x="441" y="98"/>
                    <a:pt x="441" y="98"/>
                    <a:pt x="441" y="98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42" y="97"/>
                    <a:pt x="443" y="97"/>
                    <a:pt x="443" y="97"/>
                  </a:cubicBezTo>
                  <a:cubicBezTo>
                    <a:pt x="443" y="97"/>
                    <a:pt x="443" y="97"/>
                    <a:pt x="443" y="97"/>
                  </a:cubicBezTo>
                  <a:cubicBezTo>
                    <a:pt x="443" y="97"/>
                    <a:pt x="443" y="97"/>
                    <a:pt x="443" y="97"/>
                  </a:cubicBezTo>
                  <a:cubicBezTo>
                    <a:pt x="444" y="97"/>
                    <a:pt x="445" y="97"/>
                    <a:pt x="445" y="97"/>
                  </a:cubicBezTo>
                  <a:cubicBezTo>
                    <a:pt x="445" y="97"/>
                    <a:pt x="446" y="97"/>
                    <a:pt x="446" y="98"/>
                  </a:cubicBezTo>
                  <a:cubicBezTo>
                    <a:pt x="446" y="98"/>
                    <a:pt x="446" y="98"/>
                    <a:pt x="446" y="98"/>
                  </a:cubicBezTo>
                  <a:cubicBezTo>
                    <a:pt x="446" y="98"/>
                    <a:pt x="446" y="98"/>
                    <a:pt x="446" y="98"/>
                  </a:cubicBezTo>
                  <a:cubicBezTo>
                    <a:pt x="446" y="98"/>
                    <a:pt x="446" y="98"/>
                    <a:pt x="446" y="98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7" y="98"/>
                    <a:pt x="448" y="98"/>
                    <a:pt x="448" y="98"/>
                  </a:cubicBezTo>
                  <a:cubicBezTo>
                    <a:pt x="449" y="96"/>
                    <a:pt x="449" y="96"/>
                    <a:pt x="449" y="96"/>
                  </a:cubicBezTo>
                  <a:cubicBezTo>
                    <a:pt x="449" y="96"/>
                    <a:pt x="449" y="96"/>
                    <a:pt x="449" y="96"/>
                  </a:cubicBezTo>
                  <a:cubicBezTo>
                    <a:pt x="449" y="96"/>
                    <a:pt x="449" y="96"/>
                    <a:pt x="449" y="96"/>
                  </a:cubicBezTo>
                  <a:cubicBezTo>
                    <a:pt x="448" y="96"/>
                    <a:pt x="448" y="96"/>
                    <a:pt x="448" y="96"/>
                  </a:cubicBezTo>
                  <a:cubicBezTo>
                    <a:pt x="448" y="96"/>
                    <a:pt x="448" y="96"/>
                    <a:pt x="448" y="96"/>
                  </a:cubicBezTo>
                  <a:cubicBezTo>
                    <a:pt x="448" y="96"/>
                    <a:pt x="448" y="96"/>
                    <a:pt x="448" y="96"/>
                  </a:cubicBezTo>
                  <a:cubicBezTo>
                    <a:pt x="448" y="96"/>
                    <a:pt x="448" y="95"/>
                    <a:pt x="448" y="95"/>
                  </a:cubicBezTo>
                  <a:cubicBezTo>
                    <a:pt x="448" y="95"/>
                    <a:pt x="448" y="95"/>
                    <a:pt x="448" y="95"/>
                  </a:cubicBezTo>
                  <a:cubicBezTo>
                    <a:pt x="448" y="95"/>
                    <a:pt x="448" y="95"/>
                    <a:pt x="448" y="95"/>
                  </a:cubicBezTo>
                  <a:cubicBezTo>
                    <a:pt x="449" y="95"/>
                    <a:pt x="449" y="95"/>
                    <a:pt x="449" y="95"/>
                  </a:cubicBezTo>
                  <a:cubicBezTo>
                    <a:pt x="449" y="94"/>
                    <a:pt x="448" y="94"/>
                    <a:pt x="448" y="93"/>
                  </a:cubicBezTo>
                  <a:cubicBezTo>
                    <a:pt x="449" y="93"/>
                    <a:pt x="449" y="92"/>
                    <a:pt x="449" y="91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9" y="90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9" y="86"/>
                    <a:pt x="449" y="86"/>
                    <a:pt x="449" y="86"/>
                  </a:cubicBezTo>
                  <a:cubicBezTo>
                    <a:pt x="449" y="86"/>
                    <a:pt x="449" y="86"/>
                    <a:pt x="449" y="86"/>
                  </a:cubicBezTo>
                  <a:cubicBezTo>
                    <a:pt x="449" y="86"/>
                    <a:pt x="449" y="86"/>
                    <a:pt x="449" y="86"/>
                  </a:cubicBezTo>
                  <a:cubicBezTo>
                    <a:pt x="449" y="85"/>
                    <a:pt x="449" y="85"/>
                    <a:pt x="449" y="84"/>
                  </a:cubicBezTo>
                  <a:cubicBezTo>
                    <a:pt x="449" y="83"/>
                    <a:pt x="449" y="83"/>
                    <a:pt x="449" y="8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0"/>
                    <a:pt x="449" y="80"/>
                  </a:cubicBezTo>
                  <a:cubicBezTo>
                    <a:pt x="449" y="79"/>
                    <a:pt x="449" y="79"/>
                    <a:pt x="449" y="78"/>
                  </a:cubicBezTo>
                  <a:cubicBezTo>
                    <a:pt x="450" y="78"/>
                    <a:pt x="450" y="78"/>
                    <a:pt x="450" y="78"/>
                  </a:cubicBezTo>
                  <a:cubicBezTo>
                    <a:pt x="450" y="78"/>
                    <a:pt x="450" y="78"/>
                    <a:pt x="450" y="78"/>
                  </a:cubicBezTo>
                  <a:cubicBezTo>
                    <a:pt x="450" y="77"/>
                    <a:pt x="450" y="77"/>
                    <a:pt x="450" y="77"/>
                  </a:cubicBezTo>
                  <a:cubicBezTo>
                    <a:pt x="450" y="76"/>
                    <a:pt x="450" y="76"/>
                    <a:pt x="450" y="76"/>
                  </a:cubicBezTo>
                  <a:cubicBezTo>
                    <a:pt x="450" y="76"/>
                    <a:pt x="450" y="75"/>
                    <a:pt x="450" y="75"/>
                  </a:cubicBezTo>
                  <a:cubicBezTo>
                    <a:pt x="450" y="74"/>
                    <a:pt x="450" y="74"/>
                    <a:pt x="450" y="73"/>
                  </a:cubicBezTo>
                  <a:cubicBezTo>
                    <a:pt x="450" y="73"/>
                    <a:pt x="450" y="73"/>
                    <a:pt x="450" y="73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2"/>
                    <a:pt x="450" y="72"/>
                    <a:pt x="450" y="72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1"/>
                    <a:pt x="450" y="71"/>
                    <a:pt x="450" y="71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50" y="69"/>
                    <a:pt x="450" y="69"/>
                    <a:pt x="450" y="68"/>
                  </a:cubicBezTo>
                  <a:cubicBezTo>
                    <a:pt x="450" y="68"/>
                    <a:pt x="450" y="67"/>
                    <a:pt x="450" y="67"/>
                  </a:cubicBezTo>
                  <a:cubicBezTo>
                    <a:pt x="450" y="67"/>
                    <a:pt x="450" y="67"/>
                    <a:pt x="450" y="67"/>
                  </a:cubicBezTo>
                  <a:cubicBezTo>
                    <a:pt x="450" y="67"/>
                    <a:pt x="450" y="67"/>
                    <a:pt x="450" y="67"/>
                  </a:cubicBezTo>
                  <a:cubicBezTo>
                    <a:pt x="450" y="67"/>
                    <a:pt x="450" y="67"/>
                    <a:pt x="450" y="67"/>
                  </a:cubicBezTo>
                  <a:cubicBezTo>
                    <a:pt x="450" y="66"/>
                    <a:pt x="450" y="66"/>
                    <a:pt x="450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4"/>
                    <a:pt x="451" y="64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1" y="60"/>
                    <a:pt x="451" y="59"/>
                  </a:cubicBezTo>
                  <a:cubicBezTo>
                    <a:pt x="451" y="58"/>
                    <a:pt x="451" y="57"/>
                    <a:pt x="452" y="57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2" y="52"/>
                    <a:pt x="452" y="52"/>
                    <a:pt x="452" y="52"/>
                  </a:cubicBezTo>
                  <a:cubicBezTo>
                    <a:pt x="452" y="52"/>
                    <a:pt x="452" y="52"/>
                    <a:pt x="452" y="52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1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8"/>
                    <a:pt x="452" y="48"/>
                    <a:pt x="452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4"/>
                    <a:pt x="453" y="44"/>
                    <a:pt x="453" y="44"/>
                  </a:cubicBezTo>
                  <a:cubicBezTo>
                    <a:pt x="453" y="43"/>
                    <a:pt x="453" y="43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38"/>
                    <a:pt x="454" y="38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4" y="36"/>
                    <a:pt x="454" y="36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4" y="35"/>
                  </a:cubicBezTo>
                  <a:cubicBezTo>
                    <a:pt x="454" y="34"/>
                    <a:pt x="454" y="34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4" y="33"/>
                    <a:pt x="454" y="33"/>
                    <a:pt x="454" y="33"/>
                  </a:cubicBezTo>
                  <a:cubicBezTo>
                    <a:pt x="455" y="33"/>
                    <a:pt x="455" y="33"/>
                    <a:pt x="455" y="33"/>
                  </a:cubicBezTo>
                  <a:cubicBezTo>
                    <a:pt x="455" y="32"/>
                    <a:pt x="455" y="32"/>
                    <a:pt x="455" y="32"/>
                  </a:cubicBezTo>
                  <a:cubicBezTo>
                    <a:pt x="455" y="32"/>
                    <a:pt x="455" y="32"/>
                    <a:pt x="455" y="32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5" y="31"/>
                    <a:pt x="455" y="31"/>
                    <a:pt x="455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3"/>
                    <a:pt x="457" y="33"/>
                    <a:pt x="457" y="33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4"/>
                    <a:pt x="457" y="34"/>
                    <a:pt x="457" y="34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59" y="36"/>
                    <a:pt x="459" y="36"/>
                    <a:pt x="459" y="36"/>
                  </a:cubicBezTo>
                  <a:cubicBezTo>
                    <a:pt x="459" y="36"/>
                    <a:pt x="459" y="36"/>
                    <a:pt x="459" y="36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7"/>
                    <a:pt x="459" y="37"/>
                    <a:pt x="459" y="37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60" y="40"/>
                    <a:pt x="460" y="40"/>
                    <a:pt x="460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42"/>
                    <a:pt x="461" y="42"/>
                    <a:pt x="461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2" y="43"/>
                    <a:pt x="462" y="43"/>
                    <a:pt x="462" y="43"/>
                  </a:cubicBezTo>
                  <a:cubicBezTo>
                    <a:pt x="463" y="43"/>
                    <a:pt x="463" y="43"/>
                    <a:pt x="463" y="43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4"/>
                    <a:pt x="463" y="44"/>
                    <a:pt x="463" y="44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4" y="45"/>
                    <a:pt x="464" y="45"/>
                  </a:cubicBezTo>
                  <a:cubicBezTo>
                    <a:pt x="464" y="45"/>
                    <a:pt x="464" y="45"/>
                    <a:pt x="464" y="45"/>
                  </a:cubicBezTo>
                  <a:cubicBezTo>
                    <a:pt x="464" y="45"/>
                    <a:pt x="464" y="45"/>
                    <a:pt x="464" y="45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6"/>
                    <a:pt x="464" y="46"/>
                    <a:pt x="464" y="46"/>
                  </a:cubicBezTo>
                  <a:cubicBezTo>
                    <a:pt x="464" y="47"/>
                    <a:pt x="464" y="47"/>
                    <a:pt x="464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7"/>
                    <a:pt x="465" y="47"/>
                    <a:pt x="465" y="47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7" y="50"/>
                    <a:pt x="467" y="50"/>
                    <a:pt x="467" y="50"/>
                  </a:cubicBezTo>
                  <a:cubicBezTo>
                    <a:pt x="467" y="51"/>
                    <a:pt x="467" y="51"/>
                    <a:pt x="467" y="51"/>
                  </a:cubicBezTo>
                  <a:cubicBezTo>
                    <a:pt x="467" y="51"/>
                    <a:pt x="467" y="51"/>
                    <a:pt x="467" y="51"/>
                  </a:cubicBezTo>
                  <a:cubicBezTo>
                    <a:pt x="467" y="51"/>
                    <a:pt x="467" y="51"/>
                    <a:pt x="467" y="51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7" y="52"/>
                    <a:pt x="467" y="52"/>
                    <a:pt x="467" y="52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3"/>
                    <a:pt x="468" y="53"/>
                    <a:pt x="468" y="53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5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8"/>
                    <a:pt x="471" y="58"/>
                    <a:pt x="471" y="58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60"/>
                    <a:pt x="471" y="60"/>
                    <a:pt x="471" y="60"/>
                  </a:cubicBezTo>
                  <a:cubicBezTo>
                    <a:pt x="471" y="60"/>
                    <a:pt x="471" y="60"/>
                    <a:pt x="471" y="60"/>
                  </a:cubicBezTo>
                  <a:cubicBezTo>
                    <a:pt x="471" y="60"/>
                    <a:pt x="471" y="60"/>
                    <a:pt x="471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4"/>
                    <a:pt x="473" y="64"/>
                    <a:pt x="473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4"/>
                    <a:pt x="474" y="64"/>
                    <a:pt x="474" y="64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4" y="65"/>
                    <a:pt x="474" y="65"/>
                    <a:pt x="474" y="65"/>
                  </a:cubicBezTo>
                  <a:cubicBezTo>
                    <a:pt x="475" y="65"/>
                    <a:pt x="475" y="65"/>
                    <a:pt x="475" y="65"/>
                  </a:cubicBezTo>
                  <a:cubicBezTo>
                    <a:pt x="475" y="65"/>
                    <a:pt x="475" y="65"/>
                    <a:pt x="475" y="65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2"/>
                    <a:pt x="478" y="72"/>
                    <a:pt x="478" y="72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5"/>
                    <a:pt x="480" y="75"/>
                    <a:pt x="480" y="75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8"/>
                    <a:pt x="481" y="78"/>
                    <a:pt x="481" y="78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2" y="81"/>
                    <a:pt x="482" y="81"/>
                    <a:pt x="482" y="81"/>
                  </a:cubicBezTo>
                  <a:cubicBezTo>
                    <a:pt x="482" y="81"/>
                    <a:pt x="482" y="81"/>
                    <a:pt x="482" y="81"/>
                  </a:cubicBezTo>
                  <a:cubicBezTo>
                    <a:pt x="482" y="81"/>
                    <a:pt x="482" y="81"/>
                    <a:pt x="482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2"/>
                    <a:pt x="483" y="82"/>
                    <a:pt x="483" y="82"/>
                  </a:cubicBezTo>
                  <a:cubicBezTo>
                    <a:pt x="483" y="83"/>
                    <a:pt x="483" y="83"/>
                    <a:pt x="483" y="83"/>
                  </a:cubicBezTo>
                  <a:cubicBezTo>
                    <a:pt x="483" y="83"/>
                    <a:pt x="483" y="83"/>
                    <a:pt x="483" y="83"/>
                  </a:cubicBezTo>
                  <a:cubicBezTo>
                    <a:pt x="483" y="83"/>
                    <a:pt x="483" y="83"/>
                    <a:pt x="483" y="83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5"/>
                    <a:pt x="485" y="85"/>
                    <a:pt x="485" y="85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5" y="87"/>
                    <a:pt x="485" y="87"/>
                    <a:pt x="485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8"/>
                    <a:pt x="486" y="88"/>
                    <a:pt x="486" y="88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7" y="89"/>
                    <a:pt x="487" y="89"/>
                    <a:pt x="487" y="89"/>
                  </a:cubicBezTo>
                  <a:cubicBezTo>
                    <a:pt x="487" y="89"/>
                    <a:pt x="487" y="89"/>
                    <a:pt x="487" y="89"/>
                  </a:cubicBezTo>
                  <a:cubicBezTo>
                    <a:pt x="487" y="89"/>
                    <a:pt x="487" y="89"/>
                    <a:pt x="487" y="89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0"/>
                    <a:pt x="487" y="90"/>
                    <a:pt x="487" y="90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7" y="91"/>
                    <a:pt x="487" y="91"/>
                    <a:pt x="487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1"/>
                    <a:pt x="488" y="91"/>
                    <a:pt x="488" y="91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2"/>
                    <a:pt x="488" y="92"/>
                    <a:pt x="488" y="92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9" y="93"/>
                    <a:pt x="489" y="93"/>
                    <a:pt x="489" y="93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4"/>
                    <a:pt x="489" y="94"/>
                    <a:pt x="489" y="94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5"/>
                    <a:pt x="489" y="95"/>
                    <a:pt x="489" y="95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7"/>
                    <a:pt x="490" y="97"/>
                    <a:pt x="490" y="97"/>
                  </a:cubicBezTo>
                  <a:cubicBezTo>
                    <a:pt x="490" y="97"/>
                    <a:pt x="490" y="97"/>
                    <a:pt x="490" y="97"/>
                  </a:cubicBezTo>
                  <a:cubicBezTo>
                    <a:pt x="490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2" y="97"/>
                    <a:pt x="492" y="97"/>
                    <a:pt x="492" y="97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5"/>
                    <a:pt x="492" y="95"/>
                    <a:pt x="492" y="95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2"/>
                    <a:pt x="493" y="92"/>
                    <a:pt x="493" y="92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4" y="89"/>
                    <a:pt x="494" y="89"/>
                    <a:pt x="494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9"/>
                    <a:pt x="495" y="89"/>
                    <a:pt x="495" y="89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6"/>
                    <a:pt x="496" y="86"/>
                    <a:pt x="496" y="86"/>
                  </a:cubicBezTo>
                  <a:cubicBezTo>
                    <a:pt x="496" y="85"/>
                    <a:pt x="496" y="85"/>
                    <a:pt x="496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3"/>
                    <a:pt x="497" y="83"/>
                    <a:pt x="497" y="83"/>
                  </a:cubicBezTo>
                  <a:cubicBezTo>
                    <a:pt x="497" y="83"/>
                    <a:pt x="497" y="83"/>
                    <a:pt x="497" y="83"/>
                  </a:cubicBezTo>
                  <a:cubicBezTo>
                    <a:pt x="497" y="83"/>
                    <a:pt x="497" y="83"/>
                    <a:pt x="497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3"/>
                    <a:pt x="498" y="83"/>
                    <a:pt x="498" y="83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2"/>
                    <a:pt x="498" y="82"/>
                    <a:pt x="498" y="82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499" y="81"/>
                    <a:pt x="499" y="81"/>
                    <a:pt x="499" y="81"/>
                  </a:cubicBezTo>
                  <a:cubicBezTo>
                    <a:pt x="499" y="81"/>
                    <a:pt x="499" y="81"/>
                    <a:pt x="499" y="81"/>
                  </a:cubicBezTo>
                  <a:cubicBezTo>
                    <a:pt x="499" y="81"/>
                    <a:pt x="499" y="81"/>
                    <a:pt x="499" y="81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9" y="79"/>
                    <a:pt x="499" y="79"/>
                    <a:pt x="499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7"/>
                    <a:pt x="500" y="77"/>
                    <a:pt x="500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7"/>
                    <a:pt x="501" y="77"/>
                    <a:pt x="501" y="77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5"/>
                    <a:pt x="502" y="75"/>
                    <a:pt x="502" y="75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3" y="74"/>
                    <a:pt x="503" y="74"/>
                    <a:pt x="503" y="74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3"/>
                    <a:pt x="503" y="73"/>
                    <a:pt x="503" y="73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4" y="70"/>
                    <a:pt x="504" y="70"/>
                    <a:pt x="504" y="70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9"/>
                    <a:pt x="505" y="69"/>
                    <a:pt x="505" y="69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7"/>
                    <a:pt x="506" y="67"/>
                    <a:pt x="506" y="67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6" y="66"/>
                    <a:pt x="506" y="66"/>
                    <a:pt x="506" y="66"/>
                  </a:cubicBezTo>
                  <a:cubicBezTo>
                    <a:pt x="507" y="66"/>
                    <a:pt x="507" y="66"/>
                    <a:pt x="507" y="66"/>
                  </a:cubicBezTo>
                  <a:cubicBezTo>
                    <a:pt x="507" y="66"/>
                    <a:pt x="507" y="66"/>
                    <a:pt x="507" y="66"/>
                  </a:cubicBezTo>
                  <a:cubicBezTo>
                    <a:pt x="507" y="66"/>
                    <a:pt x="507" y="66"/>
                    <a:pt x="507" y="66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5"/>
                    <a:pt x="507" y="65"/>
                    <a:pt x="507" y="65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8" y="62"/>
                    <a:pt x="508" y="62"/>
                    <a:pt x="508" y="62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0" y="58"/>
                    <a:pt x="510" y="58"/>
                    <a:pt x="510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3"/>
                    <a:pt x="514" y="53"/>
                    <a:pt x="514" y="53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9"/>
                    <a:pt x="516" y="49"/>
                    <a:pt x="516" y="49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6" y="48"/>
                    <a:pt x="516" y="48"/>
                    <a:pt x="516" y="48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7"/>
                    <a:pt x="517" y="47"/>
                    <a:pt x="517" y="47"/>
                  </a:cubicBezTo>
                  <a:cubicBezTo>
                    <a:pt x="517" y="46"/>
                    <a:pt x="517" y="46"/>
                    <a:pt x="517" y="46"/>
                  </a:cubicBezTo>
                  <a:cubicBezTo>
                    <a:pt x="517" y="46"/>
                    <a:pt x="517" y="46"/>
                    <a:pt x="517" y="46"/>
                  </a:cubicBezTo>
                  <a:cubicBezTo>
                    <a:pt x="517" y="46"/>
                    <a:pt x="517" y="46"/>
                    <a:pt x="517" y="46"/>
                  </a:cubicBezTo>
                  <a:cubicBezTo>
                    <a:pt x="518" y="46"/>
                    <a:pt x="518" y="46"/>
                    <a:pt x="518" y="46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3"/>
                    <a:pt x="519" y="43"/>
                    <a:pt x="519" y="43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0" y="41"/>
                    <a:pt x="520" y="41"/>
                    <a:pt x="520" y="41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8"/>
                    <a:pt x="521" y="38"/>
                    <a:pt x="521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8"/>
                    <a:pt x="522" y="38"/>
                    <a:pt x="522" y="38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2" y="37"/>
                    <a:pt x="522" y="37"/>
                    <a:pt x="522" y="37"/>
                  </a:cubicBezTo>
                  <a:cubicBezTo>
                    <a:pt x="523" y="37"/>
                    <a:pt x="523" y="37"/>
                    <a:pt x="523" y="37"/>
                  </a:cubicBezTo>
                  <a:cubicBezTo>
                    <a:pt x="523" y="37"/>
                    <a:pt x="523" y="37"/>
                    <a:pt x="523" y="37"/>
                  </a:cubicBezTo>
                  <a:cubicBezTo>
                    <a:pt x="523" y="37"/>
                    <a:pt x="523" y="37"/>
                    <a:pt x="523" y="37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6"/>
                    <a:pt x="523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4" y="33"/>
                    <a:pt x="524" y="33"/>
                    <a:pt x="524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1"/>
                    <a:pt x="525" y="31"/>
                    <a:pt x="525" y="31"/>
                  </a:cubicBezTo>
                  <a:cubicBezTo>
                    <a:pt x="525" y="31"/>
                    <a:pt x="525" y="31"/>
                    <a:pt x="525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7" y="31"/>
                    <a:pt x="527" y="31"/>
                    <a:pt x="527" y="31"/>
                  </a:cubicBezTo>
                  <a:cubicBezTo>
                    <a:pt x="527" y="31"/>
                    <a:pt x="527" y="31"/>
                    <a:pt x="527" y="31"/>
                  </a:cubicBezTo>
                  <a:cubicBezTo>
                    <a:pt x="527" y="31"/>
                    <a:pt x="527" y="31"/>
                    <a:pt x="527" y="31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4"/>
                    <a:pt x="527" y="34"/>
                    <a:pt x="527" y="34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39"/>
                    <a:pt x="528" y="39"/>
                    <a:pt x="528" y="39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0"/>
                    <a:pt x="528" y="40"/>
                    <a:pt x="528" y="40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6"/>
                    <a:pt x="529" y="46"/>
                  </a:cubicBezTo>
                  <a:cubicBezTo>
                    <a:pt x="529" y="46"/>
                    <a:pt x="529" y="47"/>
                    <a:pt x="529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8"/>
                    <a:pt x="529" y="48"/>
                    <a:pt x="529" y="48"/>
                  </a:cubicBezTo>
                  <a:cubicBezTo>
                    <a:pt x="529" y="49"/>
                    <a:pt x="529" y="49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29" y="51"/>
                    <a:pt x="529" y="51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30" y="54"/>
                    <a:pt x="530" y="55"/>
                    <a:pt x="530" y="56"/>
                  </a:cubicBezTo>
                  <a:cubicBezTo>
                    <a:pt x="530" y="56"/>
                    <a:pt x="530" y="57"/>
                    <a:pt x="530" y="57"/>
                  </a:cubicBezTo>
                  <a:cubicBezTo>
                    <a:pt x="530" y="57"/>
                    <a:pt x="530" y="57"/>
                    <a:pt x="530" y="57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0" y="59"/>
                    <a:pt x="530" y="60"/>
                    <a:pt x="530" y="6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1"/>
                    <a:pt x="530" y="61"/>
                    <a:pt x="530" y="61"/>
                  </a:cubicBezTo>
                  <a:cubicBezTo>
                    <a:pt x="530" y="62"/>
                    <a:pt x="530" y="62"/>
                    <a:pt x="530" y="62"/>
                  </a:cubicBezTo>
                  <a:cubicBezTo>
                    <a:pt x="530" y="62"/>
                    <a:pt x="530" y="62"/>
                    <a:pt x="530" y="62"/>
                  </a:cubicBezTo>
                  <a:cubicBezTo>
                    <a:pt x="530" y="63"/>
                    <a:pt x="530" y="63"/>
                    <a:pt x="530" y="63"/>
                  </a:cubicBezTo>
                  <a:cubicBezTo>
                    <a:pt x="530" y="63"/>
                    <a:pt x="530" y="63"/>
                    <a:pt x="530" y="63"/>
                  </a:cubicBezTo>
                  <a:cubicBezTo>
                    <a:pt x="530" y="64"/>
                    <a:pt x="530" y="64"/>
                    <a:pt x="530" y="64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6"/>
                    <a:pt x="531" y="66"/>
                    <a:pt x="531" y="66"/>
                  </a:cubicBezTo>
                  <a:cubicBezTo>
                    <a:pt x="531" y="67"/>
                    <a:pt x="531" y="67"/>
                    <a:pt x="531" y="67"/>
                  </a:cubicBezTo>
                  <a:cubicBezTo>
                    <a:pt x="531" y="67"/>
                    <a:pt x="531" y="67"/>
                    <a:pt x="531" y="67"/>
                  </a:cubicBezTo>
                  <a:cubicBezTo>
                    <a:pt x="531" y="67"/>
                    <a:pt x="531" y="68"/>
                    <a:pt x="531" y="68"/>
                  </a:cubicBezTo>
                  <a:cubicBezTo>
                    <a:pt x="531" y="68"/>
                    <a:pt x="531" y="68"/>
                    <a:pt x="531" y="68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69"/>
                    <a:pt x="531" y="69"/>
                  </a:cubicBezTo>
                  <a:cubicBezTo>
                    <a:pt x="531" y="69"/>
                    <a:pt x="531" y="70"/>
                    <a:pt x="531" y="70"/>
                  </a:cubicBezTo>
                  <a:cubicBezTo>
                    <a:pt x="531" y="70"/>
                    <a:pt x="531" y="70"/>
                    <a:pt x="531" y="70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1"/>
                    <a:pt x="531" y="71"/>
                    <a:pt x="531" y="71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3"/>
                    <a:pt x="531" y="74"/>
                  </a:cubicBezTo>
                  <a:cubicBezTo>
                    <a:pt x="531" y="74"/>
                    <a:pt x="531" y="74"/>
                    <a:pt x="531" y="74"/>
                  </a:cubicBezTo>
                  <a:cubicBezTo>
                    <a:pt x="531" y="74"/>
                    <a:pt x="531" y="74"/>
                    <a:pt x="531" y="74"/>
                  </a:cubicBezTo>
                  <a:cubicBezTo>
                    <a:pt x="531" y="74"/>
                    <a:pt x="531" y="74"/>
                    <a:pt x="531" y="74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32" y="75"/>
                    <a:pt x="532" y="75"/>
                    <a:pt x="532" y="75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32" y="78"/>
                    <a:pt x="532" y="79"/>
                    <a:pt x="532" y="79"/>
                  </a:cubicBezTo>
                  <a:cubicBezTo>
                    <a:pt x="532" y="80"/>
                    <a:pt x="532" y="80"/>
                    <a:pt x="532" y="80"/>
                  </a:cubicBezTo>
                  <a:cubicBezTo>
                    <a:pt x="532" y="80"/>
                    <a:pt x="532" y="80"/>
                    <a:pt x="532" y="80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3"/>
                    <a:pt x="532" y="83"/>
                    <a:pt x="532" y="83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5"/>
                    <a:pt x="532" y="85"/>
                    <a:pt x="532" y="85"/>
                  </a:cubicBezTo>
                  <a:cubicBezTo>
                    <a:pt x="532" y="85"/>
                    <a:pt x="532" y="85"/>
                    <a:pt x="532" y="85"/>
                  </a:cubicBezTo>
                  <a:cubicBezTo>
                    <a:pt x="532" y="85"/>
                    <a:pt x="532" y="85"/>
                    <a:pt x="532" y="85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6"/>
                    <a:pt x="532" y="86"/>
                    <a:pt x="532" y="86"/>
                  </a:cubicBezTo>
                  <a:cubicBezTo>
                    <a:pt x="532" y="87"/>
                    <a:pt x="532" y="87"/>
                    <a:pt x="532" y="87"/>
                  </a:cubicBezTo>
                  <a:cubicBezTo>
                    <a:pt x="532" y="87"/>
                    <a:pt x="532" y="87"/>
                    <a:pt x="532" y="87"/>
                  </a:cubicBezTo>
                  <a:cubicBezTo>
                    <a:pt x="532" y="87"/>
                    <a:pt x="532" y="88"/>
                    <a:pt x="532" y="88"/>
                  </a:cubicBezTo>
                  <a:cubicBezTo>
                    <a:pt x="532" y="88"/>
                    <a:pt x="532" y="88"/>
                    <a:pt x="532" y="88"/>
                  </a:cubicBezTo>
                  <a:cubicBezTo>
                    <a:pt x="532" y="89"/>
                    <a:pt x="532" y="89"/>
                    <a:pt x="532" y="89"/>
                  </a:cubicBezTo>
                  <a:cubicBezTo>
                    <a:pt x="532" y="89"/>
                    <a:pt x="532" y="89"/>
                    <a:pt x="532" y="89"/>
                  </a:cubicBezTo>
                  <a:cubicBezTo>
                    <a:pt x="532" y="89"/>
                    <a:pt x="532" y="89"/>
                    <a:pt x="532" y="89"/>
                  </a:cubicBezTo>
                  <a:cubicBezTo>
                    <a:pt x="533" y="89"/>
                    <a:pt x="533" y="89"/>
                    <a:pt x="533" y="89"/>
                  </a:cubicBezTo>
                  <a:cubicBezTo>
                    <a:pt x="533" y="89"/>
                    <a:pt x="533" y="89"/>
                    <a:pt x="533" y="89"/>
                  </a:cubicBezTo>
                  <a:cubicBezTo>
                    <a:pt x="533" y="89"/>
                    <a:pt x="533" y="89"/>
                    <a:pt x="533" y="89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3" y="91"/>
                    <a:pt x="533" y="91"/>
                    <a:pt x="533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4"/>
                    <a:pt x="533" y="94"/>
                    <a:pt x="533" y="94"/>
                  </a:cubicBezTo>
                  <a:cubicBezTo>
                    <a:pt x="533" y="95"/>
                    <a:pt x="533" y="95"/>
                    <a:pt x="533" y="95"/>
                  </a:cubicBezTo>
                  <a:cubicBezTo>
                    <a:pt x="533" y="95"/>
                    <a:pt x="533" y="95"/>
                    <a:pt x="533" y="95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6"/>
                    <a:pt x="533" y="96"/>
                  </a:cubicBezTo>
                  <a:cubicBezTo>
                    <a:pt x="533" y="96"/>
                    <a:pt x="533" y="97"/>
                    <a:pt x="533" y="97"/>
                  </a:cubicBezTo>
                  <a:cubicBezTo>
                    <a:pt x="533" y="97"/>
                    <a:pt x="533" y="97"/>
                    <a:pt x="533" y="97"/>
                  </a:cubicBezTo>
                  <a:cubicBezTo>
                    <a:pt x="533" y="97"/>
                    <a:pt x="533" y="97"/>
                    <a:pt x="533" y="97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4" y="98"/>
                    <a:pt x="534" y="98"/>
                    <a:pt x="534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8"/>
                    <a:pt x="535" y="98"/>
                    <a:pt x="535" y="98"/>
                  </a:cubicBezTo>
                  <a:cubicBezTo>
                    <a:pt x="535" y="97"/>
                    <a:pt x="535" y="97"/>
                    <a:pt x="535" y="97"/>
                  </a:cubicBezTo>
                  <a:cubicBezTo>
                    <a:pt x="536" y="97"/>
                    <a:pt x="537" y="97"/>
                    <a:pt x="537" y="97"/>
                  </a:cubicBezTo>
                  <a:cubicBezTo>
                    <a:pt x="538" y="97"/>
                    <a:pt x="539" y="97"/>
                    <a:pt x="539" y="97"/>
                  </a:cubicBezTo>
                  <a:cubicBezTo>
                    <a:pt x="541" y="97"/>
                    <a:pt x="541" y="97"/>
                    <a:pt x="541" y="97"/>
                  </a:cubicBezTo>
                  <a:cubicBezTo>
                    <a:pt x="541" y="97"/>
                    <a:pt x="541" y="97"/>
                    <a:pt x="541" y="97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2" y="98"/>
                    <a:pt x="542" y="98"/>
                    <a:pt x="542" y="98"/>
                  </a:cubicBezTo>
                  <a:cubicBezTo>
                    <a:pt x="543" y="98"/>
                    <a:pt x="543" y="98"/>
                    <a:pt x="543" y="98"/>
                  </a:cubicBezTo>
                  <a:cubicBezTo>
                    <a:pt x="543" y="98"/>
                    <a:pt x="543" y="98"/>
                    <a:pt x="543" y="98"/>
                  </a:cubicBezTo>
                  <a:cubicBezTo>
                    <a:pt x="543" y="98"/>
                    <a:pt x="544" y="98"/>
                    <a:pt x="544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4" y="98"/>
                    <a:pt x="545" y="98"/>
                    <a:pt x="545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6" y="98"/>
                    <a:pt x="546" y="98"/>
                    <a:pt x="546" y="98"/>
                  </a:cubicBezTo>
                  <a:cubicBezTo>
                    <a:pt x="546" y="97"/>
                    <a:pt x="546" y="97"/>
                    <a:pt x="546" y="97"/>
                  </a:cubicBezTo>
                  <a:close/>
                  <a:moveTo>
                    <a:pt x="829" y="16"/>
                  </a:move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6"/>
                    <a:pt x="829" y="16"/>
                    <a:pt x="829" y="16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8"/>
                    <a:pt x="830" y="18"/>
                    <a:pt x="830" y="18"/>
                  </a:cubicBezTo>
                  <a:cubicBezTo>
                    <a:pt x="830" y="18"/>
                    <a:pt x="830" y="18"/>
                    <a:pt x="830" y="18"/>
                  </a:cubicBezTo>
                  <a:cubicBezTo>
                    <a:pt x="831" y="18"/>
                    <a:pt x="831" y="18"/>
                    <a:pt x="831" y="18"/>
                  </a:cubicBezTo>
                  <a:cubicBezTo>
                    <a:pt x="831" y="19"/>
                    <a:pt x="831" y="19"/>
                    <a:pt x="831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2" y="19"/>
                    <a:pt x="832" y="19"/>
                    <a:pt x="832" y="19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4" y="20"/>
                    <a:pt x="834" y="20"/>
                    <a:pt x="834" y="20"/>
                  </a:cubicBezTo>
                  <a:cubicBezTo>
                    <a:pt x="834" y="20"/>
                    <a:pt x="834" y="20"/>
                    <a:pt x="834" y="20"/>
                  </a:cubicBezTo>
                  <a:cubicBezTo>
                    <a:pt x="834" y="20"/>
                    <a:pt x="834" y="20"/>
                    <a:pt x="834" y="20"/>
                  </a:cubicBezTo>
                  <a:cubicBezTo>
                    <a:pt x="835" y="20"/>
                    <a:pt x="835" y="20"/>
                    <a:pt x="835" y="20"/>
                  </a:cubicBezTo>
                  <a:cubicBezTo>
                    <a:pt x="835" y="20"/>
                    <a:pt x="835" y="20"/>
                    <a:pt x="835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6" y="20"/>
                    <a:pt x="836" y="20"/>
                    <a:pt x="836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20"/>
                    <a:pt x="837" y="20"/>
                    <a:pt x="837" y="20"/>
                  </a:cubicBezTo>
                  <a:cubicBezTo>
                    <a:pt x="837" y="19"/>
                    <a:pt x="837" y="19"/>
                    <a:pt x="837" y="19"/>
                  </a:cubicBezTo>
                  <a:cubicBezTo>
                    <a:pt x="837" y="19"/>
                    <a:pt x="837" y="19"/>
                    <a:pt x="837" y="19"/>
                  </a:cubicBezTo>
                  <a:cubicBezTo>
                    <a:pt x="837" y="19"/>
                    <a:pt x="837" y="19"/>
                    <a:pt x="837" y="19"/>
                  </a:cubicBezTo>
                  <a:cubicBezTo>
                    <a:pt x="838" y="19"/>
                    <a:pt x="838" y="19"/>
                    <a:pt x="838" y="19"/>
                  </a:cubicBezTo>
                  <a:cubicBezTo>
                    <a:pt x="838" y="19"/>
                    <a:pt x="838" y="19"/>
                    <a:pt x="838" y="19"/>
                  </a:cubicBezTo>
                  <a:cubicBezTo>
                    <a:pt x="839" y="18"/>
                    <a:pt x="839" y="18"/>
                    <a:pt x="839" y="18"/>
                  </a:cubicBezTo>
                  <a:cubicBezTo>
                    <a:pt x="839" y="18"/>
                    <a:pt x="839" y="18"/>
                    <a:pt x="839" y="18"/>
                  </a:cubicBezTo>
                  <a:cubicBezTo>
                    <a:pt x="839" y="18"/>
                    <a:pt x="839" y="18"/>
                    <a:pt x="839" y="18"/>
                  </a:cubicBezTo>
                  <a:cubicBezTo>
                    <a:pt x="840" y="18"/>
                    <a:pt x="840" y="18"/>
                    <a:pt x="840" y="18"/>
                  </a:cubicBezTo>
                  <a:cubicBezTo>
                    <a:pt x="840" y="18"/>
                    <a:pt x="840" y="18"/>
                    <a:pt x="840" y="18"/>
                  </a:cubicBezTo>
                  <a:cubicBezTo>
                    <a:pt x="840" y="17"/>
                    <a:pt x="840" y="17"/>
                    <a:pt x="840" y="17"/>
                  </a:cubicBezTo>
                  <a:cubicBezTo>
                    <a:pt x="840" y="17"/>
                    <a:pt x="840" y="17"/>
                    <a:pt x="840" y="17"/>
                  </a:cubicBezTo>
                  <a:cubicBezTo>
                    <a:pt x="840" y="17"/>
                    <a:pt x="840" y="17"/>
                    <a:pt x="840" y="17"/>
                  </a:cubicBezTo>
                  <a:cubicBezTo>
                    <a:pt x="840" y="16"/>
                    <a:pt x="840" y="16"/>
                    <a:pt x="840" y="16"/>
                  </a:cubicBezTo>
                  <a:cubicBezTo>
                    <a:pt x="840" y="16"/>
                    <a:pt x="840" y="16"/>
                    <a:pt x="840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6"/>
                    <a:pt x="841" y="16"/>
                    <a:pt x="841" y="16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5"/>
                    <a:pt x="841" y="15"/>
                  </a:cubicBezTo>
                  <a:cubicBezTo>
                    <a:pt x="841" y="15"/>
                    <a:pt x="841" y="14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3"/>
                    <a:pt x="841" y="13"/>
                    <a:pt x="841" y="13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1" y="12"/>
                    <a:pt x="841" y="12"/>
                    <a:pt x="841" y="12"/>
                  </a:cubicBezTo>
                  <a:cubicBezTo>
                    <a:pt x="840" y="12"/>
                    <a:pt x="840" y="12"/>
                    <a:pt x="840" y="12"/>
                  </a:cubicBezTo>
                  <a:cubicBezTo>
                    <a:pt x="840" y="12"/>
                    <a:pt x="840" y="12"/>
                    <a:pt x="840" y="12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1"/>
                    <a:pt x="840" y="11"/>
                    <a:pt x="840" y="11"/>
                  </a:cubicBezTo>
                  <a:cubicBezTo>
                    <a:pt x="840" y="10"/>
                    <a:pt x="840" y="10"/>
                    <a:pt x="840" y="10"/>
                  </a:cubicBezTo>
                  <a:cubicBezTo>
                    <a:pt x="839" y="10"/>
                    <a:pt x="839" y="10"/>
                    <a:pt x="839" y="10"/>
                  </a:cubicBezTo>
                  <a:cubicBezTo>
                    <a:pt x="839" y="10"/>
                    <a:pt x="839" y="10"/>
                    <a:pt x="839" y="10"/>
                  </a:cubicBezTo>
                  <a:cubicBezTo>
                    <a:pt x="839" y="9"/>
                    <a:pt x="839" y="9"/>
                    <a:pt x="839" y="9"/>
                  </a:cubicBezTo>
                  <a:cubicBezTo>
                    <a:pt x="839" y="9"/>
                    <a:pt x="839" y="9"/>
                    <a:pt x="839" y="9"/>
                  </a:cubicBezTo>
                  <a:cubicBezTo>
                    <a:pt x="839" y="9"/>
                    <a:pt x="839" y="9"/>
                    <a:pt x="839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9"/>
                    <a:pt x="838" y="9"/>
                    <a:pt x="838" y="9"/>
                  </a:cubicBezTo>
                  <a:cubicBezTo>
                    <a:pt x="838" y="8"/>
                    <a:pt x="838" y="8"/>
                    <a:pt x="838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7" y="8"/>
                    <a:pt x="837" y="8"/>
                    <a:pt x="837" y="8"/>
                  </a:cubicBezTo>
                  <a:cubicBezTo>
                    <a:pt x="836" y="8"/>
                    <a:pt x="836" y="8"/>
                    <a:pt x="835" y="8"/>
                  </a:cubicBezTo>
                  <a:cubicBezTo>
                    <a:pt x="835" y="8"/>
                    <a:pt x="834" y="8"/>
                    <a:pt x="834" y="8"/>
                  </a:cubicBezTo>
                  <a:cubicBezTo>
                    <a:pt x="834" y="8"/>
                    <a:pt x="834" y="8"/>
                    <a:pt x="834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3" y="8"/>
                    <a:pt x="833" y="8"/>
                    <a:pt x="833" y="8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2" y="9"/>
                    <a:pt x="832" y="9"/>
                    <a:pt x="832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9"/>
                    <a:pt x="831" y="9"/>
                    <a:pt x="831" y="9"/>
                  </a:cubicBezTo>
                  <a:cubicBezTo>
                    <a:pt x="831" y="10"/>
                    <a:pt x="831" y="10"/>
                    <a:pt x="831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0"/>
                    <a:pt x="830" y="10"/>
                    <a:pt x="830" y="10"/>
                  </a:cubicBezTo>
                  <a:cubicBezTo>
                    <a:pt x="830" y="11"/>
                    <a:pt x="830" y="11"/>
                    <a:pt x="830" y="11"/>
                  </a:cubicBezTo>
                  <a:cubicBezTo>
                    <a:pt x="830" y="11"/>
                    <a:pt x="830" y="11"/>
                    <a:pt x="830" y="11"/>
                  </a:cubicBezTo>
                  <a:cubicBezTo>
                    <a:pt x="830" y="11"/>
                    <a:pt x="830" y="11"/>
                    <a:pt x="830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1"/>
                    <a:pt x="829" y="11"/>
                    <a:pt x="829" y="11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2"/>
                    <a:pt x="829" y="12"/>
                    <a:pt x="829" y="12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3"/>
                    <a:pt x="829" y="13"/>
                    <a:pt x="829" y="13"/>
                  </a:cubicBezTo>
                  <a:cubicBezTo>
                    <a:pt x="829" y="14"/>
                    <a:pt x="829" y="14"/>
                    <a:pt x="829" y="14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cubicBezTo>
                    <a:pt x="829" y="15"/>
                    <a:pt x="829" y="15"/>
                    <a:pt x="829" y="15"/>
                  </a:cubicBezTo>
                  <a:lnTo>
                    <a:pt x="829" y="16"/>
                  </a:lnTo>
                  <a:close/>
                  <a:moveTo>
                    <a:pt x="52" y="72"/>
                  </a:moveTo>
                  <a:cubicBezTo>
                    <a:pt x="52" y="72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6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100"/>
                    <a:pt x="22" y="100"/>
                    <a:pt x="22" y="100"/>
                  </a:cubicBezTo>
                  <a:cubicBezTo>
                    <a:pt x="21" y="100"/>
                    <a:pt x="20" y="100"/>
                    <a:pt x="20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9"/>
                    <a:pt x="12" y="99"/>
                    <a:pt x="12" y="99"/>
                  </a:cubicBezTo>
                  <a:cubicBezTo>
                    <a:pt x="12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8"/>
                    <a:pt x="2" y="87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94"/>
                    <a:pt x="20" y="94"/>
                    <a:pt x="20" y="95"/>
                  </a:cubicBezTo>
                  <a:cubicBezTo>
                    <a:pt x="21" y="95"/>
                    <a:pt x="21" y="95"/>
                    <a:pt x="22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5"/>
                    <a:pt x="24" y="95"/>
                    <a:pt x="25" y="95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7"/>
                    <a:pt x="42" y="77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4"/>
                    <a:pt x="37" y="63"/>
                    <a:pt x="37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8"/>
                    <a:pt x="29" y="8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7" y="8"/>
                    <a:pt x="37" y="8"/>
                  </a:cubicBezTo>
                  <a:cubicBezTo>
                    <a:pt x="38" y="8"/>
                    <a:pt x="39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6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20"/>
                    <a:pt x="47" y="2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8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2" y="71"/>
                    <a:pt x="52" y="72"/>
                  </a:cubicBezTo>
                  <a:close/>
                  <a:moveTo>
                    <a:pt x="821" y="91"/>
                  </a:moveTo>
                  <a:cubicBezTo>
                    <a:pt x="821" y="91"/>
                    <a:pt x="821" y="91"/>
                    <a:pt x="821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20" y="91"/>
                    <a:pt x="820" y="91"/>
                    <a:pt x="820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1"/>
                    <a:pt x="819" y="91"/>
                    <a:pt x="819" y="91"/>
                  </a:cubicBezTo>
                  <a:cubicBezTo>
                    <a:pt x="819" y="92"/>
                    <a:pt x="819" y="92"/>
                    <a:pt x="819" y="92"/>
                  </a:cubicBezTo>
                  <a:cubicBezTo>
                    <a:pt x="819" y="92"/>
                    <a:pt x="819" y="92"/>
                    <a:pt x="819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8" y="92"/>
                    <a:pt x="818" y="92"/>
                    <a:pt x="818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7" y="92"/>
                    <a:pt x="817" y="92"/>
                    <a:pt x="817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2"/>
                    <a:pt x="816" y="92"/>
                    <a:pt x="816" y="92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6" y="93"/>
                    <a:pt x="816" y="93"/>
                    <a:pt x="816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5" y="93"/>
                    <a:pt x="815" y="93"/>
                    <a:pt x="815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4" y="93"/>
                    <a:pt x="814" y="93"/>
                    <a:pt x="814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3" y="93"/>
                    <a:pt x="813" y="93"/>
                    <a:pt x="813" y="93"/>
                  </a:cubicBezTo>
                  <a:cubicBezTo>
                    <a:pt x="812" y="93"/>
                    <a:pt x="812" y="93"/>
                    <a:pt x="811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10" y="93"/>
                    <a:pt x="810" y="93"/>
                    <a:pt x="810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9" y="93"/>
                    <a:pt x="809" y="93"/>
                    <a:pt x="809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8" y="93"/>
                    <a:pt x="808" y="93"/>
                    <a:pt x="808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3"/>
                    <a:pt x="807" y="93"/>
                    <a:pt x="807" y="93"/>
                  </a:cubicBezTo>
                  <a:cubicBezTo>
                    <a:pt x="807" y="92"/>
                    <a:pt x="807" y="92"/>
                    <a:pt x="807" y="92"/>
                  </a:cubicBezTo>
                  <a:cubicBezTo>
                    <a:pt x="807" y="92"/>
                    <a:pt x="807" y="92"/>
                    <a:pt x="807" y="92"/>
                  </a:cubicBezTo>
                  <a:cubicBezTo>
                    <a:pt x="807" y="92"/>
                    <a:pt x="807" y="92"/>
                    <a:pt x="807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6" y="92"/>
                    <a:pt x="806" y="92"/>
                    <a:pt x="806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2"/>
                    <a:pt x="805" y="92"/>
                    <a:pt x="805" y="92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5" y="91"/>
                    <a:pt x="805" y="91"/>
                    <a:pt x="805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1"/>
                    <a:pt x="804" y="91"/>
                    <a:pt x="804" y="91"/>
                  </a:cubicBezTo>
                  <a:cubicBezTo>
                    <a:pt x="804" y="90"/>
                    <a:pt x="804" y="90"/>
                    <a:pt x="804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2" y="90"/>
                    <a:pt x="802" y="90"/>
                    <a:pt x="802" y="90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9"/>
                    <a:pt x="802" y="89"/>
                    <a:pt x="802" y="89"/>
                  </a:cubicBezTo>
                  <a:cubicBezTo>
                    <a:pt x="802" y="88"/>
                    <a:pt x="802" y="88"/>
                    <a:pt x="802" y="88"/>
                  </a:cubicBezTo>
                  <a:cubicBezTo>
                    <a:pt x="802" y="88"/>
                    <a:pt x="802" y="88"/>
                    <a:pt x="802" y="88"/>
                  </a:cubicBezTo>
                  <a:cubicBezTo>
                    <a:pt x="802" y="88"/>
                    <a:pt x="802" y="88"/>
                    <a:pt x="802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8"/>
                    <a:pt x="801" y="88"/>
                    <a:pt x="801" y="88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7"/>
                    <a:pt x="801" y="87"/>
                    <a:pt x="801" y="87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1" y="86"/>
                    <a:pt x="801" y="86"/>
                    <a:pt x="801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4"/>
                    <a:pt x="800" y="84"/>
                    <a:pt x="800" y="84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3"/>
                    <a:pt x="800" y="83"/>
                    <a:pt x="800" y="83"/>
                  </a:cubicBezTo>
                  <a:cubicBezTo>
                    <a:pt x="800" y="82"/>
                    <a:pt x="800" y="82"/>
                    <a:pt x="800" y="82"/>
                  </a:cubicBezTo>
                  <a:cubicBezTo>
                    <a:pt x="799" y="82"/>
                    <a:pt x="799" y="82"/>
                    <a:pt x="799" y="82"/>
                  </a:cubicBezTo>
                  <a:cubicBezTo>
                    <a:pt x="799" y="82"/>
                    <a:pt x="799" y="82"/>
                    <a:pt x="799" y="82"/>
                  </a:cubicBezTo>
                  <a:cubicBezTo>
                    <a:pt x="799" y="82"/>
                    <a:pt x="799" y="82"/>
                    <a:pt x="799" y="82"/>
                  </a:cubicBezTo>
                  <a:cubicBezTo>
                    <a:pt x="799" y="82"/>
                    <a:pt x="799" y="81"/>
                    <a:pt x="799" y="81"/>
                  </a:cubicBezTo>
                  <a:cubicBezTo>
                    <a:pt x="799" y="81"/>
                    <a:pt x="799" y="81"/>
                    <a:pt x="799" y="81"/>
                  </a:cubicBezTo>
                  <a:cubicBezTo>
                    <a:pt x="799" y="79"/>
                    <a:pt x="799" y="79"/>
                    <a:pt x="799" y="79"/>
                  </a:cubicBezTo>
                  <a:cubicBezTo>
                    <a:pt x="799" y="78"/>
                    <a:pt x="799" y="78"/>
                    <a:pt x="799" y="78"/>
                  </a:cubicBezTo>
                  <a:cubicBezTo>
                    <a:pt x="799" y="78"/>
                    <a:pt x="799" y="77"/>
                    <a:pt x="799" y="77"/>
                  </a:cubicBezTo>
                  <a:cubicBezTo>
                    <a:pt x="799" y="76"/>
                    <a:pt x="799" y="75"/>
                    <a:pt x="799" y="74"/>
                  </a:cubicBezTo>
                  <a:cubicBezTo>
                    <a:pt x="799" y="74"/>
                    <a:pt x="799" y="74"/>
                    <a:pt x="799" y="74"/>
                  </a:cubicBezTo>
                  <a:cubicBezTo>
                    <a:pt x="799" y="73"/>
                    <a:pt x="799" y="73"/>
                    <a:pt x="799" y="72"/>
                  </a:cubicBezTo>
                  <a:cubicBezTo>
                    <a:pt x="799" y="72"/>
                    <a:pt x="799" y="72"/>
                    <a:pt x="799" y="72"/>
                  </a:cubicBezTo>
                  <a:cubicBezTo>
                    <a:pt x="799" y="71"/>
                    <a:pt x="799" y="71"/>
                    <a:pt x="799" y="71"/>
                  </a:cubicBezTo>
                  <a:cubicBezTo>
                    <a:pt x="799" y="70"/>
                    <a:pt x="799" y="70"/>
                    <a:pt x="799" y="70"/>
                  </a:cubicBezTo>
                  <a:cubicBezTo>
                    <a:pt x="799" y="70"/>
                    <a:pt x="799" y="69"/>
                    <a:pt x="799" y="68"/>
                  </a:cubicBezTo>
                  <a:cubicBezTo>
                    <a:pt x="799" y="68"/>
                    <a:pt x="799" y="68"/>
                    <a:pt x="799" y="68"/>
                  </a:cubicBezTo>
                  <a:cubicBezTo>
                    <a:pt x="799" y="68"/>
                    <a:pt x="799" y="68"/>
                    <a:pt x="799" y="68"/>
                  </a:cubicBezTo>
                  <a:cubicBezTo>
                    <a:pt x="799" y="67"/>
                    <a:pt x="799" y="67"/>
                    <a:pt x="799" y="67"/>
                  </a:cubicBezTo>
                  <a:cubicBezTo>
                    <a:pt x="799" y="66"/>
                    <a:pt x="799" y="66"/>
                    <a:pt x="799" y="66"/>
                  </a:cubicBezTo>
                  <a:cubicBezTo>
                    <a:pt x="799" y="65"/>
                    <a:pt x="799" y="64"/>
                    <a:pt x="799" y="64"/>
                  </a:cubicBezTo>
                  <a:cubicBezTo>
                    <a:pt x="799" y="63"/>
                    <a:pt x="799" y="62"/>
                    <a:pt x="799" y="60"/>
                  </a:cubicBezTo>
                  <a:cubicBezTo>
                    <a:pt x="799" y="60"/>
                    <a:pt x="799" y="59"/>
                    <a:pt x="799" y="58"/>
                  </a:cubicBezTo>
                  <a:cubicBezTo>
                    <a:pt x="799" y="57"/>
                    <a:pt x="799" y="57"/>
                    <a:pt x="799" y="57"/>
                  </a:cubicBezTo>
                  <a:cubicBezTo>
                    <a:pt x="799" y="57"/>
                    <a:pt x="799" y="57"/>
                    <a:pt x="799" y="57"/>
                  </a:cubicBezTo>
                  <a:cubicBezTo>
                    <a:pt x="799" y="57"/>
                    <a:pt x="799" y="57"/>
                    <a:pt x="799" y="57"/>
                  </a:cubicBezTo>
                  <a:cubicBezTo>
                    <a:pt x="799" y="55"/>
                    <a:pt x="799" y="55"/>
                    <a:pt x="799" y="55"/>
                  </a:cubicBezTo>
                  <a:cubicBezTo>
                    <a:pt x="799" y="55"/>
                    <a:pt x="799" y="55"/>
                    <a:pt x="799" y="55"/>
                  </a:cubicBezTo>
                  <a:cubicBezTo>
                    <a:pt x="799" y="55"/>
                    <a:pt x="799" y="55"/>
                    <a:pt x="799" y="55"/>
                  </a:cubicBezTo>
                  <a:cubicBezTo>
                    <a:pt x="799" y="54"/>
                    <a:pt x="799" y="54"/>
                    <a:pt x="799" y="54"/>
                  </a:cubicBezTo>
                  <a:cubicBezTo>
                    <a:pt x="799" y="54"/>
                    <a:pt x="799" y="54"/>
                    <a:pt x="799" y="54"/>
                  </a:cubicBezTo>
                  <a:cubicBezTo>
                    <a:pt x="799" y="53"/>
                    <a:pt x="799" y="53"/>
                    <a:pt x="799" y="53"/>
                  </a:cubicBezTo>
                  <a:cubicBezTo>
                    <a:pt x="799" y="53"/>
                    <a:pt x="799" y="53"/>
                    <a:pt x="799" y="53"/>
                  </a:cubicBezTo>
                  <a:cubicBezTo>
                    <a:pt x="799" y="52"/>
                    <a:pt x="799" y="52"/>
                    <a:pt x="799" y="52"/>
                  </a:cubicBezTo>
                  <a:cubicBezTo>
                    <a:pt x="799" y="51"/>
                    <a:pt x="799" y="51"/>
                    <a:pt x="799" y="50"/>
                  </a:cubicBezTo>
                  <a:cubicBezTo>
                    <a:pt x="799" y="49"/>
                    <a:pt x="799" y="48"/>
                    <a:pt x="799" y="48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7"/>
                    <a:pt x="799" y="47"/>
                    <a:pt x="799" y="47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9" y="45"/>
                    <a:pt x="799" y="45"/>
                    <a:pt x="799" y="45"/>
                  </a:cubicBezTo>
                  <a:cubicBezTo>
                    <a:pt x="799" y="45"/>
                    <a:pt x="799" y="44"/>
                    <a:pt x="799" y="43"/>
                  </a:cubicBezTo>
                  <a:cubicBezTo>
                    <a:pt x="799" y="43"/>
                    <a:pt x="799" y="43"/>
                    <a:pt x="799" y="43"/>
                  </a:cubicBezTo>
                  <a:cubicBezTo>
                    <a:pt x="799" y="43"/>
                    <a:pt x="799" y="43"/>
                    <a:pt x="799" y="43"/>
                  </a:cubicBezTo>
                  <a:cubicBezTo>
                    <a:pt x="800" y="43"/>
                    <a:pt x="800" y="43"/>
                    <a:pt x="800" y="43"/>
                  </a:cubicBezTo>
                  <a:cubicBezTo>
                    <a:pt x="800" y="43"/>
                    <a:pt x="800" y="43"/>
                    <a:pt x="800" y="43"/>
                  </a:cubicBezTo>
                  <a:cubicBezTo>
                    <a:pt x="800" y="43"/>
                    <a:pt x="801" y="43"/>
                    <a:pt x="801" y="43"/>
                  </a:cubicBezTo>
                  <a:cubicBezTo>
                    <a:pt x="802" y="43"/>
                    <a:pt x="803" y="43"/>
                    <a:pt x="804" y="43"/>
                  </a:cubicBezTo>
                  <a:cubicBezTo>
                    <a:pt x="805" y="43"/>
                    <a:pt x="806" y="43"/>
                    <a:pt x="807" y="43"/>
                  </a:cubicBezTo>
                  <a:cubicBezTo>
                    <a:pt x="807" y="43"/>
                    <a:pt x="808" y="43"/>
                    <a:pt x="808" y="43"/>
                  </a:cubicBezTo>
                  <a:cubicBezTo>
                    <a:pt x="809" y="43"/>
                    <a:pt x="809" y="43"/>
                    <a:pt x="810" y="43"/>
                  </a:cubicBezTo>
                  <a:cubicBezTo>
                    <a:pt x="810" y="43"/>
                    <a:pt x="810" y="43"/>
                    <a:pt x="810" y="43"/>
                  </a:cubicBezTo>
                  <a:cubicBezTo>
                    <a:pt x="810" y="43"/>
                    <a:pt x="810" y="43"/>
                    <a:pt x="810" y="43"/>
                  </a:cubicBezTo>
                  <a:cubicBezTo>
                    <a:pt x="811" y="43"/>
                    <a:pt x="812" y="43"/>
                    <a:pt x="813" y="43"/>
                  </a:cubicBezTo>
                  <a:cubicBezTo>
                    <a:pt x="813" y="43"/>
                    <a:pt x="813" y="43"/>
                    <a:pt x="813" y="43"/>
                  </a:cubicBezTo>
                  <a:cubicBezTo>
                    <a:pt x="813" y="43"/>
                    <a:pt x="813" y="43"/>
                    <a:pt x="813" y="43"/>
                  </a:cubicBezTo>
                  <a:cubicBezTo>
                    <a:pt x="813" y="43"/>
                    <a:pt x="813" y="43"/>
                    <a:pt x="813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4" y="43"/>
                    <a:pt x="814" y="43"/>
                    <a:pt x="814" y="43"/>
                  </a:cubicBezTo>
                  <a:cubicBezTo>
                    <a:pt x="815" y="43"/>
                    <a:pt x="815" y="43"/>
                    <a:pt x="816" y="43"/>
                  </a:cubicBezTo>
                  <a:cubicBezTo>
                    <a:pt x="816" y="44"/>
                    <a:pt x="816" y="44"/>
                    <a:pt x="816" y="44"/>
                  </a:cubicBezTo>
                  <a:cubicBezTo>
                    <a:pt x="816" y="44"/>
                    <a:pt x="816" y="44"/>
                    <a:pt x="816" y="44"/>
                  </a:cubicBezTo>
                  <a:cubicBezTo>
                    <a:pt x="816" y="44"/>
                    <a:pt x="816" y="44"/>
                    <a:pt x="816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18" y="44"/>
                    <a:pt x="818" y="44"/>
                    <a:pt x="818" y="44"/>
                  </a:cubicBezTo>
                  <a:cubicBezTo>
                    <a:pt x="818" y="44"/>
                    <a:pt x="818" y="44"/>
                    <a:pt x="818" y="44"/>
                  </a:cubicBezTo>
                  <a:cubicBezTo>
                    <a:pt x="818" y="44"/>
                    <a:pt x="818" y="44"/>
                    <a:pt x="818" y="44"/>
                  </a:cubicBezTo>
                  <a:cubicBezTo>
                    <a:pt x="819" y="43"/>
                    <a:pt x="819" y="43"/>
                    <a:pt x="819" y="43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818" y="42"/>
                    <a:pt x="818" y="42"/>
                    <a:pt x="818" y="42"/>
                  </a:cubicBezTo>
                  <a:cubicBezTo>
                    <a:pt x="818" y="42"/>
                    <a:pt x="818" y="42"/>
                    <a:pt x="818" y="42"/>
                  </a:cubicBezTo>
                  <a:cubicBezTo>
                    <a:pt x="818" y="42"/>
                    <a:pt x="818" y="42"/>
                    <a:pt x="818" y="42"/>
                  </a:cubicBezTo>
                  <a:cubicBezTo>
                    <a:pt x="818" y="41"/>
                    <a:pt x="818" y="41"/>
                    <a:pt x="818" y="41"/>
                  </a:cubicBezTo>
                  <a:cubicBezTo>
                    <a:pt x="818" y="40"/>
                    <a:pt x="818" y="40"/>
                    <a:pt x="818" y="39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9" y="39"/>
                    <a:pt x="819" y="39"/>
                    <a:pt x="819" y="39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9" y="38"/>
                    <a:pt x="819" y="38"/>
                    <a:pt x="819" y="38"/>
                  </a:cubicBezTo>
                  <a:cubicBezTo>
                    <a:pt x="818" y="37"/>
                    <a:pt x="818" y="37"/>
                    <a:pt x="818" y="37"/>
                  </a:cubicBezTo>
                  <a:cubicBezTo>
                    <a:pt x="818" y="37"/>
                    <a:pt x="818" y="37"/>
                    <a:pt x="818" y="37"/>
                  </a:cubicBezTo>
                  <a:cubicBezTo>
                    <a:pt x="817" y="37"/>
                    <a:pt x="817" y="37"/>
                    <a:pt x="817" y="37"/>
                  </a:cubicBezTo>
                  <a:cubicBezTo>
                    <a:pt x="817" y="37"/>
                    <a:pt x="817" y="37"/>
                    <a:pt x="817" y="37"/>
                  </a:cubicBezTo>
                  <a:cubicBezTo>
                    <a:pt x="817" y="37"/>
                    <a:pt x="817" y="37"/>
                    <a:pt x="817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6" y="37"/>
                    <a:pt x="816" y="37"/>
                    <a:pt x="816" y="37"/>
                  </a:cubicBezTo>
                  <a:cubicBezTo>
                    <a:pt x="815" y="37"/>
                    <a:pt x="815" y="37"/>
                    <a:pt x="814" y="37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4" y="38"/>
                    <a:pt x="814" y="38"/>
                    <a:pt x="814" y="38"/>
                  </a:cubicBezTo>
                  <a:cubicBezTo>
                    <a:pt x="813" y="38"/>
                    <a:pt x="813" y="38"/>
                    <a:pt x="812" y="38"/>
                  </a:cubicBezTo>
                  <a:cubicBezTo>
                    <a:pt x="812" y="38"/>
                    <a:pt x="812" y="38"/>
                    <a:pt x="812" y="38"/>
                  </a:cubicBezTo>
                  <a:cubicBezTo>
                    <a:pt x="812" y="38"/>
                    <a:pt x="812" y="38"/>
                    <a:pt x="812" y="38"/>
                  </a:cubicBezTo>
                  <a:cubicBezTo>
                    <a:pt x="812" y="38"/>
                    <a:pt x="812" y="38"/>
                    <a:pt x="812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1" y="38"/>
                    <a:pt x="811" y="38"/>
                    <a:pt x="811" y="38"/>
                  </a:cubicBezTo>
                  <a:cubicBezTo>
                    <a:pt x="810" y="38"/>
                    <a:pt x="809" y="38"/>
                    <a:pt x="808" y="38"/>
                  </a:cubicBezTo>
                  <a:cubicBezTo>
                    <a:pt x="808" y="38"/>
                    <a:pt x="808" y="38"/>
                    <a:pt x="807" y="38"/>
                  </a:cubicBezTo>
                  <a:cubicBezTo>
                    <a:pt x="807" y="38"/>
                    <a:pt x="807" y="38"/>
                    <a:pt x="806" y="38"/>
                  </a:cubicBezTo>
                  <a:cubicBezTo>
                    <a:pt x="805" y="38"/>
                    <a:pt x="805" y="38"/>
                    <a:pt x="805" y="38"/>
                  </a:cubicBezTo>
                  <a:cubicBezTo>
                    <a:pt x="804" y="38"/>
                    <a:pt x="803" y="38"/>
                    <a:pt x="802" y="38"/>
                  </a:cubicBezTo>
                  <a:cubicBezTo>
                    <a:pt x="802" y="38"/>
                    <a:pt x="802" y="38"/>
                    <a:pt x="802" y="38"/>
                  </a:cubicBezTo>
                  <a:cubicBezTo>
                    <a:pt x="802" y="38"/>
                    <a:pt x="802" y="38"/>
                    <a:pt x="802" y="38"/>
                  </a:cubicBezTo>
                  <a:cubicBezTo>
                    <a:pt x="802" y="38"/>
                    <a:pt x="802" y="38"/>
                    <a:pt x="802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8"/>
                    <a:pt x="799" y="38"/>
                    <a:pt x="799" y="38"/>
                  </a:cubicBezTo>
                  <a:cubicBezTo>
                    <a:pt x="799" y="37"/>
                    <a:pt x="799" y="37"/>
                    <a:pt x="799" y="37"/>
                  </a:cubicBezTo>
                  <a:cubicBezTo>
                    <a:pt x="799" y="37"/>
                    <a:pt x="799" y="37"/>
                    <a:pt x="799" y="37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800" y="36"/>
                    <a:pt x="800" y="36"/>
                    <a:pt x="800" y="36"/>
                  </a:cubicBezTo>
                  <a:cubicBezTo>
                    <a:pt x="800" y="36"/>
                    <a:pt x="800" y="35"/>
                    <a:pt x="800" y="35"/>
                  </a:cubicBezTo>
                  <a:cubicBezTo>
                    <a:pt x="800" y="34"/>
                    <a:pt x="799" y="33"/>
                    <a:pt x="800" y="33"/>
                  </a:cubicBezTo>
                  <a:cubicBezTo>
                    <a:pt x="800" y="32"/>
                    <a:pt x="800" y="32"/>
                    <a:pt x="800" y="32"/>
                  </a:cubicBezTo>
                  <a:cubicBezTo>
                    <a:pt x="800" y="31"/>
                    <a:pt x="800" y="31"/>
                    <a:pt x="800" y="31"/>
                  </a:cubicBezTo>
                  <a:cubicBezTo>
                    <a:pt x="800" y="31"/>
                    <a:pt x="800" y="31"/>
                    <a:pt x="800" y="31"/>
                  </a:cubicBezTo>
                  <a:cubicBezTo>
                    <a:pt x="800" y="30"/>
                    <a:pt x="800" y="30"/>
                    <a:pt x="800" y="29"/>
                  </a:cubicBezTo>
                  <a:cubicBezTo>
                    <a:pt x="800" y="29"/>
                    <a:pt x="800" y="29"/>
                    <a:pt x="800" y="29"/>
                  </a:cubicBezTo>
                  <a:cubicBezTo>
                    <a:pt x="800" y="29"/>
                    <a:pt x="800" y="29"/>
                    <a:pt x="800" y="29"/>
                  </a:cubicBezTo>
                  <a:cubicBezTo>
                    <a:pt x="800" y="29"/>
                    <a:pt x="800" y="29"/>
                    <a:pt x="800" y="29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7"/>
                    <a:pt x="800" y="27"/>
                    <a:pt x="800" y="27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6"/>
                    <a:pt x="800" y="26"/>
                    <a:pt x="800" y="26"/>
                  </a:cubicBezTo>
                  <a:cubicBezTo>
                    <a:pt x="800" y="25"/>
                    <a:pt x="800" y="25"/>
                    <a:pt x="800" y="25"/>
                  </a:cubicBezTo>
                  <a:cubicBezTo>
                    <a:pt x="800" y="25"/>
                    <a:pt x="800" y="25"/>
                    <a:pt x="800" y="25"/>
                  </a:cubicBezTo>
                  <a:cubicBezTo>
                    <a:pt x="800" y="24"/>
                    <a:pt x="800" y="24"/>
                    <a:pt x="800" y="24"/>
                  </a:cubicBezTo>
                  <a:cubicBezTo>
                    <a:pt x="800" y="24"/>
                    <a:pt x="800" y="24"/>
                    <a:pt x="800" y="24"/>
                  </a:cubicBezTo>
                  <a:cubicBezTo>
                    <a:pt x="800" y="24"/>
                    <a:pt x="800" y="24"/>
                    <a:pt x="800" y="24"/>
                  </a:cubicBezTo>
                  <a:cubicBezTo>
                    <a:pt x="801" y="24"/>
                    <a:pt x="801" y="24"/>
                    <a:pt x="801" y="24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3"/>
                    <a:pt x="801" y="23"/>
                    <a:pt x="801" y="23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2"/>
                    <a:pt x="801" y="22"/>
                    <a:pt x="801" y="22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1"/>
                    <a:pt x="801" y="21"/>
                    <a:pt x="801" y="21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0" y="19"/>
                    <a:pt x="800" y="19"/>
                    <a:pt x="800" y="19"/>
                  </a:cubicBezTo>
                  <a:cubicBezTo>
                    <a:pt x="800" y="19"/>
                    <a:pt x="800" y="19"/>
                    <a:pt x="800" y="19"/>
                  </a:cubicBezTo>
                  <a:cubicBezTo>
                    <a:pt x="800" y="19"/>
                    <a:pt x="800" y="19"/>
                    <a:pt x="800" y="19"/>
                  </a:cubicBezTo>
                  <a:cubicBezTo>
                    <a:pt x="799" y="19"/>
                    <a:pt x="799" y="19"/>
                    <a:pt x="799" y="19"/>
                  </a:cubicBezTo>
                  <a:cubicBezTo>
                    <a:pt x="799" y="20"/>
                    <a:pt x="799" y="20"/>
                    <a:pt x="799" y="20"/>
                  </a:cubicBezTo>
                  <a:cubicBezTo>
                    <a:pt x="799" y="20"/>
                    <a:pt x="799" y="20"/>
                    <a:pt x="799" y="20"/>
                  </a:cubicBezTo>
                  <a:cubicBezTo>
                    <a:pt x="799" y="20"/>
                    <a:pt x="799" y="20"/>
                    <a:pt x="799" y="20"/>
                  </a:cubicBezTo>
                  <a:cubicBezTo>
                    <a:pt x="798" y="20"/>
                    <a:pt x="798" y="20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7" y="21"/>
                    <a:pt x="797" y="21"/>
                    <a:pt x="797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2"/>
                    <a:pt x="794" y="22"/>
                    <a:pt x="794" y="22"/>
                  </a:cubicBezTo>
                  <a:cubicBezTo>
                    <a:pt x="794" y="23"/>
                    <a:pt x="794" y="23"/>
                    <a:pt x="794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2" y="23"/>
                    <a:pt x="792" y="23"/>
                    <a:pt x="792" y="23"/>
                  </a:cubicBezTo>
                  <a:cubicBezTo>
                    <a:pt x="791" y="23"/>
                    <a:pt x="791" y="23"/>
                    <a:pt x="791" y="23"/>
                  </a:cubicBezTo>
                  <a:cubicBezTo>
                    <a:pt x="791" y="23"/>
                    <a:pt x="791" y="23"/>
                    <a:pt x="791" y="23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1" y="24"/>
                    <a:pt x="791" y="24"/>
                    <a:pt x="791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4"/>
                    <a:pt x="789" y="24"/>
                    <a:pt x="789" y="24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5"/>
                    <a:pt x="789" y="25"/>
                    <a:pt x="789" y="25"/>
                  </a:cubicBezTo>
                  <a:cubicBezTo>
                    <a:pt x="789" y="26"/>
                    <a:pt x="789" y="26"/>
                    <a:pt x="789" y="26"/>
                  </a:cubicBezTo>
                  <a:cubicBezTo>
                    <a:pt x="789" y="26"/>
                    <a:pt x="789" y="26"/>
                    <a:pt x="789" y="26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7"/>
                    <a:pt x="789" y="27"/>
                    <a:pt x="789" y="27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89" y="29"/>
                    <a:pt x="789" y="29"/>
                    <a:pt x="789" y="29"/>
                  </a:cubicBezTo>
                  <a:cubicBezTo>
                    <a:pt x="789" y="29"/>
                    <a:pt x="789" y="29"/>
                    <a:pt x="789" y="29"/>
                  </a:cubicBezTo>
                  <a:cubicBezTo>
                    <a:pt x="789" y="30"/>
                    <a:pt x="789" y="31"/>
                    <a:pt x="789" y="32"/>
                  </a:cubicBezTo>
                  <a:cubicBezTo>
                    <a:pt x="789" y="32"/>
                    <a:pt x="789" y="32"/>
                    <a:pt x="789" y="32"/>
                  </a:cubicBezTo>
                  <a:cubicBezTo>
                    <a:pt x="789" y="32"/>
                    <a:pt x="789" y="33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4"/>
                    <a:pt x="789" y="34"/>
                    <a:pt x="789" y="34"/>
                  </a:cubicBezTo>
                  <a:cubicBezTo>
                    <a:pt x="789" y="35"/>
                    <a:pt x="789" y="35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6"/>
                    <a:pt x="789" y="36"/>
                    <a:pt x="789" y="36"/>
                  </a:cubicBezTo>
                  <a:cubicBezTo>
                    <a:pt x="789" y="37"/>
                    <a:pt x="789" y="37"/>
                    <a:pt x="789" y="37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88" y="38"/>
                    <a:pt x="788" y="38"/>
                    <a:pt x="787" y="38"/>
                  </a:cubicBezTo>
                  <a:cubicBezTo>
                    <a:pt x="786" y="38"/>
                    <a:pt x="785" y="38"/>
                    <a:pt x="784" y="38"/>
                  </a:cubicBezTo>
                  <a:cubicBezTo>
                    <a:pt x="784" y="38"/>
                    <a:pt x="784" y="38"/>
                    <a:pt x="784" y="38"/>
                  </a:cubicBezTo>
                  <a:cubicBezTo>
                    <a:pt x="784" y="38"/>
                    <a:pt x="784" y="38"/>
                    <a:pt x="784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3" y="38"/>
                    <a:pt x="783" y="38"/>
                    <a:pt x="783" y="38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8"/>
                    <a:pt x="781" y="38"/>
                    <a:pt x="781" y="38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39"/>
                    <a:pt x="781" y="39"/>
                    <a:pt x="781" y="39"/>
                  </a:cubicBezTo>
                  <a:cubicBezTo>
                    <a:pt x="781" y="40"/>
                    <a:pt x="781" y="40"/>
                    <a:pt x="781" y="40"/>
                  </a:cubicBezTo>
                  <a:cubicBezTo>
                    <a:pt x="781" y="40"/>
                    <a:pt x="781" y="40"/>
                    <a:pt x="781" y="40"/>
                  </a:cubicBezTo>
                  <a:cubicBezTo>
                    <a:pt x="781" y="40"/>
                    <a:pt x="781" y="40"/>
                    <a:pt x="781" y="40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2"/>
                    <a:pt x="781" y="43"/>
                    <a:pt x="781" y="43"/>
                  </a:cubicBezTo>
                  <a:cubicBezTo>
                    <a:pt x="781" y="43"/>
                    <a:pt x="781" y="43"/>
                    <a:pt x="781" y="43"/>
                  </a:cubicBezTo>
                  <a:cubicBezTo>
                    <a:pt x="781" y="43"/>
                    <a:pt x="781" y="43"/>
                    <a:pt x="781" y="43"/>
                  </a:cubicBezTo>
                  <a:cubicBezTo>
                    <a:pt x="783" y="43"/>
                    <a:pt x="783" y="43"/>
                    <a:pt x="783" y="43"/>
                  </a:cubicBezTo>
                  <a:cubicBezTo>
                    <a:pt x="783" y="43"/>
                    <a:pt x="784" y="43"/>
                    <a:pt x="785" y="43"/>
                  </a:cubicBezTo>
                  <a:cubicBezTo>
                    <a:pt x="785" y="43"/>
                    <a:pt x="785" y="43"/>
                    <a:pt x="785" y="43"/>
                  </a:cubicBezTo>
                  <a:cubicBezTo>
                    <a:pt x="786" y="43"/>
                    <a:pt x="787" y="43"/>
                    <a:pt x="787" y="43"/>
                  </a:cubicBezTo>
                  <a:cubicBezTo>
                    <a:pt x="788" y="43"/>
                    <a:pt x="788" y="43"/>
                    <a:pt x="789" y="43"/>
                  </a:cubicBezTo>
                  <a:cubicBezTo>
                    <a:pt x="789" y="43"/>
                    <a:pt x="789" y="43"/>
                    <a:pt x="789" y="43"/>
                  </a:cubicBezTo>
                  <a:cubicBezTo>
                    <a:pt x="789" y="43"/>
                    <a:pt x="789" y="43"/>
                    <a:pt x="789" y="43"/>
                  </a:cubicBezTo>
                  <a:cubicBezTo>
                    <a:pt x="789" y="44"/>
                    <a:pt x="789" y="44"/>
                    <a:pt x="789" y="44"/>
                  </a:cubicBezTo>
                  <a:cubicBezTo>
                    <a:pt x="789" y="44"/>
                    <a:pt x="789" y="44"/>
                    <a:pt x="789" y="44"/>
                  </a:cubicBezTo>
                  <a:cubicBezTo>
                    <a:pt x="789" y="44"/>
                    <a:pt x="789" y="45"/>
                    <a:pt x="789" y="45"/>
                  </a:cubicBezTo>
                  <a:cubicBezTo>
                    <a:pt x="789" y="46"/>
                    <a:pt x="789" y="47"/>
                    <a:pt x="789" y="48"/>
                  </a:cubicBezTo>
                  <a:cubicBezTo>
                    <a:pt x="789" y="48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9" y="50"/>
                    <a:pt x="789" y="50"/>
                    <a:pt x="789" y="50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1"/>
                    <a:pt x="789" y="51"/>
                  </a:cubicBezTo>
                  <a:cubicBezTo>
                    <a:pt x="789" y="51"/>
                    <a:pt x="789" y="52"/>
                    <a:pt x="789" y="52"/>
                  </a:cubicBezTo>
                  <a:cubicBezTo>
                    <a:pt x="789" y="52"/>
                    <a:pt x="789" y="52"/>
                    <a:pt x="789" y="52"/>
                  </a:cubicBezTo>
                  <a:cubicBezTo>
                    <a:pt x="789" y="54"/>
                    <a:pt x="789" y="54"/>
                    <a:pt x="789" y="54"/>
                  </a:cubicBezTo>
                  <a:cubicBezTo>
                    <a:pt x="789" y="54"/>
                    <a:pt x="789" y="54"/>
                    <a:pt x="789" y="54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5"/>
                    <a:pt x="789" y="55"/>
                    <a:pt x="789" y="55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789" y="56"/>
                    <a:pt x="789" y="57"/>
                    <a:pt x="789" y="57"/>
                  </a:cubicBezTo>
                  <a:cubicBezTo>
                    <a:pt x="789" y="58"/>
                    <a:pt x="789" y="59"/>
                    <a:pt x="789" y="59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789" y="61"/>
                    <a:pt x="789" y="61"/>
                    <a:pt x="789" y="61"/>
                  </a:cubicBezTo>
                  <a:cubicBezTo>
                    <a:pt x="789" y="61"/>
                    <a:pt x="789" y="61"/>
                    <a:pt x="789" y="61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2"/>
                    <a:pt x="789" y="62"/>
                    <a:pt x="789" y="62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3"/>
                    <a:pt x="789" y="63"/>
                    <a:pt x="789" y="63"/>
                  </a:cubicBezTo>
                  <a:cubicBezTo>
                    <a:pt x="789" y="64"/>
                    <a:pt x="789" y="64"/>
                    <a:pt x="789" y="64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5"/>
                    <a:pt x="789" y="65"/>
                    <a:pt x="789" y="65"/>
                  </a:cubicBezTo>
                  <a:cubicBezTo>
                    <a:pt x="789" y="66"/>
                    <a:pt x="789" y="67"/>
                    <a:pt x="789" y="68"/>
                  </a:cubicBezTo>
                  <a:cubicBezTo>
                    <a:pt x="789" y="68"/>
                    <a:pt x="789" y="68"/>
                    <a:pt x="789" y="68"/>
                  </a:cubicBezTo>
                  <a:cubicBezTo>
                    <a:pt x="789" y="68"/>
                    <a:pt x="789" y="68"/>
                    <a:pt x="789" y="68"/>
                  </a:cubicBezTo>
                  <a:cubicBezTo>
                    <a:pt x="789" y="69"/>
                    <a:pt x="789" y="69"/>
                    <a:pt x="789" y="70"/>
                  </a:cubicBezTo>
                  <a:cubicBezTo>
                    <a:pt x="789" y="70"/>
                    <a:pt x="789" y="71"/>
                    <a:pt x="789" y="71"/>
                  </a:cubicBezTo>
                  <a:cubicBezTo>
                    <a:pt x="789" y="71"/>
                    <a:pt x="789" y="71"/>
                    <a:pt x="789" y="71"/>
                  </a:cubicBezTo>
                  <a:cubicBezTo>
                    <a:pt x="789" y="71"/>
                    <a:pt x="789" y="71"/>
                    <a:pt x="789" y="71"/>
                  </a:cubicBezTo>
                  <a:cubicBezTo>
                    <a:pt x="789" y="71"/>
                    <a:pt x="789" y="71"/>
                    <a:pt x="789" y="71"/>
                  </a:cubicBezTo>
                  <a:cubicBezTo>
                    <a:pt x="789" y="73"/>
                    <a:pt x="789" y="73"/>
                    <a:pt x="789" y="73"/>
                  </a:cubicBezTo>
                  <a:cubicBezTo>
                    <a:pt x="789" y="73"/>
                    <a:pt x="789" y="73"/>
                    <a:pt x="789" y="73"/>
                  </a:cubicBezTo>
                  <a:cubicBezTo>
                    <a:pt x="789" y="74"/>
                    <a:pt x="789" y="74"/>
                    <a:pt x="789" y="74"/>
                  </a:cubicBezTo>
                  <a:cubicBezTo>
                    <a:pt x="789" y="74"/>
                    <a:pt x="789" y="74"/>
                    <a:pt x="789" y="74"/>
                  </a:cubicBezTo>
                  <a:cubicBezTo>
                    <a:pt x="789" y="75"/>
                    <a:pt x="789" y="75"/>
                    <a:pt x="789" y="76"/>
                  </a:cubicBezTo>
                  <a:cubicBezTo>
                    <a:pt x="789" y="76"/>
                    <a:pt x="789" y="76"/>
                    <a:pt x="789" y="76"/>
                  </a:cubicBezTo>
                  <a:cubicBezTo>
                    <a:pt x="789" y="77"/>
                    <a:pt x="789" y="78"/>
                    <a:pt x="789" y="78"/>
                  </a:cubicBezTo>
                  <a:cubicBezTo>
                    <a:pt x="789" y="78"/>
                    <a:pt x="789" y="78"/>
                    <a:pt x="789" y="78"/>
                  </a:cubicBezTo>
                  <a:cubicBezTo>
                    <a:pt x="789" y="78"/>
                    <a:pt x="789" y="78"/>
                    <a:pt x="789" y="78"/>
                  </a:cubicBezTo>
                  <a:cubicBezTo>
                    <a:pt x="789" y="79"/>
                    <a:pt x="789" y="79"/>
                    <a:pt x="789" y="79"/>
                  </a:cubicBezTo>
                  <a:cubicBezTo>
                    <a:pt x="789" y="80"/>
                    <a:pt x="789" y="80"/>
                    <a:pt x="789" y="80"/>
                  </a:cubicBezTo>
                  <a:cubicBezTo>
                    <a:pt x="789" y="80"/>
                    <a:pt x="789" y="80"/>
                    <a:pt x="789" y="80"/>
                  </a:cubicBezTo>
                  <a:cubicBezTo>
                    <a:pt x="789" y="81"/>
                    <a:pt x="789" y="81"/>
                    <a:pt x="789" y="81"/>
                  </a:cubicBezTo>
                  <a:cubicBezTo>
                    <a:pt x="789" y="82"/>
                    <a:pt x="789" y="82"/>
                    <a:pt x="789" y="82"/>
                  </a:cubicBezTo>
                  <a:cubicBezTo>
                    <a:pt x="789" y="82"/>
                    <a:pt x="789" y="82"/>
                    <a:pt x="789" y="82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3"/>
                    <a:pt x="789" y="83"/>
                    <a:pt x="789" y="83"/>
                  </a:cubicBezTo>
                  <a:cubicBezTo>
                    <a:pt x="789" y="84"/>
                    <a:pt x="789" y="85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6"/>
                    <a:pt x="789" y="86"/>
                    <a:pt x="789" y="86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89"/>
                    <a:pt x="790" y="89"/>
                    <a:pt x="790" y="89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0" y="91"/>
                    <a:pt x="790" y="91"/>
                    <a:pt x="790" y="91"/>
                  </a:cubicBezTo>
                  <a:cubicBezTo>
                    <a:pt x="791" y="91"/>
                    <a:pt x="791" y="91"/>
                    <a:pt x="791" y="91"/>
                  </a:cubicBezTo>
                  <a:cubicBezTo>
                    <a:pt x="791" y="91"/>
                    <a:pt x="791" y="91"/>
                    <a:pt x="791" y="91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3"/>
                    <a:pt x="791" y="93"/>
                    <a:pt x="791" y="93"/>
                  </a:cubicBezTo>
                  <a:cubicBezTo>
                    <a:pt x="791" y="93"/>
                    <a:pt x="791" y="93"/>
                    <a:pt x="791" y="93"/>
                  </a:cubicBezTo>
                  <a:cubicBezTo>
                    <a:pt x="791" y="93"/>
                    <a:pt x="791" y="93"/>
                    <a:pt x="791" y="93"/>
                  </a:cubicBezTo>
                  <a:cubicBezTo>
                    <a:pt x="792" y="93"/>
                    <a:pt x="792" y="93"/>
                    <a:pt x="792" y="93"/>
                  </a:cubicBezTo>
                  <a:cubicBezTo>
                    <a:pt x="792" y="93"/>
                    <a:pt x="792" y="93"/>
                    <a:pt x="792" y="93"/>
                  </a:cubicBezTo>
                  <a:cubicBezTo>
                    <a:pt x="792" y="93"/>
                    <a:pt x="792" y="93"/>
                    <a:pt x="792" y="93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4"/>
                    <a:pt x="792" y="94"/>
                    <a:pt x="792" y="94"/>
                  </a:cubicBezTo>
                  <a:cubicBezTo>
                    <a:pt x="792" y="95"/>
                    <a:pt x="792" y="95"/>
                    <a:pt x="792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3" y="95"/>
                    <a:pt x="793" y="95"/>
                    <a:pt x="793" y="95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6"/>
                    <a:pt x="794" y="96"/>
                    <a:pt x="794" y="96"/>
                  </a:cubicBezTo>
                  <a:cubicBezTo>
                    <a:pt x="794" y="97"/>
                    <a:pt x="794" y="97"/>
                    <a:pt x="794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5" y="97"/>
                    <a:pt x="795" y="97"/>
                    <a:pt x="795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7" y="98"/>
                    <a:pt x="797" y="98"/>
                    <a:pt x="797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8" y="98"/>
                    <a:pt x="798" y="98"/>
                    <a:pt x="798" y="98"/>
                  </a:cubicBezTo>
                  <a:cubicBezTo>
                    <a:pt x="799" y="98"/>
                    <a:pt x="799" y="98"/>
                    <a:pt x="799" y="98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799" y="99"/>
                    <a:pt x="799" y="99"/>
                    <a:pt x="799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0" y="99"/>
                    <a:pt x="800" y="99"/>
                    <a:pt x="800" y="99"/>
                  </a:cubicBezTo>
                  <a:cubicBezTo>
                    <a:pt x="801" y="99"/>
                    <a:pt x="801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3" y="99"/>
                    <a:pt x="803" y="99"/>
                    <a:pt x="803" y="99"/>
                  </a:cubicBezTo>
                  <a:cubicBezTo>
                    <a:pt x="803" y="99"/>
                    <a:pt x="803" y="99"/>
                    <a:pt x="803" y="99"/>
                  </a:cubicBezTo>
                  <a:cubicBezTo>
                    <a:pt x="803" y="99"/>
                    <a:pt x="804" y="99"/>
                    <a:pt x="804" y="99"/>
                  </a:cubicBezTo>
                  <a:cubicBezTo>
                    <a:pt x="805" y="99"/>
                    <a:pt x="805" y="99"/>
                    <a:pt x="806" y="99"/>
                  </a:cubicBezTo>
                  <a:cubicBezTo>
                    <a:pt x="806" y="99"/>
                    <a:pt x="806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7" y="99"/>
                    <a:pt x="807" y="99"/>
                    <a:pt x="807" y="99"/>
                  </a:cubicBezTo>
                  <a:cubicBezTo>
                    <a:pt x="808" y="99"/>
                    <a:pt x="808" y="99"/>
                    <a:pt x="808" y="99"/>
                  </a:cubicBezTo>
                  <a:cubicBezTo>
                    <a:pt x="808" y="99"/>
                    <a:pt x="808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9"/>
                    <a:pt x="811" y="99"/>
                    <a:pt x="811" y="99"/>
                  </a:cubicBezTo>
                  <a:cubicBezTo>
                    <a:pt x="811" y="98"/>
                    <a:pt x="811" y="98"/>
                    <a:pt x="811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2" y="98"/>
                    <a:pt x="812" y="98"/>
                    <a:pt x="812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3" y="98"/>
                    <a:pt x="813" y="98"/>
                    <a:pt x="813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4" y="98"/>
                    <a:pt x="814" y="98"/>
                    <a:pt x="814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6" y="97"/>
                    <a:pt x="816" y="97"/>
                    <a:pt x="816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7"/>
                    <a:pt x="817" y="97"/>
                    <a:pt x="817" y="97"/>
                  </a:cubicBezTo>
                  <a:cubicBezTo>
                    <a:pt x="817" y="96"/>
                    <a:pt x="817" y="96"/>
                    <a:pt x="817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19" y="96"/>
                    <a:pt x="819" y="96"/>
                    <a:pt x="819" y="96"/>
                  </a:cubicBezTo>
                  <a:cubicBezTo>
                    <a:pt x="820" y="96"/>
                    <a:pt x="820" y="96"/>
                    <a:pt x="820" y="96"/>
                  </a:cubicBezTo>
                  <a:cubicBezTo>
                    <a:pt x="820" y="96"/>
                    <a:pt x="820" y="96"/>
                    <a:pt x="820" y="96"/>
                  </a:cubicBezTo>
                  <a:cubicBezTo>
                    <a:pt x="820" y="96"/>
                    <a:pt x="820" y="96"/>
                    <a:pt x="820" y="96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21" y="95"/>
                    <a:pt x="821" y="95"/>
                    <a:pt x="821" y="95"/>
                  </a:cubicBezTo>
                  <a:cubicBezTo>
                    <a:pt x="821" y="95"/>
                    <a:pt x="821" y="95"/>
                    <a:pt x="821" y="95"/>
                  </a:cubicBezTo>
                  <a:cubicBezTo>
                    <a:pt x="821" y="94"/>
                    <a:pt x="821" y="94"/>
                    <a:pt x="821" y="93"/>
                  </a:cubicBezTo>
                  <a:cubicBezTo>
                    <a:pt x="821" y="92"/>
                    <a:pt x="821" y="92"/>
                    <a:pt x="821" y="92"/>
                  </a:cubicBezTo>
                  <a:lnTo>
                    <a:pt x="821" y="91"/>
                  </a:lnTo>
                  <a:close/>
                  <a:moveTo>
                    <a:pt x="776" y="66"/>
                  </a:moveTo>
                  <a:cubicBezTo>
                    <a:pt x="776" y="66"/>
                    <a:pt x="776" y="66"/>
                    <a:pt x="776" y="66"/>
                  </a:cubicBezTo>
                  <a:cubicBezTo>
                    <a:pt x="776" y="67"/>
                    <a:pt x="776" y="67"/>
                    <a:pt x="776" y="67"/>
                  </a:cubicBezTo>
                  <a:cubicBezTo>
                    <a:pt x="775" y="67"/>
                    <a:pt x="775" y="67"/>
                    <a:pt x="775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4" y="67"/>
                    <a:pt x="774" y="67"/>
                    <a:pt x="774" y="67"/>
                  </a:cubicBezTo>
                  <a:cubicBezTo>
                    <a:pt x="773" y="67"/>
                    <a:pt x="773" y="67"/>
                    <a:pt x="773" y="67"/>
                  </a:cubicBezTo>
                  <a:cubicBezTo>
                    <a:pt x="773" y="67"/>
                    <a:pt x="772" y="67"/>
                    <a:pt x="772" y="67"/>
                  </a:cubicBezTo>
                  <a:cubicBezTo>
                    <a:pt x="771" y="67"/>
                    <a:pt x="770" y="67"/>
                    <a:pt x="769" y="67"/>
                  </a:cubicBezTo>
                  <a:cubicBezTo>
                    <a:pt x="769" y="67"/>
                    <a:pt x="768" y="67"/>
                    <a:pt x="768" y="67"/>
                  </a:cubicBezTo>
                  <a:cubicBezTo>
                    <a:pt x="767" y="66"/>
                    <a:pt x="767" y="66"/>
                    <a:pt x="767" y="66"/>
                  </a:cubicBezTo>
                  <a:cubicBezTo>
                    <a:pt x="767" y="67"/>
                    <a:pt x="767" y="67"/>
                    <a:pt x="767" y="67"/>
                  </a:cubicBezTo>
                  <a:cubicBezTo>
                    <a:pt x="766" y="66"/>
                    <a:pt x="765" y="66"/>
                    <a:pt x="765" y="66"/>
                  </a:cubicBezTo>
                  <a:cubicBezTo>
                    <a:pt x="764" y="66"/>
                    <a:pt x="764" y="66"/>
                    <a:pt x="764" y="66"/>
                  </a:cubicBezTo>
                  <a:cubicBezTo>
                    <a:pt x="764" y="66"/>
                    <a:pt x="764" y="66"/>
                    <a:pt x="764" y="66"/>
                  </a:cubicBezTo>
                  <a:cubicBezTo>
                    <a:pt x="764" y="66"/>
                    <a:pt x="763" y="66"/>
                    <a:pt x="763" y="66"/>
                  </a:cubicBezTo>
                  <a:cubicBezTo>
                    <a:pt x="760" y="66"/>
                    <a:pt x="758" y="66"/>
                    <a:pt x="755" y="66"/>
                  </a:cubicBezTo>
                  <a:cubicBezTo>
                    <a:pt x="755" y="66"/>
                    <a:pt x="754" y="66"/>
                    <a:pt x="753" y="66"/>
                  </a:cubicBezTo>
                  <a:cubicBezTo>
                    <a:pt x="752" y="66"/>
                    <a:pt x="752" y="66"/>
                    <a:pt x="752" y="66"/>
                  </a:cubicBezTo>
                  <a:cubicBezTo>
                    <a:pt x="752" y="66"/>
                    <a:pt x="751" y="66"/>
                    <a:pt x="751" y="66"/>
                  </a:cubicBezTo>
                  <a:cubicBezTo>
                    <a:pt x="751" y="66"/>
                    <a:pt x="751" y="66"/>
                    <a:pt x="751" y="66"/>
                  </a:cubicBezTo>
                  <a:cubicBezTo>
                    <a:pt x="750" y="66"/>
                    <a:pt x="748" y="66"/>
                    <a:pt x="747" y="66"/>
                  </a:cubicBezTo>
                  <a:cubicBezTo>
                    <a:pt x="746" y="66"/>
                    <a:pt x="745" y="66"/>
                    <a:pt x="743" y="66"/>
                  </a:cubicBezTo>
                  <a:cubicBezTo>
                    <a:pt x="742" y="66"/>
                    <a:pt x="741" y="66"/>
                    <a:pt x="740" y="67"/>
                  </a:cubicBezTo>
                  <a:cubicBezTo>
                    <a:pt x="740" y="67"/>
                    <a:pt x="740" y="67"/>
                    <a:pt x="740" y="67"/>
                  </a:cubicBezTo>
                  <a:cubicBezTo>
                    <a:pt x="740" y="67"/>
                    <a:pt x="740" y="67"/>
                    <a:pt x="740" y="67"/>
                  </a:cubicBezTo>
                  <a:cubicBezTo>
                    <a:pt x="739" y="67"/>
                    <a:pt x="739" y="67"/>
                    <a:pt x="739" y="67"/>
                  </a:cubicBezTo>
                  <a:cubicBezTo>
                    <a:pt x="739" y="67"/>
                    <a:pt x="739" y="67"/>
                    <a:pt x="739" y="67"/>
                  </a:cubicBezTo>
                  <a:cubicBezTo>
                    <a:pt x="738" y="67"/>
                    <a:pt x="738" y="67"/>
                    <a:pt x="738" y="67"/>
                  </a:cubicBezTo>
                  <a:cubicBezTo>
                    <a:pt x="738" y="67"/>
                    <a:pt x="738" y="67"/>
                    <a:pt x="738" y="67"/>
                  </a:cubicBezTo>
                  <a:cubicBezTo>
                    <a:pt x="737" y="67"/>
                    <a:pt x="737" y="67"/>
                    <a:pt x="736" y="67"/>
                  </a:cubicBezTo>
                  <a:cubicBezTo>
                    <a:pt x="736" y="67"/>
                    <a:pt x="736" y="67"/>
                    <a:pt x="736" y="67"/>
                  </a:cubicBezTo>
                  <a:cubicBezTo>
                    <a:pt x="736" y="67"/>
                    <a:pt x="735" y="67"/>
                    <a:pt x="734" y="67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33" y="67"/>
                    <a:pt x="733" y="67"/>
                    <a:pt x="733" y="67"/>
                  </a:cubicBezTo>
                  <a:cubicBezTo>
                    <a:pt x="733" y="67"/>
                    <a:pt x="732" y="67"/>
                    <a:pt x="731" y="67"/>
                  </a:cubicBezTo>
                  <a:cubicBezTo>
                    <a:pt x="731" y="67"/>
                    <a:pt x="730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9" y="67"/>
                    <a:pt x="729" y="67"/>
                    <a:pt x="729" y="67"/>
                  </a:cubicBezTo>
                  <a:cubicBezTo>
                    <a:pt x="728" y="67"/>
                    <a:pt x="728" y="67"/>
                    <a:pt x="728" y="67"/>
                  </a:cubicBezTo>
                  <a:cubicBezTo>
                    <a:pt x="728" y="67"/>
                    <a:pt x="728" y="67"/>
                    <a:pt x="728" y="67"/>
                  </a:cubicBezTo>
                  <a:cubicBezTo>
                    <a:pt x="728" y="67"/>
                    <a:pt x="728" y="67"/>
                    <a:pt x="728" y="67"/>
                  </a:cubicBezTo>
                  <a:cubicBezTo>
                    <a:pt x="728" y="68"/>
                    <a:pt x="728" y="68"/>
                    <a:pt x="728" y="68"/>
                  </a:cubicBezTo>
                  <a:cubicBezTo>
                    <a:pt x="728" y="68"/>
                    <a:pt x="728" y="68"/>
                    <a:pt x="728" y="68"/>
                  </a:cubicBezTo>
                  <a:cubicBezTo>
                    <a:pt x="728" y="68"/>
                    <a:pt x="728" y="68"/>
                    <a:pt x="728" y="68"/>
                  </a:cubicBezTo>
                  <a:cubicBezTo>
                    <a:pt x="728" y="69"/>
                    <a:pt x="728" y="69"/>
                    <a:pt x="728" y="70"/>
                  </a:cubicBezTo>
                  <a:cubicBezTo>
                    <a:pt x="728" y="71"/>
                    <a:pt x="728" y="71"/>
                    <a:pt x="728" y="71"/>
                  </a:cubicBezTo>
                  <a:cubicBezTo>
                    <a:pt x="728" y="71"/>
                    <a:pt x="728" y="71"/>
                    <a:pt x="728" y="71"/>
                  </a:cubicBezTo>
                  <a:cubicBezTo>
                    <a:pt x="728" y="71"/>
                    <a:pt x="728" y="71"/>
                    <a:pt x="72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9" y="74"/>
                    <a:pt x="729" y="74"/>
                    <a:pt x="729" y="74"/>
                  </a:cubicBezTo>
                  <a:cubicBezTo>
                    <a:pt x="729" y="74"/>
                    <a:pt x="729" y="74"/>
                    <a:pt x="729" y="74"/>
                  </a:cubicBezTo>
                  <a:cubicBezTo>
                    <a:pt x="729" y="74"/>
                    <a:pt x="729" y="74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5"/>
                    <a:pt x="729" y="75"/>
                    <a:pt x="729" y="75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6"/>
                    <a:pt x="729" y="76"/>
                    <a:pt x="729" y="76"/>
                  </a:cubicBezTo>
                  <a:cubicBezTo>
                    <a:pt x="729" y="77"/>
                    <a:pt x="729" y="77"/>
                    <a:pt x="729" y="77"/>
                  </a:cubicBezTo>
                  <a:cubicBezTo>
                    <a:pt x="729" y="77"/>
                    <a:pt x="729" y="77"/>
                    <a:pt x="729" y="77"/>
                  </a:cubicBezTo>
                  <a:cubicBezTo>
                    <a:pt x="729" y="77"/>
                    <a:pt x="729" y="77"/>
                    <a:pt x="729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7"/>
                    <a:pt x="730" y="77"/>
                    <a:pt x="730" y="77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79"/>
                    <a:pt x="730" y="79"/>
                    <a:pt x="730" y="79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0" y="80"/>
                    <a:pt x="730" y="80"/>
                    <a:pt x="730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0"/>
                    <a:pt x="731" y="80"/>
                    <a:pt x="731" y="80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1"/>
                    <a:pt x="731" y="81"/>
                    <a:pt x="731" y="81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1" y="82"/>
                    <a:pt x="731" y="82"/>
                    <a:pt x="731" y="82"/>
                  </a:cubicBezTo>
                  <a:cubicBezTo>
                    <a:pt x="732" y="82"/>
                    <a:pt x="732" y="82"/>
                    <a:pt x="732" y="82"/>
                  </a:cubicBezTo>
                  <a:cubicBezTo>
                    <a:pt x="732" y="82"/>
                    <a:pt x="732" y="82"/>
                    <a:pt x="732" y="82"/>
                  </a:cubicBezTo>
                  <a:cubicBezTo>
                    <a:pt x="732" y="82"/>
                    <a:pt x="732" y="82"/>
                    <a:pt x="732" y="82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2" y="83"/>
                    <a:pt x="732" y="83"/>
                    <a:pt x="732" y="83"/>
                  </a:cubicBezTo>
                  <a:cubicBezTo>
                    <a:pt x="733" y="84"/>
                    <a:pt x="733" y="84"/>
                    <a:pt x="733" y="84"/>
                  </a:cubicBezTo>
                  <a:cubicBezTo>
                    <a:pt x="733" y="84"/>
                    <a:pt x="733" y="84"/>
                    <a:pt x="733" y="84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3" y="85"/>
                    <a:pt x="733" y="85"/>
                    <a:pt x="733" y="85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6"/>
                    <a:pt x="734" y="86"/>
                    <a:pt x="734" y="86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4" y="87"/>
                    <a:pt x="734" y="87"/>
                    <a:pt x="734" y="87"/>
                  </a:cubicBezTo>
                  <a:cubicBezTo>
                    <a:pt x="735" y="87"/>
                    <a:pt x="735" y="87"/>
                    <a:pt x="735" y="87"/>
                  </a:cubicBezTo>
                  <a:cubicBezTo>
                    <a:pt x="735" y="88"/>
                    <a:pt x="735" y="88"/>
                    <a:pt x="735" y="88"/>
                  </a:cubicBezTo>
                  <a:cubicBezTo>
                    <a:pt x="735" y="88"/>
                    <a:pt x="735" y="88"/>
                    <a:pt x="735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6" y="88"/>
                    <a:pt x="736" y="88"/>
                    <a:pt x="736" y="88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89"/>
                    <a:pt x="737" y="89"/>
                    <a:pt x="737" y="89"/>
                  </a:cubicBezTo>
                  <a:cubicBezTo>
                    <a:pt x="737" y="90"/>
                    <a:pt x="737" y="90"/>
                    <a:pt x="737" y="90"/>
                  </a:cubicBezTo>
                  <a:cubicBezTo>
                    <a:pt x="737" y="90"/>
                    <a:pt x="737" y="90"/>
                    <a:pt x="737" y="90"/>
                  </a:cubicBezTo>
                  <a:cubicBezTo>
                    <a:pt x="737" y="90"/>
                    <a:pt x="737" y="90"/>
                    <a:pt x="737" y="90"/>
                  </a:cubicBezTo>
                  <a:cubicBezTo>
                    <a:pt x="738" y="90"/>
                    <a:pt x="738" y="90"/>
                    <a:pt x="738" y="90"/>
                  </a:cubicBezTo>
                  <a:cubicBezTo>
                    <a:pt x="738" y="90"/>
                    <a:pt x="738" y="90"/>
                    <a:pt x="738" y="90"/>
                  </a:cubicBezTo>
                  <a:cubicBezTo>
                    <a:pt x="738" y="91"/>
                    <a:pt x="738" y="91"/>
                    <a:pt x="738" y="91"/>
                  </a:cubicBezTo>
                  <a:cubicBezTo>
                    <a:pt x="739" y="91"/>
                    <a:pt x="739" y="91"/>
                    <a:pt x="739" y="91"/>
                  </a:cubicBezTo>
                  <a:cubicBezTo>
                    <a:pt x="739" y="91"/>
                    <a:pt x="739" y="91"/>
                    <a:pt x="739" y="91"/>
                  </a:cubicBezTo>
                  <a:cubicBezTo>
                    <a:pt x="739" y="91"/>
                    <a:pt x="739" y="91"/>
                    <a:pt x="739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1"/>
                    <a:pt x="740" y="91"/>
                    <a:pt x="740" y="91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0" y="92"/>
                    <a:pt x="740" y="92"/>
                    <a:pt x="740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1" y="92"/>
                    <a:pt x="741" y="92"/>
                    <a:pt x="741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2"/>
                    <a:pt x="742" y="92"/>
                    <a:pt x="742" y="92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2" y="93"/>
                    <a:pt x="742" y="93"/>
                    <a:pt x="742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3" y="93"/>
                    <a:pt x="743" y="93"/>
                    <a:pt x="743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4" y="93"/>
                    <a:pt x="744" y="93"/>
                    <a:pt x="744" y="93"/>
                  </a:cubicBezTo>
                  <a:cubicBezTo>
                    <a:pt x="745" y="93"/>
                    <a:pt x="745" y="93"/>
                    <a:pt x="745" y="93"/>
                  </a:cubicBezTo>
                  <a:cubicBezTo>
                    <a:pt x="745" y="93"/>
                    <a:pt x="745" y="93"/>
                    <a:pt x="745" y="93"/>
                  </a:cubicBezTo>
                  <a:cubicBezTo>
                    <a:pt x="745" y="93"/>
                    <a:pt x="745" y="93"/>
                    <a:pt x="745" y="93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5" y="94"/>
                    <a:pt x="745" y="94"/>
                    <a:pt x="745" y="94"/>
                  </a:cubicBezTo>
                  <a:cubicBezTo>
                    <a:pt x="746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7" y="94"/>
                    <a:pt x="747" y="94"/>
                    <a:pt x="747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8" y="94"/>
                    <a:pt x="748" y="94"/>
                  </a:cubicBezTo>
                  <a:cubicBezTo>
                    <a:pt x="748" y="94"/>
                    <a:pt x="749" y="94"/>
                    <a:pt x="749" y="94"/>
                  </a:cubicBezTo>
                  <a:cubicBezTo>
                    <a:pt x="749" y="94"/>
                    <a:pt x="749" y="94"/>
                    <a:pt x="749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4"/>
                    <a:pt x="750" y="94"/>
                    <a:pt x="750" y="94"/>
                  </a:cubicBezTo>
                  <a:cubicBezTo>
                    <a:pt x="750" y="95"/>
                    <a:pt x="750" y="95"/>
                    <a:pt x="750" y="95"/>
                  </a:cubicBezTo>
                  <a:cubicBezTo>
                    <a:pt x="751" y="95"/>
                    <a:pt x="751" y="95"/>
                    <a:pt x="752" y="95"/>
                  </a:cubicBezTo>
                  <a:cubicBezTo>
                    <a:pt x="752" y="95"/>
                    <a:pt x="752" y="95"/>
                    <a:pt x="752" y="95"/>
                  </a:cubicBezTo>
                  <a:cubicBezTo>
                    <a:pt x="753" y="95"/>
                    <a:pt x="753" y="95"/>
                    <a:pt x="753" y="95"/>
                  </a:cubicBezTo>
                  <a:cubicBezTo>
                    <a:pt x="754" y="95"/>
                    <a:pt x="754" y="95"/>
                    <a:pt x="754" y="95"/>
                  </a:cubicBezTo>
                  <a:cubicBezTo>
                    <a:pt x="754" y="95"/>
                    <a:pt x="754" y="95"/>
                    <a:pt x="754" y="95"/>
                  </a:cubicBezTo>
                  <a:cubicBezTo>
                    <a:pt x="755" y="95"/>
                    <a:pt x="755" y="95"/>
                    <a:pt x="755" y="95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5" y="94"/>
                    <a:pt x="755" y="94"/>
                    <a:pt x="755" y="94"/>
                  </a:cubicBezTo>
                  <a:cubicBezTo>
                    <a:pt x="756" y="94"/>
                    <a:pt x="756" y="94"/>
                    <a:pt x="756" y="94"/>
                  </a:cubicBezTo>
                  <a:cubicBezTo>
                    <a:pt x="756" y="94"/>
                    <a:pt x="756" y="94"/>
                    <a:pt x="756" y="94"/>
                  </a:cubicBezTo>
                  <a:cubicBezTo>
                    <a:pt x="756" y="94"/>
                    <a:pt x="756" y="94"/>
                    <a:pt x="757" y="94"/>
                  </a:cubicBezTo>
                  <a:cubicBezTo>
                    <a:pt x="757" y="94"/>
                    <a:pt x="757" y="94"/>
                    <a:pt x="757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59" y="94"/>
                    <a:pt x="759" y="94"/>
                    <a:pt x="759" y="94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0" y="93"/>
                    <a:pt x="760" y="93"/>
                    <a:pt x="760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1" y="93"/>
                    <a:pt x="761" y="93"/>
                    <a:pt x="761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3"/>
                    <a:pt x="762" y="93"/>
                    <a:pt x="762" y="93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2" y="92"/>
                    <a:pt x="762" y="92"/>
                    <a:pt x="762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3" y="92"/>
                    <a:pt x="763" y="92"/>
                    <a:pt x="763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91"/>
                    <a:pt x="764" y="91"/>
                    <a:pt x="764" y="91"/>
                  </a:cubicBezTo>
                  <a:cubicBezTo>
                    <a:pt x="764" y="91"/>
                    <a:pt x="764" y="91"/>
                    <a:pt x="764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5" y="91"/>
                    <a:pt x="765" y="91"/>
                    <a:pt x="765" y="91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90"/>
                    <a:pt x="767" y="90"/>
                    <a:pt x="767" y="90"/>
                  </a:cubicBezTo>
                  <a:cubicBezTo>
                    <a:pt x="767" y="89"/>
                    <a:pt x="767" y="89"/>
                    <a:pt x="767" y="89"/>
                  </a:cubicBezTo>
                  <a:cubicBezTo>
                    <a:pt x="767" y="89"/>
                    <a:pt x="767" y="89"/>
                    <a:pt x="767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68" y="88"/>
                    <a:pt x="768" y="88"/>
                    <a:pt x="768" y="88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87"/>
                    <a:pt x="769" y="87"/>
                    <a:pt x="769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7"/>
                    <a:pt x="770" y="87"/>
                    <a:pt x="770" y="87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0" y="86"/>
                    <a:pt x="770" y="86"/>
                    <a:pt x="770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1" y="86"/>
                    <a:pt x="771" y="86"/>
                    <a:pt x="771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6"/>
                    <a:pt x="772" y="86"/>
                    <a:pt x="772" y="86"/>
                  </a:cubicBezTo>
                  <a:cubicBezTo>
                    <a:pt x="772" y="87"/>
                    <a:pt x="772" y="87"/>
                    <a:pt x="772" y="87"/>
                  </a:cubicBezTo>
                  <a:cubicBezTo>
                    <a:pt x="772" y="87"/>
                    <a:pt x="772" y="87"/>
                    <a:pt x="772" y="87"/>
                  </a:cubicBezTo>
                  <a:cubicBezTo>
                    <a:pt x="772" y="87"/>
                    <a:pt x="772" y="87"/>
                    <a:pt x="772" y="87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8"/>
                    <a:pt x="772" y="88"/>
                    <a:pt x="772" y="88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89"/>
                    <a:pt x="772" y="89"/>
                    <a:pt x="772" y="89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0"/>
                    <a:pt x="772" y="90"/>
                    <a:pt x="772" y="90"/>
                  </a:cubicBezTo>
                  <a:cubicBezTo>
                    <a:pt x="772" y="91"/>
                    <a:pt x="772" y="91"/>
                    <a:pt x="772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1"/>
                    <a:pt x="771" y="91"/>
                    <a:pt x="771" y="91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2"/>
                    <a:pt x="771" y="92"/>
                    <a:pt x="771" y="92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3"/>
                    <a:pt x="771" y="93"/>
                    <a:pt x="771" y="93"/>
                  </a:cubicBezTo>
                  <a:cubicBezTo>
                    <a:pt x="771" y="94"/>
                    <a:pt x="771" y="94"/>
                    <a:pt x="771" y="94"/>
                  </a:cubicBezTo>
                  <a:cubicBezTo>
                    <a:pt x="771" y="94"/>
                    <a:pt x="771" y="94"/>
                    <a:pt x="771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70" y="94"/>
                    <a:pt x="770" y="94"/>
                    <a:pt x="770" y="94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9" y="95"/>
                    <a:pt x="769" y="95"/>
                    <a:pt x="769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8" y="95"/>
                    <a:pt x="768" y="95"/>
                    <a:pt x="768" y="95"/>
                  </a:cubicBezTo>
                  <a:cubicBezTo>
                    <a:pt x="767" y="95"/>
                    <a:pt x="767" y="95"/>
                    <a:pt x="767" y="95"/>
                  </a:cubicBezTo>
                  <a:cubicBezTo>
                    <a:pt x="767" y="95"/>
                    <a:pt x="767" y="95"/>
                    <a:pt x="767" y="95"/>
                  </a:cubicBezTo>
                  <a:cubicBezTo>
                    <a:pt x="767" y="95"/>
                    <a:pt x="767" y="95"/>
                    <a:pt x="767" y="95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7" y="96"/>
                    <a:pt x="767" y="96"/>
                    <a:pt x="767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6" y="96"/>
                    <a:pt x="766" y="96"/>
                    <a:pt x="766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6"/>
                    <a:pt x="765" y="96"/>
                    <a:pt x="765" y="96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5" y="97"/>
                    <a:pt x="765" y="97"/>
                    <a:pt x="765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4" y="97"/>
                    <a:pt x="764" y="97"/>
                    <a:pt x="764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3" y="97"/>
                    <a:pt x="763" y="97"/>
                    <a:pt x="763" y="97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62" y="98"/>
                    <a:pt x="762" y="98"/>
                    <a:pt x="762" y="98"/>
                  </a:cubicBezTo>
                  <a:cubicBezTo>
                    <a:pt x="762" y="98"/>
                    <a:pt x="762" y="98"/>
                    <a:pt x="762" y="98"/>
                  </a:cubicBezTo>
                  <a:cubicBezTo>
                    <a:pt x="762" y="98"/>
                    <a:pt x="762" y="98"/>
                    <a:pt x="762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1" y="98"/>
                    <a:pt x="761" y="98"/>
                    <a:pt x="761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9" y="98"/>
                    <a:pt x="759" y="98"/>
                    <a:pt x="759" y="98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8" y="99"/>
                    <a:pt x="758" y="99"/>
                    <a:pt x="758" y="99"/>
                  </a:cubicBezTo>
                  <a:cubicBezTo>
                    <a:pt x="757" y="99"/>
                    <a:pt x="757" y="99"/>
                    <a:pt x="757" y="99"/>
                  </a:cubicBezTo>
                  <a:cubicBezTo>
                    <a:pt x="757" y="99"/>
                    <a:pt x="757" y="99"/>
                    <a:pt x="757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6" y="99"/>
                    <a:pt x="756" y="99"/>
                    <a:pt x="756" y="99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5" y="99"/>
                    <a:pt x="754" y="99"/>
                    <a:pt x="754" y="99"/>
                  </a:cubicBezTo>
                  <a:cubicBezTo>
                    <a:pt x="753" y="99"/>
                    <a:pt x="752" y="99"/>
                    <a:pt x="750" y="99"/>
                  </a:cubicBezTo>
                  <a:cubicBezTo>
                    <a:pt x="750" y="99"/>
                    <a:pt x="749" y="99"/>
                    <a:pt x="748" y="99"/>
                  </a:cubicBezTo>
                  <a:cubicBezTo>
                    <a:pt x="748" y="99"/>
                    <a:pt x="748" y="99"/>
                    <a:pt x="748" y="99"/>
                  </a:cubicBezTo>
                  <a:cubicBezTo>
                    <a:pt x="748" y="99"/>
                    <a:pt x="748" y="99"/>
                    <a:pt x="748" y="99"/>
                  </a:cubicBezTo>
                  <a:cubicBezTo>
                    <a:pt x="747" y="99"/>
                    <a:pt x="747" y="99"/>
                    <a:pt x="746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5" y="99"/>
                    <a:pt x="745" y="99"/>
                    <a:pt x="745" y="99"/>
                  </a:cubicBezTo>
                  <a:cubicBezTo>
                    <a:pt x="744" y="99"/>
                    <a:pt x="744" y="99"/>
                    <a:pt x="743" y="99"/>
                  </a:cubicBezTo>
                  <a:cubicBezTo>
                    <a:pt x="743" y="99"/>
                    <a:pt x="743" y="99"/>
                    <a:pt x="743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2" y="99"/>
                    <a:pt x="742" y="99"/>
                    <a:pt x="742" y="99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40" y="98"/>
                    <a:pt x="740" y="98"/>
                    <a:pt x="740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6" y="98"/>
                    <a:pt x="736" y="98"/>
                    <a:pt x="736" y="98"/>
                  </a:cubicBezTo>
                  <a:cubicBezTo>
                    <a:pt x="736" y="98"/>
                    <a:pt x="736" y="98"/>
                    <a:pt x="736" y="98"/>
                  </a:cubicBezTo>
                  <a:cubicBezTo>
                    <a:pt x="736" y="98"/>
                    <a:pt x="736" y="98"/>
                    <a:pt x="736" y="98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5" y="97"/>
                    <a:pt x="735" y="97"/>
                    <a:pt x="735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4" y="96"/>
                    <a:pt x="734" y="96"/>
                    <a:pt x="734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3" y="96"/>
                    <a:pt x="733" y="96"/>
                    <a:pt x="733" y="96"/>
                  </a:cubicBezTo>
                  <a:cubicBezTo>
                    <a:pt x="732" y="96"/>
                    <a:pt x="732" y="96"/>
                    <a:pt x="732" y="96"/>
                  </a:cubicBezTo>
                  <a:cubicBezTo>
                    <a:pt x="732" y="96"/>
                    <a:pt x="732" y="96"/>
                    <a:pt x="732" y="96"/>
                  </a:cubicBezTo>
                  <a:cubicBezTo>
                    <a:pt x="732" y="96"/>
                    <a:pt x="732" y="96"/>
                    <a:pt x="732" y="96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1" y="95"/>
                    <a:pt x="731" y="95"/>
                    <a:pt x="731" y="95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4"/>
                    <a:pt x="729" y="94"/>
                    <a:pt x="729" y="94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9" y="93"/>
                    <a:pt x="729" y="93"/>
                    <a:pt x="729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2"/>
                    <a:pt x="727" y="92"/>
                    <a:pt x="727" y="92"/>
                  </a:cubicBezTo>
                  <a:cubicBezTo>
                    <a:pt x="727" y="91"/>
                    <a:pt x="727" y="91"/>
                    <a:pt x="727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6" y="90"/>
                    <a:pt x="726" y="90"/>
                    <a:pt x="726" y="90"/>
                  </a:cubicBezTo>
                  <a:cubicBezTo>
                    <a:pt x="726" y="90"/>
                    <a:pt x="726" y="90"/>
                    <a:pt x="726" y="90"/>
                  </a:cubicBezTo>
                  <a:cubicBezTo>
                    <a:pt x="726" y="90"/>
                    <a:pt x="726" y="90"/>
                    <a:pt x="726" y="90"/>
                  </a:cubicBezTo>
                  <a:cubicBezTo>
                    <a:pt x="725" y="90"/>
                    <a:pt x="725" y="90"/>
                    <a:pt x="725" y="90"/>
                  </a:cubicBezTo>
                  <a:cubicBezTo>
                    <a:pt x="725" y="90"/>
                    <a:pt x="725" y="90"/>
                    <a:pt x="725" y="90"/>
                  </a:cubicBezTo>
                  <a:cubicBezTo>
                    <a:pt x="725" y="90"/>
                    <a:pt x="725" y="90"/>
                    <a:pt x="725" y="90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24" y="89"/>
                    <a:pt x="724" y="89"/>
                    <a:pt x="724" y="89"/>
                  </a:cubicBezTo>
                  <a:cubicBezTo>
                    <a:pt x="724" y="89"/>
                    <a:pt x="724" y="89"/>
                    <a:pt x="724" y="89"/>
                  </a:cubicBezTo>
                  <a:cubicBezTo>
                    <a:pt x="724" y="88"/>
                    <a:pt x="724" y="88"/>
                    <a:pt x="724" y="88"/>
                  </a:cubicBezTo>
                  <a:cubicBezTo>
                    <a:pt x="724" y="88"/>
                    <a:pt x="724" y="88"/>
                    <a:pt x="724" y="88"/>
                  </a:cubicBezTo>
                  <a:cubicBezTo>
                    <a:pt x="723" y="88"/>
                    <a:pt x="723" y="88"/>
                    <a:pt x="723" y="88"/>
                  </a:cubicBezTo>
                  <a:cubicBezTo>
                    <a:pt x="723" y="88"/>
                    <a:pt x="723" y="88"/>
                    <a:pt x="723" y="88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6"/>
                    <a:pt x="722" y="86"/>
                    <a:pt x="722" y="86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21" y="85"/>
                    <a:pt x="721" y="85"/>
                    <a:pt x="721" y="85"/>
                  </a:cubicBezTo>
                  <a:cubicBezTo>
                    <a:pt x="721" y="85"/>
                    <a:pt x="721" y="85"/>
                    <a:pt x="721" y="85"/>
                  </a:cubicBezTo>
                  <a:cubicBezTo>
                    <a:pt x="721" y="85"/>
                    <a:pt x="721" y="85"/>
                    <a:pt x="721" y="85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4"/>
                    <a:pt x="721" y="84"/>
                    <a:pt x="721" y="84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1" y="83"/>
                    <a:pt x="721" y="83"/>
                    <a:pt x="721" y="83"/>
                  </a:cubicBezTo>
                  <a:cubicBezTo>
                    <a:pt x="720" y="83"/>
                    <a:pt x="720" y="83"/>
                    <a:pt x="720" y="83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20" y="81"/>
                    <a:pt x="720" y="81"/>
                    <a:pt x="720" y="81"/>
                  </a:cubicBezTo>
                  <a:cubicBezTo>
                    <a:pt x="719" y="81"/>
                    <a:pt x="719" y="81"/>
                    <a:pt x="719" y="81"/>
                  </a:cubicBezTo>
                  <a:cubicBezTo>
                    <a:pt x="719" y="81"/>
                    <a:pt x="719" y="81"/>
                    <a:pt x="719" y="81"/>
                  </a:cubicBezTo>
                  <a:cubicBezTo>
                    <a:pt x="719" y="81"/>
                    <a:pt x="719" y="81"/>
                    <a:pt x="719" y="81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80"/>
                    <a:pt x="719" y="80"/>
                    <a:pt x="719" y="80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9"/>
                    <a:pt x="719" y="79"/>
                    <a:pt x="719" y="79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8" y="78"/>
                    <a:pt x="718" y="78"/>
                    <a:pt x="718" y="78"/>
                  </a:cubicBezTo>
                  <a:cubicBezTo>
                    <a:pt x="718" y="78"/>
                    <a:pt x="718" y="78"/>
                    <a:pt x="718" y="78"/>
                  </a:cubicBezTo>
                  <a:cubicBezTo>
                    <a:pt x="718" y="78"/>
                    <a:pt x="718" y="78"/>
                    <a:pt x="718" y="78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18" y="76"/>
                    <a:pt x="718" y="76"/>
                    <a:pt x="718" y="76"/>
                  </a:cubicBezTo>
                  <a:cubicBezTo>
                    <a:pt x="718" y="76"/>
                    <a:pt x="718" y="76"/>
                    <a:pt x="718" y="76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5"/>
                    <a:pt x="718" y="75"/>
                    <a:pt x="718" y="75"/>
                  </a:cubicBezTo>
                  <a:cubicBezTo>
                    <a:pt x="718" y="74"/>
                    <a:pt x="718" y="74"/>
                    <a:pt x="718" y="74"/>
                  </a:cubicBezTo>
                  <a:cubicBezTo>
                    <a:pt x="718" y="74"/>
                    <a:pt x="718" y="74"/>
                    <a:pt x="718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4"/>
                    <a:pt x="717" y="74"/>
                    <a:pt x="717" y="74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3"/>
                    <a:pt x="717" y="73"/>
                    <a:pt x="717" y="73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2"/>
                    <a:pt x="717" y="72"/>
                    <a:pt x="717" y="72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7" y="70"/>
                    <a:pt x="717" y="70"/>
                    <a:pt x="717" y="70"/>
                  </a:cubicBezTo>
                  <a:cubicBezTo>
                    <a:pt x="717" y="70"/>
                    <a:pt x="717" y="70"/>
                    <a:pt x="717" y="70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7" y="69"/>
                    <a:pt x="717" y="68"/>
                    <a:pt x="717" y="68"/>
                  </a:cubicBezTo>
                  <a:cubicBezTo>
                    <a:pt x="717" y="67"/>
                    <a:pt x="717" y="66"/>
                    <a:pt x="717" y="65"/>
                  </a:cubicBezTo>
                  <a:cubicBezTo>
                    <a:pt x="717" y="65"/>
                    <a:pt x="717" y="65"/>
                    <a:pt x="717" y="64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3"/>
                    <a:pt x="717" y="63"/>
                    <a:pt x="717" y="63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1"/>
                    <a:pt x="717" y="61"/>
                    <a:pt x="717" y="61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9"/>
                    <a:pt x="718" y="59"/>
                    <a:pt x="718" y="59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7"/>
                    <a:pt x="718" y="57"/>
                    <a:pt x="718" y="57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9" y="56"/>
                    <a:pt x="719" y="56"/>
                    <a:pt x="719" y="56"/>
                  </a:cubicBezTo>
                  <a:cubicBezTo>
                    <a:pt x="719" y="56"/>
                    <a:pt x="719" y="56"/>
                    <a:pt x="719" y="56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5"/>
                    <a:pt x="719" y="55"/>
                    <a:pt x="719" y="55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3"/>
                    <a:pt x="719" y="53"/>
                    <a:pt x="719" y="53"/>
                  </a:cubicBezTo>
                  <a:cubicBezTo>
                    <a:pt x="719" y="53"/>
                    <a:pt x="719" y="53"/>
                    <a:pt x="719" y="53"/>
                  </a:cubicBezTo>
                  <a:cubicBezTo>
                    <a:pt x="719" y="53"/>
                    <a:pt x="719" y="53"/>
                    <a:pt x="719" y="53"/>
                  </a:cubicBezTo>
                  <a:cubicBezTo>
                    <a:pt x="720" y="53"/>
                    <a:pt x="720" y="53"/>
                    <a:pt x="720" y="53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2"/>
                    <a:pt x="720" y="52"/>
                    <a:pt x="720" y="52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0" y="51"/>
                    <a:pt x="720" y="51"/>
                    <a:pt x="720" y="51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50"/>
                    <a:pt x="721" y="50"/>
                    <a:pt x="721" y="5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22" y="49"/>
                    <a:pt x="722" y="49"/>
                    <a:pt x="722" y="49"/>
                  </a:cubicBezTo>
                  <a:cubicBezTo>
                    <a:pt x="722" y="49"/>
                    <a:pt x="722" y="49"/>
                    <a:pt x="722" y="49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47"/>
                    <a:pt x="722" y="47"/>
                    <a:pt x="722" y="47"/>
                  </a:cubicBezTo>
                  <a:cubicBezTo>
                    <a:pt x="722" y="47"/>
                    <a:pt x="722" y="47"/>
                    <a:pt x="722" y="47"/>
                  </a:cubicBezTo>
                  <a:cubicBezTo>
                    <a:pt x="722" y="47"/>
                    <a:pt x="722" y="47"/>
                    <a:pt x="722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24" y="46"/>
                    <a:pt x="724" y="46"/>
                    <a:pt x="724" y="46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25" y="45"/>
                    <a:pt x="725" y="44"/>
                    <a:pt x="725" y="44"/>
                  </a:cubicBezTo>
                  <a:cubicBezTo>
                    <a:pt x="725" y="44"/>
                    <a:pt x="725" y="44"/>
                    <a:pt x="725" y="44"/>
                  </a:cubicBezTo>
                  <a:cubicBezTo>
                    <a:pt x="725" y="44"/>
                    <a:pt x="725" y="44"/>
                    <a:pt x="725" y="44"/>
                  </a:cubicBezTo>
                  <a:cubicBezTo>
                    <a:pt x="725" y="44"/>
                    <a:pt x="725" y="44"/>
                    <a:pt x="725" y="44"/>
                  </a:cubicBezTo>
                  <a:cubicBezTo>
                    <a:pt x="726" y="44"/>
                    <a:pt x="726" y="44"/>
                    <a:pt x="726" y="44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27" y="43"/>
                    <a:pt x="727" y="43"/>
                    <a:pt x="727" y="43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1"/>
                    <a:pt x="729" y="41"/>
                    <a:pt x="729" y="41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29" y="40"/>
                    <a:pt x="729" y="40"/>
                    <a:pt x="729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0" y="40"/>
                    <a:pt x="730" y="40"/>
                    <a:pt x="730" y="40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9"/>
                    <a:pt x="732" y="39"/>
                    <a:pt x="732" y="39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2" y="38"/>
                    <a:pt x="732" y="38"/>
                    <a:pt x="732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3" y="38"/>
                    <a:pt x="733" y="38"/>
                    <a:pt x="733" y="38"/>
                  </a:cubicBezTo>
                  <a:cubicBezTo>
                    <a:pt x="734" y="38"/>
                    <a:pt x="734" y="38"/>
                    <a:pt x="734" y="38"/>
                  </a:cubicBezTo>
                  <a:cubicBezTo>
                    <a:pt x="734" y="38"/>
                    <a:pt x="734" y="38"/>
                    <a:pt x="734" y="38"/>
                  </a:cubicBezTo>
                  <a:cubicBezTo>
                    <a:pt x="734" y="37"/>
                    <a:pt x="734" y="37"/>
                    <a:pt x="734" y="37"/>
                  </a:cubicBezTo>
                  <a:cubicBezTo>
                    <a:pt x="734" y="37"/>
                    <a:pt x="734" y="37"/>
                    <a:pt x="734" y="37"/>
                  </a:cubicBezTo>
                  <a:cubicBezTo>
                    <a:pt x="734" y="37"/>
                    <a:pt x="734" y="37"/>
                    <a:pt x="734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5" y="37"/>
                    <a:pt x="735" y="37"/>
                    <a:pt x="735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6" y="36"/>
                    <a:pt x="736" y="36"/>
                    <a:pt x="736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6"/>
                    <a:pt x="739" y="36"/>
                    <a:pt x="739" y="36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39" y="35"/>
                    <a:pt x="739" y="35"/>
                    <a:pt x="739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0" y="35"/>
                    <a:pt x="740" y="35"/>
                    <a:pt x="740" y="35"/>
                  </a:cubicBezTo>
                  <a:cubicBezTo>
                    <a:pt x="741" y="35"/>
                    <a:pt x="741" y="35"/>
                    <a:pt x="741" y="35"/>
                  </a:cubicBezTo>
                  <a:cubicBezTo>
                    <a:pt x="741" y="35"/>
                    <a:pt x="742" y="35"/>
                    <a:pt x="742" y="35"/>
                  </a:cubicBezTo>
                  <a:cubicBezTo>
                    <a:pt x="743" y="35"/>
                    <a:pt x="743" y="35"/>
                    <a:pt x="743" y="35"/>
                  </a:cubicBezTo>
                  <a:cubicBezTo>
                    <a:pt x="744" y="35"/>
                    <a:pt x="745" y="35"/>
                    <a:pt x="747" y="35"/>
                  </a:cubicBezTo>
                  <a:cubicBezTo>
                    <a:pt x="748" y="35"/>
                    <a:pt x="750" y="35"/>
                    <a:pt x="751" y="35"/>
                  </a:cubicBezTo>
                  <a:cubicBezTo>
                    <a:pt x="751" y="35"/>
                    <a:pt x="751" y="35"/>
                    <a:pt x="751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2" y="35"/>
                    <a:pt x="752" y="35"/>
                    <a:pt x="752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3" y="35"/>
                    <a:pt x="753" y="35"/>
                    <a:pt x="753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4" y="35"/>
                    <a:pt x="754" y="35"/>
                    <a:pt x="754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6" y="35"/>
                    <a:pt x="756" y="35"/>
                    <a:pt x="756" y="35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9" y="36"/>
                    <a:pt x="759" y="36"/>
                    <a:pt x="759" y="36"/>
                  </a:cubicBezTo>
                  <a:cubicBezTo>
                    <a:pt x="759" y="36"/>
                    <a:pt x="759" y="36"/>
                    <a:pt x="759" y="36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59" y="37"/>
                    <a:pt x="759" y="37"/>
                    <a:pt x="759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0" y="37"/>
                    <a:pt x="760" y="37"/>
                    <a:pt x="760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1" y="38"/>
                    <a:pt x="761" y="38"/>
                    <a:pt x="761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2" y="38"/>
                    <a:pt x="762" y="38"/>
                    <a:pt x="762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8"/>
                    <a:pt x="763" y="38"/>
                    <a:pt x="763" y="38"/>
                  </a:cubicBezTo>
                  <a:cubicBezTo>
                    <a:pt x="763" y="39"/>
                    <a:pt x="763" y="39"/>
                    <a:pt x="763" y="39"/>
                  </a:cubicBezTo>
                  <a:cubicBezTo>
                    <a:pt x="763" y="39"/>
                    <a:pt x="763" y="39"/>
                    <a:pt x="763" y="39"/>
                  </a:cubicBezTo>
                  <a:cubicBezTo>
                    <a:pt x="763" y="39"/>
                    <a:pt x="763" y="39"/>
                    <a:pt x="763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5" y="40"/>
                    <a:pt x="765" y="40"/>
                    <a:pt x="765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0"/>
                    <a:pt x="766" y="40"/>
                    <a:pt x="766" y="40"/>
                  </a:cubicBezTo>
                  <a:cubicBezTo>
                    <a:pt x="766" y="41"/>
                    <a:pt x="766" y="41"/>
                    <a:pt x="766" y="41"/>
                  </a:cubicBezTo>
                  <a:cubicBezTo>
                    <a:pt x="766" y="41"/>
                    <a:pt x="766" y="41"/>
                    <a:pt x="766" y="41"/>
                  </a:cubicBezTo>
                  <a:cubicBezTo>
                    <a:pt x="766" y="41"/>
                    <a:pt x="766" y="41"/>
                    <a:pt x="766" y="41"/>
                  </a:cubicBezTo>
                  <a:cubicBezTo>
                    <a:pt x="767" y="41"/>
                    <a:pt x="767" y="41"/>
                    <a:pt x="767" y="41"/>
                  </a:cubicBezTo>
                  <a:cubicBezTo>
                    <a:pt x="767" y="42"/>
                    <a:pt x="767" y="42"/>
                    <a:pt x="767" y="42"/>
                  </a:cubicBezTo>
                  <a:cubicBezTo>
                    <a:pt x="767" y="42"/>
                    <a:pt x="767" y="42"/>
                    <a:pt x="767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2"/>
                    <a:pt x="768" y="42"/>
                    <a:pt x="768" y="42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4"/>
                    <a:pt x="770" y="44"/>
                    <a:pt x="770" y="44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5"/>
                    <a:pt x="770" y="45"/>
                    <a:pt x="770" y="45"/>
                  </a:cubicBezTo>
                  <a:cubicBezTo>
                    <a:pt x="770" y="46"/>
                    <a:pt x="770" y="46"/>
                    <a:pt x="770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6"/>
                    <a:pt x="771" y="46"/>
                    <a:pt x="771" y="46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1" y="47"/>
                    <a:pt x="771" y="47"/>
                    <a:pt x="771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7"/>
                    <a:pt x="772" y="47"/>
                    <a:pt x="772" y="47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8"/>
                    <a:pt x="772" y="48"/>
                    <a:pt x="772" y="48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2" y="49"/>
                    <a:pt x="772" y="49"/>
                    <a:pt x="772" y="49"/>
                  </a:cubicBezTo>
                  <a:cubicBezTo>
                    <a:pt x="773" y="49"/>
                    <a:pt x="773" y="49"/>
                    <a:pt x="773" y="49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1"/>
                    <a:pt x="773" y="51"/>
                    <a:pt x="773" y="51"/>
                  </a:cubicBezTo>
                  <a:cubicBezTo>
                    <a:pt x="773" y="52"/>
                    <a:pt x="773" y="52"/>
                    <a:pt x="773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3"/>
                    <a:pt x="774" y="53"/>
                    <a:pt x="774" y="53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4"/>
                    <a:pt x="774" y="54"/>
                    <a:pt x="774" y="54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4" y="55"/>
                    <a:pt x="774" y="55"/>
                    <a:pt x="774" y="55"/>
                  </a:cubicBezTo>
                  <a:cubicBezTo>
                    <a:pt x="775" y="55"/>
                    <a:pt x="775" y="55"/>
                    <a:pt x="775" y="55"/>
                  </a:cubicBezTo>
                  <a:cubicBezTo>
                    <a:pt x="775" y="55"/>
                    <a:pt x="775" y="55"/>
                    <a:pt x="775" y="55"/>
                  </a:cubicBezTo>
                  <a:cubicBezTo>
                    <a:pt x="775" y="55"/>
                    <a:pt x="775" y="55"/>
                    <a:pt x="775" y="55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6"/>
                    <a:pt x="775" y="56"/>
                    <a:pt x="775" y="56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7"/>
                    <a:pt x="775" y="57"/>
                    <a:pt x="775" y="57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8"/>
                    <a:pt x="775" y="58"/>
                    <a:pt x="775" y="58"/>
                  </a:cubicBezTo>
                  <a:cubicBezTo>
                    <a:pt x="775" y="59"/>
                    <a:pt x="775" y="59"/>
                    <a:pt x="775" y="59"/>
                  </a:cubicBezTo>
                  <a:cubicBezTo>
                    <a:pt x="775" y="59"/>
                    <a:pt x="775" y="59"/>
                    <a:pt x="775" y="59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0"/>
                    <a:pt x="775" y="60"/>
                    <a:pt x="775" y="60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1"/>
                    <a:pt x="775" y="61"/>
                  </a:cubicBezTo>
                  <a:cubicBezTo>
                    <a:pt x="775" y="61"/>
                    <a:pt x="775" y="62"/>
                    <a:pt x="775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6" y="63"/>
                    <a:pt x="776" y="63"/>
                    <a:pt x="776" y="63"/>
                  </a:cubicBezTo>
                  <a:cubicBezTo>
                    <a:pt x="775" y="63"/>
                    <a:pt x="775" y="63"/>
                    <a:pt x="775" y="63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776" y="65"/>
                    <a:pt x="776" y="65"/>
                    <a:pt x="776" y="66"/>
                  </a:cubicBezTo>
                  <a:cubicBezTo>
                    <a:pt x="776" y="66"/>
                    <a:pt x="776" y="66"/>
                    <a:pt x="776" y="66"/>
                  </a:cubicBezTo>
                  <a:cubicBezTo>
                    <a:pt x="776" y="66"/>
                    <a:pt x="776" y="66"/>
                    <a:pt x="776" y="66"/>
                  </a:cubicBezTo>
                  <a:cubicBezTo>
                    <a:pt x="776" y="66"/>
                    <a:pt x="776" y="66"/>
                    <a:pt x="776" y="66"/>
                  </a:cubicBezTo>
                  <a:close/>
                  <a:moveTo>
                    <a:pt x="765" y="60"/>
                  </a:moveTo>
                  <a:cubicBezTo>
                    <a:pt x="765" y="59"/>
                    <a:pt x="765" y="59"/>
                    <a:pt x="765" y="59"/>
                  </a:cubicBezTo>
                  <a:cubicBezTo>
                    <a:pt x="765" y="59"/>
                    <a:pt x="765" y="59"/>
                    <a:pt x="765" y="59"/>
                  </a:cubicBezTo>
                  <a:cubicBezTo>
                    <a:pt x="765" y="59"/>
                    <a:pt x="765" y="59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8"/>
                    <a:pt x="765" y="58"/>
                    <a:pt x="765" y="58"/>
                  </a:cubicBezTo>
                  <a:cubicBezTo>
                    <a:pt x="765" y="57"/>
                    <a:pt x="765" y="57"/>
                    <a:pt x="765" y="57"/>
                  </a:cubicBezTo>
                  <a:cubicBezTo>
                    <a:pt x="765" y="57"/>
                    <a:pt x="765" y="57"/>
                    <a:pt x="765" y="57"/>
                  </a:cubicBezTo>
                  <a:cubicBezTo>
                    <a:pt x="765" y="57"/>
                    <a:pt x="765" y="57"/>
                    <a:pt x="765" y="57"/>
                  </a:cubicBezTo>
                  <a:cubicBezTo>
                    <a:pt x="764" y="57"/>
                    <a:pt x="764" y="57"/>
                    <a:pt x="764" y="57"/>
                  </a:cubicBezTo>
                  <a:cubicBezTo>
                    <a:pt x="764" y="57"/>
                    <a:pt x="764" y="57"/>
                    <a:pt x="764" y="57"/>
                  </a:cubicBezTo>
                  <a:cubicBezTo>
                    <a:pt x="764" y="57"/>
                    <a:pt x="764" y="57"/>
                    <a:pt x="764" y="57"/>
                  </a:cubicBezTo>
                  <a:cubicBezTo>
                    <a:pt x="764" y="56"/>
                    <a:pt x="764" y="56"/>
                    <a:pt x="764" y="56"/>
                  </a:cubicBezTo>
                  <a:cubicBezTo>
                    <a:pt x="764" y="56"/>
                    <a:pt x="764" y="56"/>
                    <a:pt x="764" y="56"/>
                  </a:cubicBezTo>
                  <a:cubicBezTo>
                    <a:pt x="764" y="56"/>
                    <a:pt x="764" y="56"/>
                    <a:pt x="764" y="56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5"/>
                    <a:pt x="764" y="55"/>
                    <a:pt x="764" y="55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4"/>
                    <a:pt x="764" y="54"/>
                    <a:pt x="764" y="54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3"/>
                    <a:pt x="764" y="53"/>
                    <a:pt x="764" y="53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63" y="52"/>
                    <a:pt x="763" y="52"/>
                    <a:pt x="763" y="52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1"/>
                    <a:pt x="763" y="51"/>
                    <a:pt x="763" y="51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50"/>
                    <a:pt x="763" y="50"/>
                    <a:pt x="763" y="50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2" y="49"/>
                    <a:pt x="762" y="49"/>
                    <a:pt x="762" y="49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2" y="47"/>
                    <a:pt x="762" y="47"/>
                    <a:pt x="762" y="47"/>
                  </a:cubicBezTo>
                  <a:cubicBezTo>
                    <a:pt x="761" y="47"/>
                    <a:pt x="761" y="47"/>
                    <a:pt x="761" y="47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6"/>
                    <a:pt x="761" y="46"/>
                    <a:pt x="761" y="46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1" y="45"/>
                    <a:pt x="761" y="45"/>
                    <a:pt x="761" y="45"/>
                  </a:cubicBezTo>
                  <a:cubicBezTo>
                    <a:pt x="760" y="45"/>
                    <a:pt x="760" y="45"/>
                    <a:pt x="760" y="45"/>
                  </a:cubicBezTo>
                  <a:cubicBezTo>
                    <a:pt x="760" y="45"/>
                    <a:pt x="760" y="45"/>
                    <a:pt x="760" y="45"/>
                  </a:cubicBezTo>
                  <a:cubicBezTo>
                    <a:pt x="760" y="45"/>
                    <a:pt x="760" y="45"/>
                    <a:pt x="760" y="45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60" y="44"/>
                    <a:pt x="760" y="44"/>
                    <a:pt x="760" y="44"/>
                  </a:cubicBezTo>
                  <a:cubicBezTo>
                    <a:pt x="759" y="44"/>
                    <a:pt x="759" y="44"/>
                    <a:pt x="759" y="44"/>
                  </a:cubicBezTo>
                  <a:cubicBezTo>
                    <a:pt x="759" y="44"/>
                    <a:pt x="759" y="44"/>
                    <a:pt x="759" y="44"/>
                  </a:cubicBezTo>
                  <a:cubicBezTo>
                    <a:pt x="759" y="44"/>
                    <a:pt x="759" y="44"/>
                    <a:pt x="759" y="44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9" y="43"/>
                    <a:pt x="759" y="43"/>
                    <a:pt x="759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8" y="42"/>
                    <a:pt x="758" y="42"/>
                    <a:pt x="758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2"/>
                    <a:pt x="757" y="42"/>
                    <a:pt x="757" y="42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7" y="41"/>
                    <a:pt x="757" y="41"/>
                    <a:pt x="757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5" y="41"/>
                    <a:pt x="755" y="41"/>
                    <a:pt x="755" y="41"/>
                  </a:cubicBezTo>
                  <a:cubicBezTo>
                    <a:pt x="755" y="41"/>
                    <a:pt x="755" y="41"/>
                    <a:pt x="755" y="41"/>
                  </a:cubicBezTo>
                  <a:cubicBezTo>
                    <a:pt x="755" y="41"/>
                    <a:pt x="755" y="41"/>
                    <a:pt x="755" y="41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5" y="40"/>
                    <a:pt x="755" y="40"/>
                    <a:pt x="755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4" y="40"/>
                    <a:pt x="754" y="40"/>
                    <a:pt x="754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3" y="40"/>
                    <a:pt x="753" y="40"/>
                    <a:pt x="753" y="40"/>
                  </a:cubicBezTo>
                  <a:cubicBezTo>
                    <a:pt x="752" y="40"/>
                    <a:pt x="752" y="40"/>
                    <a:pt x="752" y="40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2" y="39"/>
                    <a:pt x="752" y="39"/>
                    <a:pt x="752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50" y="39"/>
                    <a:pt x="749" y="39"/>
                    <a:pt x="748" y="39"/>
                  </a:cubicBezTo>
                  <a:cubicBezTo>
                    <a:pt x="746" y="39"/>
                    <a:pt x="745" y="39"/>
                    <a:pt x="744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2" y="39"/>
                    <a:pt x="742" y="39"/>
                    <a:pt x="742" y="39"/>
                  </a:cubicBezTo>
                  <a:cubicBezTo>
                    <a:pt x="742" y="39"/>
                    <a:pt x="742" y="39"/>
                    <a:pt x="742" y="39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2" y="40"/>
                    <a:pt x="742" y="40"/>
                    <a:pt x="742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1" y="40"/>
                    <a:pt x="741" y="40"/>
                    <a:pt x="741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1"/>
                    <a:pt x="740" y="41"/>
                    <a:pt x="740" y="41"/>
                  </a:cubicBezTo>
                  <a:cubicBezTo>
                    <a:pt x="740" y="41"/>
                    <a:pt x="740" y="41"/>
                    <a:pt x="740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9" y="41"/>
                    <a:pt x="739" y="41"/>
                    <a:pt x="739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1"/>
                    <a:pt x="738" y="41"/>
                    <a:pt x="738" y="41"/>
                  </a:cubicBezTo>
                  <a:cubicBezTo>
                    <a:pt x="738" y="42"/>
                    <a:pt x="738" y="42"/>
                    <a:pt x="738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7" y="42"/>
                    <a:pt x="737" y="42"/>
                    <a:pt x="737" y="42"/>
                  </a:cubicBezTo>
                  <a:cubicBezTo>
                    <a:pt x="736" y="43"/>
                    <a:pt x="736" y="43"/>
                    <a:pt x="736" y="43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5" y="44"/>
                    <a:pt x="735" y="44"/>
                    <a:pt x="735" y="44"/>
                  </a:cubicBezTo>
                  <a:cubicBezTo>
                    <a:pt x="734" y="44"/>
                    <a:pt x="734" y="44"/>
                    <a:pt x="734" y="44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4" y="45"/>
                    <a:pt x="734" y="45"/>
                    <a:pt x="734" y="45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6"/>
                    <a:pt x="733" y="46"/>
                    <a:pt x="733" y="46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3" y="47"/>
                    <a:pt x="733" y="47"/>
                    <a:pt x="733" y="47"/>
                  </a:cubicBezTo>
                  <a:cubicBezTo>
                    <a:pt x="732" y="47"/>
                    <a:pt x="732" y="47"/>
                    <a:pt x="732" y="47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8"/>
                    <a:pt x="732" y="48"/>
                    <a:pt x="732" y="48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2" y="49"/>
                    <a:pt x="732" y="49"/>
                    <a:pt x="732" y="49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0"/>
                    <a:pt x="731" y="50"/>
                    <a:pt x="731" y="50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1" y="51"/>
                    <a:pt x="731" y="51"/>
                    <a:pt x="731" y="51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2"/>
                    <a:pt x="730" y="52"/>
                    <a:pt x="730" y="52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3"/>
                    <a:pt x="730" y="53"/>
                    <a:pt x="730" y="53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4"/>
                    <a:pt x="730" y="54"/>
                    <a:pt x="730" y="54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5"/>
                    <a:pt x="730" y="55"/>
                    <a:pt x="730" y="55"/>
                  </a:cubicBezTo>
                  <a:cubicBezTo>
                    <a:pt x="730" y="56"/>
                    <a:pt x="730" y="56"/>
                    <a:pt x="730" y="56"/>
                  </a:cubicBezTo>
                  <a:cubicBezTo>
                    <a:pt x="730" y="56"/>
                    <a:pt x="730" y="56"/>
                    <a:pt x="730" y="56"/>
                  </a:cubicBezTo>
                  <a:cubicBezTo>
                    <a:pt x="730" y="56"/>
                    <a:pt x="730" y="56"/>
                    <a:pt x="730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7"/>
                    <a:pt x="729" y="57"/>
                    <a:pt x="729" y="57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8"/>
                    <a:pt x="729" y="58"/>
                    <a:pt x="729" y="58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60"/>
                    <a:pt x="729" y="60"/>
                    <a:pt x="729" y="60"/>
                  </a:cubicBezTo>
                  <a:cubicBezTo>
                    <a:pt x="729" y="60"/>
                    <a:pt x="729" y="60"/>
                    <a:pt x="729" y="60"/>
                  </a:cubicBezTo>
                  <a:cubicBezTo>
                    <a:pt x="729" y="60"/>
                    <a:pt x="729" y="61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30" y="62"/>
                    <a:pt x="730" y="62"/>
                    <a:pt x="730" y="62"/>
                  </a:cubicBezTo>
                  <a:cubicBezTo>
                    <a:pt x="730" y="62"/>
                    <a:pt x="730" y="62"/>
                    <a:pt x="730" y="62"/>
                  </a:cubicBezTo>
                  <a:cubicBezTo>
                    <a:pt x="730" y="62"/>
                    <a:pt x="731" y="62"/>
                    <a:pt x="731" y="62"/>
                  </a:cubicBezTo>
                  <a:cubicBezTo>
                    <a:pt x="732" y="62"/>
                    <a:pt x="733" y="62"/>
                    <a:pt x="733" y="62"/>
                  </a:cubicBezTo>
                  <a:cubicBezTo>
                    <a:pt x="734" y="62"/>
                    <a:pt x="734" y="62"/>
                    <a:pt x="734" y="62"/>
                  </a:cubicBezTo>
                  <a:cubicBezTo>
                    <a:pt x="734" y="62"/>
                    <a:pt x="734" y="62"/>
                    <a:pt x="734" y="62"/>
                  </a:cubicBezTo>
                  <a:cubicBezTo>
                    <a:pt x="735" y="62"/>
                    <a:pt x="735" y="62"/>
                    <a:pt x="736" y="62"/>
                  </a:cubicBezTo>
                  <a:cubicBezTo>
                    <a:pt x="737" y="62"/>
                    <a:pt x="737" y="62"/>
                    <a:pt x="738" y="62"/>
                  </a:cubicBezTo>
                  <a:cubicBezTo>
                    <a:pt x="738" y="62"/>
                    <a:pt x="738" y="62"/>
                    <a:pt x="738" y="62"/>
                  </a:cubicBezTo>
                  <a:cubicBezTo>
                    <a:pt x="739" y="62"/>
                    <a:pt x="739" y="62"/>
                    <a:pt x="739" y="62"/>
                  </a:cubicBezTo>
                  <a:cubicBezTo>
                    <a:pt x="739" y="62"/>
                    <a:pt x="740" y="62"/>
                    <a:pt x="740" y="6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2" y="62"/>
                    <a:pt x="742" y="62"/>
                    <a:pt x="742" y="62"/>
                  </a:cubicBezTo>
                  <a:cubicBezTo>
                    <a:pt x="742" y="62"/>
                    <a:pt x="742" y="62"/>
                    <a:pt x="742" y="62"/>
                  </a:cubicBezTo>
                  <a:cubicBezTo>
                    <a:pt x="743" y="62"/>
                    <a:pt x="743" y="62"/>
                    <a:pt x="743" y="62"/>
                  </a:cubicBezTo>
                  <a:cubicBezTo>
                    <a:pt x="743" y="62"/>
                    <a:pt x="743" y="62"/>
                    <a:pt x="743" y="62"/>
                  </a:cubicBezTo>
                  <a:cubicBezTo>
                    <a:pt x="743" y="62"/>
                    <a:pt x="744" y="62"/>
                    <a:pt x="744" y="62"/>
                  </a:cubicBezTo>
                  <a:cubicBezTo>
                    <a:pt x="745" y="62"/>
                    <a:pt x="745" y="62"/>
                    <a:pt x="745" y="62"/>
                  </a:cubicBezTo>
                  <a:cubicBezTo>
                    <a:pt x="745" y="62"/>
                    <a:pt x="745" y="62"/>
                    <a:pt x="745" y="62"/>
                  </a:cubicBezTo>
                  <a:cubicBezTo>
                    <a:pt x="745" y="62"/>
                    <a:pt x="746" y="62"/>
                    <a:pt x="746" y="62"/>
                  </a:cubicBezTo>
                  <a:cubicBezTo>
                    <a:pt x="748" y="62"/>
                    <a:pt x="750" y="62"/>
                    <a:pt x="752" y="62"/>
                  </a:cubicBezTo>
                  <a:cubicBezTo>
                    <a:pt x="753" y="62"/>
                    <a:pt x="754" y="62"/>
                    <a:pt x="755" y="62"/>
                  </a:cubicBezTo>
                  <a:cubicBezTo>
                    <a:pt x="755" y="62"/>
                    <a:pt x="755" y="62"/>
                    <a:pt x="755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58" y="62"/>
                    <a:pt x="759" y="62"/>
                    <a:pt x="759" y="62"/>
                  </a:cubicBezTo>
                  <a:cubicBezTo>
                    <a:pt x="760" y="62"/>
                    <a:pt x="760" y="62"/>
                    <a:pt x="760" y="62"/>
                  </a:cubicBezTo>
                  <a:cubicBezTo>
                    <a:pt x="760" y="62"/>
                    <a:pt x="761" y="62"/>
                    <a:pt x="762" y="62"/>
                  </a:cubicBezTo>
                  <a:cubicBezTo>
                    <a:pt x="763" y="62"/>
                    <a:pt x="763" y="62"/>
                    <a:pt x="763" y="62"/>
                  </a:cubicBezTo>
                  <a:cubicBezTo>
                    <a:pt x="763" y="62"/>
                    <a:pt x="764" y="62"/>
                    <a:pt x="764" y="62"/>
                  </a:cubicBezTo>
                  <a:cubicBezTo>
                    <a:pt x="764" y="62"/>
                    <a:pt x="764" y="62"/>
                    <a:pt x="764" y="62"/>
                  </a:cubicBezTo>
                  <a:cubicBezTo>
                    <a:pt x="765" y="62"/>
                    <a:pt x="765" y="62"/>
                    <a:pt x="765" y="62"/>
                  </a:cubicBezTo>
                  <a:cubicBezTo>
                    <a:pt x="765" y="62"/>
                    <a:pt x="765" y="62"/>
                    <a:pt x="765" y="62"/>
                  </a:cubicBezTo>
                  <a:cubicBezTo>
                    <a:pt x="765" y="61"/>
                    <a:pt x="765" y="61"/>
                    <a:pt x="765" y="61"/>
                  </a:cubicBezTo>
                  <a:cubicBezTo>
                    <a:pt x="765" y="61"/>
                    <a:pt x="765" y="61"/>
                    <a:pt x="765" y="61"/>
                  </a:cubicBezTo>
                  <a:cubicBezTo>
                    <a:pt x="765" y="61"/>
                    <a:pt x="765" y="61"/>
                    <a:pt x="765" y="61"/>
                  </a:cubicBezTo>
                  <a:lnTo>
                    <a:pt x="765" y="60"/>
                  </a:lnTo>
                  <a:close/>
                  <a:moveTo>
                    <a:pt x="913" y="95"/>
                  </a:moveTo>
                  <a:cubicBezTo>
                    <a:pt x="913" y="95"/>
                    <a:pt x="913" y="95"/>
                    <a:pt x="913" y="95"/>
                  </a:cubicBezTo>
                  <a:cubicBezTo>
                    <a:pt x="913" y="94"/>
                    <a:pt x="913" y="94"/>
                    <a:pt x="913" y="94"/>
                  </a:cubicBezTo>
                  <a:cubicBezTo>
                    <a:pt x="913" y="94"/>
                    <a:pt x="913" y="94"/>
                    <a:pt x="913" y="94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2" y="93"/>
                    <a:pt x="912" y="93"/>
                    <a:pt x="912" y="93"/>
                  </a:cubicBezTo>
                  <a:cubicBezTo>
                    <a:pt x="912" y="93"/>
                    <a:pt x="912" y="93"/>
                    <a:pt x="912" y="93"/>
                  </a:cubicBezTo>
                  <a:cubicBezTo>
                    <a:pt x="912" y="93"/>
                    <a:pt x="912" y="93"/>
                    <a:pt x="912" y="93"/>
                  </a:cubicBezTo>
                  <a:cubicBezTo>
                    <a:pt x="912" y="92"/>
                    <a:pt x="912" y="92"/>
                    <a:pt x="912" y="91"/>
                  </a:cubicBezTo>
                  <a:cubicBezTo>
                    <a:pt x="912" y="91"/>
                    <a:pt x="912" y="90"/>
                    <a:pt x="912" y="90"/>
                  </a:cubicBezTo>
                  <a:cubicBezTo>
                    <a:pt x="912" y="90"/>
                    <a:pt x="912" y="89"/>
                    <a:pt x="912" y="89"/>
                  </a:cubicBezTo>
                  <a:cubicBezTo>
                    <a:pt x="912" y="88"/>
                    <a:pt x="912" y="88"/>
                    <a:pt x="912" y="87"/>
                  </a:cubicBezTo>
                  <a:cubicBezTo>
                    <a:pt x="912" y="86"/>
                    <a:pt x="912" y="86"/>
                    <a:pt x="912" y="86"/>
                  </a:cubicBezTo>
                  <a:cubicBezTo>
                    <a:pt x="912" y="85"/>
                    <a:pt x="912" y="85"/>
                    <a:pt x="912" y="85"/>
                  </a:cubicBezTo>
                  <a:cubicBezTo>
                    <a:pt x="912" y="85"/>
                    <a:pt x="912" y="84"/>
                    <a:pt x="912" y="84"/>
                  </a:cubicBezTo>
                  <a:cubicBezTo>
                    <a:pt x="912" y="83"/>
                    <a:pt x="912" y="82"/>
                    <a:pt x="912" y="81"/>
                  </a:cubicBezTo>
                  <a:cubicBezTo>
                    <a:pt x="912" y="80"/>
                    <a:pt x="912" y="80"/>
                    <a:pt x="912" y="79"/>
                  </a:cubicBezTo>
                  <a:cubicBezTo>
                    <a:pt x="912" y="79"/>
                    <a:pt x="912" y="79"/>
                    <a:pt x="912" y="79"/>
                  </a:cubicBezTo>
                  <a:cubicBezTo>
                    <a:pt x="912" y="79"/>
                    <a:pt x="912" y="79"/>
                    <a:pt x="912" y="79"/>
                  </a:cubicBezTo>
                  <a:cubicBezTo>
                    <a:pt x="912" y="79"/>
                    <a:pt x="912" y="79"/>
                    <a:pt x="912" y="79"/>
                  </a:cubicBezTo>
                  <a:cubicBezTo>
                    <a:pt x="912" y="78"/>
                    <a:pt x="912" y="78"/>
                    <a:pt x="912" y="78"/>
                  </a:cubicBezTo>
                  <a:cubicBezTo>
                    <a:pt x="912" y="77"/>
                    <a:pt x="912" y="77"/>
                    <a:pt x="912" y="77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6"/>
                    <a:pt x="912" y="76"/>
                    <a:pt x="912" y="76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5"/>
                    <a:pt x="912" y="75"/>
                    <a:pt x="912" y="75"/>
                  </a:cubicBezTo>
                  <a:cubicBezTo>
                    <a:pt x="912" y="74"/>
                    <a:pt x="912" y="74"/>
                    <a:pt x="912" y="74"/>
                  </a:cubicBezTo>
                  <a:cubicBezTo>
                    <a:pt x="912" y="73"/>
                    <a:pt x="912" y="73"/>
                    <a:pt x="912" y="72"/>
                  </a:cubicBezTo>
                  <a:cubicBezTo>
                    <a:pt x="912" y="72"/>
                    <a:pt x="912" y="72"/>
                    <a:pt x="912" y="72"/>
                  </a:cubicBezTo>
                  <a:cubicBezTo>
                    <a:pt x="912" y="72"/>
                    <a:pt x="912" y="72"/>
                    <a:pt x="912" y="72"/>
                  </a:cubicBezTo>
                  <a:cubicBezTo>
                    <a:pt x="912" y="71"/>
                    <a:pt x="912" y="71"/>
                    <a:pt x="912" y="71"/>
                  </a:cubicBezTo>
                  <a:cubicBezTo>
                    <a:pt x="912" y="70"/>
                    <a:pt x="912" y="70"/>
                    <a:pt x="912" y="70"/>
                  </a:cubicBezTo>
                  <a:cubicBezTo>
                    <a:pt x="912" y="69"/>
                    <a:pt x="912" y="69"/>
                    <a:pt x="912" y="68"/>
                  </a:cubicBezTo>
                  <a:cubicBezTo>
                    <a:pt x="912" y="68"/>
                    <a:pt x="912" y="68"/>
                    <a:pt x="912" y="68"/>
                  </a:cubicBezTo>
                  <a:cubicBezTo>
                    <a:pt x="912" y="67"/>
                    <a:pt x="912" y="67"/>
                    <a:pt x="912" y="67"/>
                  </a:cubicBezTo>
                  <a:cubicBezTo>
                    <a:pt x="912" y="67"/>
                    <a:pt x="912" y="67"/>
                    <a:pt x="912" y="67"/>
                  </a:cubicBezTo>
                  <a:cubicBezTo>
                    <a:pt x="912" y="66"/>
                    <a:pt x="912" y="66"/>
                    <a:pt x="912" y="66"/>
                  </a:cubicBezTo>
                  <a:cubicBezTo>
                    <a:pt x="912" y="66"/>
                    <a:pt x="912" y="66"/>
                    <a:pt x="912" y="66"/>
                  </a:cubicBezTo>
                  <a:cubicBezTo>
                    <a:pt x="912" y="65"/>
                    <a:pt x="912" y="65"/>
                    <a:pt x="912" y="65"/>
                  </a:cubicBezTo>
                  <a:cubicBezTo>
                    <a:pt x="912" y="64"/>
                    <a:pt x="912" y="64"/>
                    <a:pt x="912" y="63"/>
                  </a:cubicBezTo>
                  <a:cubicBezTo>
                    <a:pt x="912" y="63"/>
                    <a:pt x="912" y="62"/>
                    <a:pt x="912" y="62"/>
                  </a:cubicBezTo>
                  <a:cubicBezTo>
                    <a:pt x="912" y="61"/>
                    <a:pt x="912" y="60"/>
                    <a:pt x="912" y="60"/>
                  </a:cubicBezTo>
                  <a:cubicBezTo>
                    <a:pt x="912" y="60"/>
                    <a:pt x="912" y="59"/>
                    <a:pt x="912" y="59"/>
                  </a:cubicBezTo>
                  <a:cubicBezTo>
                    <a:pt x="912" y="59"/>
                    <a:pt x="912" y="59"/>
                    <a:pt x="912" y="59"/>
                  </a:cubicBezTo>
                  <a:cubicBezTo>
                    <a:pt x="912" y="58"/>
                    <a:pt x="912" y="58"/>
                    <a:pt x="912" y="58"/>
                  </a:cubicBezTo>
                  <a:cubicBezTo>
                    <a:pt x="912" y="58"/>
                    <a:pt x="912" y="58"/>
                    <a:pt x="912" y="58"/>
                  </a:cubicBezTo>
                  <a:cubicBezTo>
                    <a:pt x="912" y="57"/>
                    <a:pt x="912" y="57"/>
                    <a:pt x="912" y="57"/>
                  </a:cubicBezTo>
                  <a:cubicBezTo>
                    <a:pt x="912" y="57"/>
                    <a:pt x="912" y="56"/>
                    <a:pt x="912" y="56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2" y="52"/>
                    <a:pt x="912" y="52"/>
                    <a:pt x="912" y="52"/>
                  </a:cubicBezTo>
                  <a:cubicBezTo>
                    <a:pt x="912" y="52"/>
                    <a:pt x="912" y="52"/>
                    <a:pt x="912" y="52"/>
                  </a:cubicBezTo>
                  <a:cubicBezTo>
                    <a:pt x="912" y="51"/>
                    <a:pt x="912" y="51"/>
                    <a:pt x="912" y="51"/>
                  </a:cubicBezTo>
                  <a:cubicBezTo>
                    <a:pt x="912" y="51"/>
                    <a:pt x="912" y="51"/>
                    <a:pt x="912" y="51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50"/>
                    <a:pt x="912" y="50"/>
                    <a:pt x="912" y="50"/>
                  </a:cubicBezTo>
                  <a:cubicBezTo>
                    <a:pt x="912" y="49"/>
                    <a:pt x="912" y="49"/>
                    <a:pt x="912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9"/>
                    <a:pt x="911" y="49"/>
                    <a:pt x="911" y="49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8"/>
                    <a:pt x="911" y="48"/>
                    <a:pt x="911" y="48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1" y="46"/>
                    <a:pt x="911" y="46"/>
                    <a:pt x="911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0" y="44"/>
                    <a:pt x="910" y="44"/>
                    <a:pt x="910" y="44"/>
                  </a:cubicBezTo>
                  <a:cubicBezTo>
                    <a:pt x="910" y="44"/>
                    <a:pt x="910" y="44"/>
                    <a:pt x="910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9" y="43"/>
                    <a:pt x="909" y="43"/>
                    <a:pt x="909" y="43"/>
                  </a:cubicBezTo>
                  <a:cubicBezTo>
                    <a:pt x="908" y="43"/>
                    <a:pt x="908" y="43"/>
                    <a:pt x="908" y="43"/>
                  </a:cubicBezTo>
                  <a:cubicBezTo>
                    <a:pt x="908" y="43"/>
                    <a:pt x="908" y="43"/>
                    <a:pt x="908" y="43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7" y="41"/>
                    <a:pt x="907" y="41"/>
                    <a:pt x="907" y="41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4" y="39"/>
                    <a:pt x="904" y="39"/>
                    <a:pt x="904" y="39"/>
                  </a:cubicBezTo>
                  <a:cubicBezTo>
                    <a:pt x="904" y="39"/>
                    <a:pt x="904" y="39"/>
                    <a:pt x="904" y="39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4" y="38"/>
                    <a:pt x="904" y="38"/>
                    <a:pt x="904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3" y="38"/>
                    <a:pt x="903" y="38"/>
                    <a:pt x="903" y="38"/>
                  </a:cubicBezTo>
                  <a:cubicBezTo>
                    <a:pt x="902" y="38"/>
                    <a:pt x="902" y="38"/>
                    <a:pt x="902" y="38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2" y="37"/>
                    <a:pt x="902" y="37"/>
                    <a:pt x="902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900" y="36"/>
                    <a:pt x="900" y="36"/>
                    <a:pt x="900" y="36"/>
                  </a:cubicBezTo>
                  <a:cubicBezTo>
                    <a:pt x="900" y="36"/>
                    <a:pt x="900" y="36"/>
                    <a:pt x="900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8" y="36"/>
                    <a:pt x="898" y="36"/>
                    <a:pt x="898" y="36"/>
                  </a:cubicBezTo>
                  <a:cubicBezTo>
                    <a:pt x="897" y="36"/>
                    <a:pt x="897" y="36"/>
                    <a:pt x="897" y="36"/>
                  </a:cubicBezTo>
                  <a:cubicBezTo>
                    <a:pt x="897" y="36"/>
                    <a:pt x="897" y="36"/>
                    <a:pt x="897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6" y="36"/>
                    <a:pt x="896" y="36"/>
                    <a:pt x="896" y="36"/>
                  </a:cubicBezTo>
                  <a:cubicBezTo>
                    <a:pt x="895" y="36"/>
                    <a:pt x="895" y="36"/>
                    <a:pt x="895" y="36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5" y="35"/>
                    <a:pt x="895" y="35"/>
                    <a:pt x="895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4" y="35"/>
                    <a:pt x="894" y="35"/>
                    <a:pt x="894" y="35"/>
                  </a:cubicBezTo>
                  <a:cubicBezTo>
                    <a:pt x="893" y="35"/>
                    <a:pt x="893" y="35"/>
                    <a:pt x="893" y="35"/>
                  </a:cubicBezTo>
                  <a:cubicBezTo>
                    <a:pt x="891" y="35"/>
                    <a:pt x="891" y="35"/>
                    <a:pt x="891" y="35"/>
                  </a:cubicBezTo>
                  <a:cubicBezTo>
                    <a:pt x="891" y="35"/>
                    <a:pt x="891" y="35"/>
                    <a:pt x="891" y="35"/>
                  </a:cubicBezTo>
                  <a:cubicBezTo>
                    <a:pt x="891" y="35"/>
                    <a:pt x="891" y="35"/>
                    <a:pt x="891" y="35"/>
                  </a:cubicBezTo>
                  <a:cubicBezTo>
                    <a:pt x="890" y="35"/>
                    <a:pt x="890" y="35"/>
                    <a:pt x="890" y="35"/>
                  </a:cubicBezTo>
                  <a:cubicBezTo>
                    <a:pt x="890" y="35"/>
                    <a:pt x="890" y="35"/>
                    <a:pt x="890" y="35"/>
                  </a:cubicBezTo>
                  <a:cubicBezTo>
                    <a:pt x="890" y="35"/>
                    <a:pt x="889" y="35"/>
                    <a:pt x="889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8" y="35"/>
                    <a:pt x="888" y="35"/>
                    <a:pt x="888" y="35"/>
                  </a:cubicBezTo>
                  <a:cubicBezTo>
                    <a:pt x="887" y="35"/>
                    <a:pt x="887" y="35"/>
                    <a:pt x="887" y="35"/>
                  </a:cubicBezTo>
                  <a:cubicBezTo>
                    <a:pt x="887" y="35"/>
                    <a:pt x="887" y="35"/>
                    <a:pt x="887" y="35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5" y="35"/>
                    <a:pt x="885" y="35"/>
                    <a:pt x="885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3" y="35"/>
                    <a:pt x="883" y="35"/>
                    <a:pt x="883" y="35"/>
                  </a:cubicBezTo>
                  <a:cubicBezTo>
                    <a:pt x="883" y="36"/>
                    <a:pt x="883" y="36"/>
                    <a:pt x="883" y="36"/>
                  </a:cubicBezTo>
                  <a:cubicBezTo>
                    <a:pt x="883" y="36"/>
                    <a:pt x="883" y="36"/>
                    <a:pt x="883" y="36"/>
                  </a:cubicBezTo>
                  <a:cubicBezTo>
                    <a:pt x="883" y="36"/>
                    <a:pt x="883" y="36"/>
                    <a:pt x="883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1" y="36"/>
                    <a:pt x="881" y="36"/>
                    <a:pt x="881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6"/>
                    <a:pt x="880" y="36"/>
                    <a:pt x="880" y="36"/>
                  </a:cubicBezTo>
                  <a:cubicBezTo>
                    <a:pt x="880" y="37"/>
                    <a:pt x="880" y="37"/>
                    <a:pt x="880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7"/>
                    <a:pt x="878" y="37"/>
                    <a:pt x="878" y="37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8" y="38"/>
                    <a:pt x="878" y="38"/>
                    <a:pt x="878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7" y="38"/>
                    <a:pt x="877" y="38"/>
                    <a:pt x="877" y="38"/>
                  </a:cubicBezTo>
                  <a:cubicBezTo>
                    <a:pt x="876" y="38"/>
                    <a:pt x="876" y="38"/>
                    <a:pt x="876" y="38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6" y="39"/>
                    <a:pt x="876" y="39"/>
                    <a:pt x="876" y="39"/>
                  </a:cubicBezTo>
                  <a:cubicBezTo>
                    <a:pt x="875" y="39"/>
                    <a:pt x="875" y="39"/>
                    <a:pt x="875" y="39"/>
                  </a:cubicBezTo>
                  <a:cubicBezTo>
                    <a:pt x="875" y="39"/>
                    <a:pt x="875" y="39"/>
                    <a:pt x="875" y="39"/>
                  </a:cubicBezTo>
                  <a:cubicBezTo>
                    <a:pt x="875" y="40"/>
                    <a:pt x="875" y="40"/>
                    <a:pt x="875" y="40"/>
                  </a:cubicBezTo>
                  <a:cubicBezTo>
                    <a:pt x="875" y="40"/>
                    <a:pt x="875" y="40"/>
                    <a:pt x="875" y="40"/>
                  </a:cubicBezTo>
                  <a:cubicBezTo>
                    <a:pt x="875" y="40"/>
                    <a:pt x="875" y="40"/>
                    <a:pt x="875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0"/>
                    <a:pt x="874" y="40"/>
                    <a:pt x="874" y="40"/>
                  </a:cubicBezTo>
                  <a:cubicBezTo>
                    <a:pt x="874" y="41"/>
                    <a:pt x="874" y="41"/>
                    <a:pt x="874" y="41"/>
                  </a:cubicBezTo>
                  <a:cubicBezTo>
                    <a:pt x="873" y="41"/>
                    <a:pt x="873" y="41"/>
                    <a:pt x="873" y="41"/>
                  </a:cubicBezTo>
                  <a:cubicBezTo>
                    <a:pt x="873" y="41"/>
                    <a:pt x="873" y="41"/>
                    <a:pt x="873" y="41"/>
                  </a:cubicBezTo>
                  <a:cubicBezTo>
                    <a:pt x="873" y="41"/>
                    <a:pt x="873" y="41"/>
                    <a:pt x="873" y="41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3" y="42"/>
                    <a:pt x="873" y="42"/>
                    <a:pt x="873" y="42"/>
                  </a:cubicBezTo>
                  <a:cubicBezTo>
                    <a:pt x="872" y="42"/>
                    <a:pt x="872" y="42"/>
                    <a:pt x="872" y="42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43"/>
                    <a:pt x="871" y="43"/>
                    <a:pt x="871" y="43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1" y="44"/>
                    <a:pt x="871" y="44"/>
                    <a:pt x="871" y="44"/>
                  </a:cubicBezTo>
                  <a:cubicBezTo>
                    <a:pt x="870" y="44"/>
                    <a:pt x="870" y="44"/>
                    <a:pt x="870" y="44"/>
                  </a:cubicBezTo>
                  <a:cubicBezTo>
                    <a:pt x="870" y="44"/>
                    <a:pt x="870" y="44"/>
                    <a:pt x="870" y="44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46"/>
                    <a:pt x="870" y="46"/>
                    <a:pt x="870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6"/>
                    <a:pt x="869" y="46"/>
                    <a:pt x="869" y="46"/>
                  </a:cubicBezTo>
                  <a:cubicBezTo>
                    <a:pt x="869" y="47"/>
                    <a:pt x="869" y="47"/>
                    <a:pt x="869" y="47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6"/>
                    <a:pt x="868" y="46"/>
                    <a:pt x="868" y="46"/>
                  </a:cubicBezTo>
                  <a:cubicBezTo>
                    <a:pt x="868" y="45"/>
                    <a:pt x="868" y="45"/>
                    <a:pt x="868" y="44"/>
                  </a:cubicBezTo>
                  <a:cubicBezTo>
                    <a:pt x="868" y="44"/>
                    <a:pt x="868" y="44"/>
                    <a:pt x="868" y="44"/>
                  </a:cubicBezTo>
                  <a:cubicBezTo>
                    <a:pt x="868" y="44"/>
                    <a:pt x="868" y="44"/>
                    <a:pt x="868" y="44"/>
                  </a:cubicBezTo>
                  <a:cubicBezTo>
                    <a:pt x="868" y="43"/>
                    <a:pt x="868" y="43"/>
                    <a:pt x="868" y="43"/>
                  </a:cubicBezTo>
                  <a:cubicBezTo>
                    <a:pt x="868" y="43"/>
                    <a:pt x="868" y="42"/>
                    <a:pt x="869" y="42"/>
                  </a:cubicBezTo>
                  <a:cubicBezTo>
                    <a:pt x="869" y="40"/>
                    <a:pt x="869" y="40"/>
                    <a:pt x="869" y="40"/>
                  </a:cubicBezTo>
                  <a:cubicBezTo>
                    <a:pt x="869" y="40"/>
                    <a:pt x="869" y="39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869" y="37"/>
                    <a:pt x="869" y="37"/>
                    <a:pt x="869" y="37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9" y="36"/>
                    <a:pt x="869" y="36"/>
                    <a:pt x="869" y="36"/>
                  </a:cubicBezTo>
                  <a:cubicBezTo>
                    <a:pt x="868" y="36"/>
                    <a:pt x="868" y="36"/>
                    <a:pt x="868" y="36"/>
                  </a:cubicBezTo>
                  <a:cubicBezTo>
                    <a:pt x="867" y="36"/>
                    <a:pt x="867" y="36"/>
                    <a:pt x="867" y="36"/>
                  </a:cubicBezTo>
                  <a:cubicBezTo>
                    <a:pt x="867" y="36"/>
                    <a:pt x="867" y="36"/>
                    <a:pt x="867" y="36"/>
                  </a:cubicBezTo>
                  <a:cubicBezTo>
                    <a:pt x="867" y="36"/>
                    <a:pt x="867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6" y="36"/>
                    <a:pt x="866" y="36"/>
                    <a:pt x="866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5" y="36"/>
                    <a:pt x="865" y="36"/>
                  </a:cubicBezTo>
                  <a:cubicBezTo>
                    <a:pt x="865" y="36"/>
                    <a:pt x="864" y="36"/>
                    <a:pt x="864" y="36"/>
                  </a:cubicBezTo>
                  <a:cubicBezTo>
                    <a:pt x="863" y="36"/>
                    <a:pt x="861" y="36"/>
                    <a:pt x="861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60" y="36"/>
                    <a:pt x="860" y="36"/>
                    <a:pt x="860" y="36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7" y="37"/>
                    <a:pt x="858" y="38"/>
                    <a:pt x="858" y="38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39"/>
                    <a:pt x="858" y="39"/>
                    <a:pt x="858" y="39"/>
                  </a:cubicBezTo>
                  <a:cubicBezTo>
                    <a:pt x="858" y="40"/>
                    <a:pt x="858" y="40"/>
                    <a:pt x="858" y="40"/>
                  </a:cubicBezTo>
                  <a:cubicBezTo>
                    <a:pt x="858" y="40"/>
                    <a:pt x="858" y="40"/>
                    <a:pt x="858" y="40"/>
                  </a:cubicBezTo>
                  <a:cubicBezTo>
                    <a:pt x="858" y="41"/>
                    <a:pt x="858" y="41"/>
                    <a:pt x="858" y="41"/>
                  </a:cubicBezTo>
                  <a:cubicBezTo>
                    <a:pt x="858" y="41"/>
                    <a:pt x="858" y="41"/>
                    <a:pt x="858" y="41"/>
                  </a:cubicBezTo>
                  <a:cubicBezTo>
                    <a:pt x="858" y="42"/>
                    <a:pt x="858" y="42"/>
                    <a:pt x="858" y="42"/>
                  </a:cubicBezTo>
                  <a:cubicBezTo>
                    <a:pt x="858" y="43"/>
                    <a:pt x="858" y="43"/>
                    <a:pt x="858" y="43"/>
                  </a:cubicBezTo>
                  <a:cubicBezTo>
                    <a:pt x="858" y="43"/>
                    <a:pt x="858" y="43"/>
                    <a:pt x="858" y="43"/>
                  </a:cubicBezTo>
                  <a:cubicBezTo>
                    <a:pt x="858" y="43"/>
                    <a:pt x="858" y="43"/>
                    <a:pt x="858" y="43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58" y="45"/>
                    <a:pt x="858" y="45"/>
                    <a:pt x="858" y="46"/>
                  </a:cubicBezTo>
                  <a:cubicBezTo>
                    <a:pt x="858" y="46"/>
                    <a:pt x="858" y="47"/>
                    <a:pt x="858" y="47"/>
                  </a:cubicBezTo>
                  <a:cubicBezTo>
                    <a:pt x="858" y="47"/>
                    <a:pt x="858" y="47"/>
                    <a:pt x="858" y="47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8" y="49"/>
                    <a:pt x="858" y="49"/>
                    <a:pt x="858" y="49"/>
                  </a:cubicBezTo>
                  <a:cubicBezTo>
                    <a:pt x="858" y="49"/>
                    <a:pt x="858" y="49"/>
                    <a:pt x="858" y="49"/>
                  </a:cubicBezTo>
                  <a:cubicBezTo>
                    <a:pt x="858" y="49"/>
                    <a:pt x="858" y="49"/>
                    <a:pt x="858" y="49"/>
                  </a:cubicBezTo>
                  <a:cubicBezTo>
                    <a:pt x="858" y="49"/>
                    <a:pt x="858" y="49"/>
                    <a:pt x="858" y="50"/>
                  </a:cubicBezTo>
                  <a:cubicBezTo>
                    <a:pt x="858" y="51"/>
                    <a:pt x="858" y="51"/>
                    <a:pt x="858" y="51"/>
                  </a:cubicBezTo>
                  <a:cubicBezTo>
                    <a:pt x="858" y="51"/>
                    <a:pt x="858" y="51"/>
                    <a:pt x="858" y="51"/>
                  </a:cubicBezTo>
                  <a:cubicBezTo>
                    <a:pt x="858" y="51"/>
                    <a:pt x="858" y="52"/>
                    <a:pt x="858" y="52"/>
                  </a:cubicBezTo>
                  <a:cubicBezTo>
                    <a:pt x="858" y="52"/>
                    <a:pt x="858" y="52"/>
                    <a:pt x="858" y="52"/>
                  </a:cubicBezTo>
                  <a:cubicBezTo>
                    <a:pt x="858" y="52"/>
                    <a:pt x="858" y="52"/>
                    <a:pt x="858" y="52"/>
                  </a:cubicBezTo>
                  <a:cubicBezTo>
                    <a:pt x="858" y="53"/>
                    <a:pt x="858" y="53"/>
                    <a:pt x="858" y="53"/>
                  </a:cubicBezTo>
                  <a:cubicBezTo>
                    <a:pt x="859" y="54"/>
                    <a:pt x="859" y="56"/>
                    <a:pt x="859" y="57"/>
                  </a:cubicBezTo>
                  <a:cubicBezTo>
                    <a:pt x="859" y="58"/>
                    <a:pt x="859" y="58"/>
                    <a:pt x="859" y="59"/>
                  </a:cubicBezTo>
                  <a:cubicBezTo>
                    <a:pt x="859" y="59"/>
                    <a:pt x="859" y="59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0"/>
                    <a:pt x="859" y="60"/>
                    <a:pt x="859" y="60"/>
                  </a:cubicBezTo>
                  <a:cubicBezTo>
                    <a:pt x="859" y="61"/>
                    <a:pt x="859" y="62"/>
                    <a:pt x="859" y="62"/>
                  </a:cubicBezTo>
                  <a:cubicBezTo>
                    <a:pt x="859" y="62"/>
                    <a:pt x="859" y="62"/>
                    <a:pt x="859" y="62"/>
                  </a:cubicBezTo>
                  <a:cubicBezTo>
                    <a:pt x="859" y="62"/>
                    <a:pt x="859" y="62"/>
                    <a:pt x="859" y="62"/>
                  </a:cubicBezTo>
                  <a:cubicBezTo>
                    <a:pt x="859" y="62"/>
                    <a:pt x="859" y="62"/>
                    <a:pt x="859" y="62"/>
                  </a:cubicBezTo>
                  <a:cubicBezTo>
                    <a:pt x="859" y="63"/>
                    <a:pt x="859" y="63"/>
                    <a:pt x="859" y="63"/>
                  </a:cubicBezTo>
                  <a:cubicBezTo>
                    <a:pt x="859" y="64"/>
                    <a:pt x="859" y="64"/>
                    <a:pt x="859" y="65"/>
                  </a:cubicBezTo>
                  <a:cubicBezTo>
                    <a:pt x="859" y="66"/>
                    <a:pt x="859" y="67"/>
                    <a:pt x="859" y="68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8" y="69"/>
                    <a:pt x="859" y="69"/>
                    <a:pt x="859" y="70"/>
                  </a:cubicBezTo>
                  <a:cubicBezTo>
                    <a:pt x="859" y="70"/>
                    <a:pt x="859" y="71"/>
                    <a:pt x="859" y="72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9" y="74"/>
                    <a:pt x="859" y="74"/>
                    <a:pt x="859" y="74"/>
                  </a:cubicBezTo>
                  <a:cubicBezTo>
                    <a:pt x="859" y="74"/>
                    <a:pt x="859" y="74"/>
                    <a:pt x="859" y="74"/>
                  </a:cubicBezTo>
                  <a:cubicBezTo>
                    <a:pt x="859" y="74"/>
                    <a:pt x="859" y="75"/>
                    <a:pt x="859" y="75"/>
                  </a:cubicBezTo>
                  <a:cubicBezTo>
                    <a:pt x="859" y="76"/>
                    <a:pt x="859" y="76"/>
                    <a:pt x="859" y="76"/>
                  </a:cubicBezTo>
                  <a:cubicBezTo>
                    <a:pt x="859" y="76"/>
                    <a:pt x="859" y="76"/>
                    <a:pt x="859" y="76"/>
                  </a:cubicBezTo>
                  <a:cubicBezTo>
                    <a:pt x="859" y="77"/>
                    <a:pt x="859" y="77"/>
                    <a:pt x="859" y="77"/>
                  </a:cubicBezTo>
                  <a:cubicBezTo>
                    <a:pt x="859" y="77"/>
                    <a:pt x="859" y="77"/>
                    <a:pt x="859" y="77"/>
                  </a:cubicBezTo>
                  <a:cubicBezTo>
                    <a:pt x="859" y="77"/>
                    <a:pt x="859" y="77"/>
                    <a:pt x="859" y="77"/>
                  </a:cubicBezTo>
                  <a:cubicBezTo>
                    <a:pt x="859" y="78"/>
                    <a:pt x="859" y="78"/>
                    <a:pt x="859" y="79"/>
                  </a:cubicBezTo>
                  <a:cubicBezTo>
                    <a:pt x="859" y="79"/>
                    <a:pt x="859" y="79"/>
                    <a:pt x="859" y="79"/>
                  </a:cubicBezTo>
                  <a:cubicBezTo>
                    <a:pt x="859" y="79"/>
                    <a:pt x="859" y="80"/>
                    <a:pt x="859" y="80"/>
                  </a:cubicBezTo>
                  <a:cubicBezTo>
                    <a:pt x="859" y="80"/>
                    <a:pt x="859" y="80"/>
                    <a:pt x="859" y="80"/>
                  </a:cubicBezTo>
                  <a:cubicBezTo>
                    <a:pt x="859" y="81"/>
                    <a:pt x="859" y="81"/>
                    <a:pt x="859" y="82"/>
                  </a:cubicBezTo>
                  <a:cubicBezTo>
                    <a:pt x="859" y="82"/>
                    <a:pt x="859" y="82"/>
                    <a:pt x="859" y="82"/>
                  </a:cubicBezTo>
                  <a:cubicBezTo>
                    <a:pt x="859" y="83"/>
                    <a:pt x="859" y="83"/>
                    <a:pt x="859" y="83"/>
                  </a:cubicBezTo>
                  <a:cubicBezTo>
                    <a:pt x="859" y="83"/>
                    <a:pt x="859" y="83"/>
                    <a:pt x="859" y="83"/>
                  </a:cubicBezTo>
                  <a:cubicBezTo>
                    <a:pt x="859" y="83"/>
                    <a:pt x="859" y="83"/>
                    <a:pt x="859" y="84"/>
                  </a:cubicBezTo>
                  <a:cubicBezTo>
                    <a:pt x="858" y="84"/>
                    <a:pt x="858" y="84"/>
                    <a:pt x="858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8" y="84"/>
                    <a:pt x="858" y="85"/>
                    <a:pt x="858" y="85"/>
                  </a:cubicBezTo>
                  <a:cubicBezTo>
                    <a:pt x="859" y="86"/>
                    <a:pt x="858" y="86"/>
                    <a:pt x="858" y="87"/>
                  </a:cubicBezTo>
                  <a:cubicBezTo>
                    <a:pt x="858" y="88"/>
                    <a:pt x="858" y="89"/>
                    <a:pt x="858" y="90"/>
                  </a:cubicBezTo>
                  <a:cubicBezTo>
                    <a:pt x="858" y="90"/>
                    <a:pt x="858" y="90"/>
                    <a:pt x="858" y="90"/>
                  </a:cubicBezTo>
                  <a:cubicBezTo>
                    <a:pt x="858" y="90"/>
                    <a:pt x="858" y="90"/>
                    <a:pt x="858" y="90"/>
                  </a:cubicBezTo>
                  <a:cubicBezTo>
                    <a:pt x="858" y="90"/>
                    <a:pt x="858" y="90"/>
                    <a:pt x="858" y="90"/>
                  </a:cubicBezTo>
                  <a:cubicBezTo>
                    <a:pt x="858" y="91"/>
                    <a:pt x="858" y="91"/>
                    <a:pt x="858" y="91"/>
                  </a:cubicBezTo>
                  <a:cubicBezTo>
                    <a:pt x="858" y="92"/>
                    <a:pt x="858" y="92"/>
                    <a:pt x="858" y="92"/>
                  </a:cubicBezTo>
                  <a:cubicBezTo>
                    <a:pt x="858" y="93"/>
                    <a:pt x="858" y="93"/>
                    <a:pt x="858" y="94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5"/>
                    <a:pt x="858" y="95"/>
                    <a:pt x="858" y="95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97"/>
                    <a:pt x="858" y="97"/>
                    <a:pt x="858" y="97"/>
                  </a:cubicBezTo>
                  <a:cubicBezTo>
                    <a:pt x="858" y="98"/>
                    <a:pt x="858" y="98"/>
                    <a:pt x="858" y="98"/>
                  </a:cubicBezTo>
                  <a:cubicBezTo>
                    <a:pt x="858" y="98"/>
                    <a:pt x="859" y="98"/>
                    <a:pt x="859" y="98"/>
                  </a:cubicBezTo>
                  <a:cubicBezTo>
                    <a:pt x="859" y="98"/>
                    <a:pt x="859" y="98"/>
                    <a:pt x="859" y="98"/>
                  </a:cubicBezTo>
                  <a:cubicBezTo>
                    <a:pt x="860" y="98"/>
                    <a:pt x="860" y="98"/>
                    <a:pt x="860" y="98"/>
                  </a:cubicBezTo>
                  <a:cubicBezTo>
                    <a:pt x="861" y="98"/>
                    <a:pt x="863" y="98"/>
                    <a:pt x="865" y="98"/>
                  </a:cubicBezTo>
                  <a:cubicBezTo>
                    <a:pt x="865" y="98"/>
                    <a:pt x="867" y="98"/>
                    <a:pt x="867" y="98"/>
                  </a:cubicBezTo>
                  <a:cubicBezTo>
                    <a:pt x="868" y="98"/>
                    <a:pt x="868" y="98"/>
                    <a:pt x="868" y="98"/>
                  </a:cubicBezTo>
                  <a:cubicBezTo>
                    <a:pt x="868" y="98"/>
                    <a:pt x="868" y="98"/>
                    <a:pt x="868" y="98"/>
                  </a:cubicBezTo>
                  <a:cubicBezTo>
                    <a:pt x="869" y="98"/>
                    <a:pt x="869" y="98"/>
                    <a:pt x="869" y="98"/>
                  </a:cubicBezTo>
                  <a:cubicBezTo>
                    <a:pt x="870" y="98"/>
                    <a:pt x="870" y="98"/>
                    <a:pt x="870" y="98"/>
                  </a:cubicBezTo>
                  <a:cubicBezTo>
                    <a:pt x="870" y="98"/>
                    <a:pt x="870" y="97"/>
                    <a:pt x="870" y="96"/>
                  </a:cubicBezTo>
                  <a:cubicBezTo>
                    <a:pt x="870" y="96"/>
                    <a:pt x="870" y="96"/>
                    <a:pt x="870" y="96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70" y="95"/>
                  </a:cubicBezTo>
                  <a:cubicBezTo>
                    <a:pt x="870" y="94"/>
                    <a:pt x="870" y="94"/>
                    <a:pt x="870" y="93"/>
                  </a:cubicBezTo>
                  <a:cubicBezTo>
                    <a:pt x="869" y="92"/>
                    <a:pt x="869" y="92"/>
                    <a:pt x="869" y="92"/>
                  </a:cubicBezTo>
                  <a:cubicBezTo>
                    <a:pt x="869" y="92"/>
                    <a:pt x="869" y="92"/>
                    <a:pt x="869" y="91"/>
                  </a:cubicBezTo>
                  <a:cubicBezTo>
                    <a:pt x="869" y="91"/>
                    <a:pt x="869" y="90"/>
                    <a:pt x="869" y="90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9"/>
                    <a:pt x="869" y="89"/>
                    <a:pt x="869" y="89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8"/>
                    <a:pt x="869" y="88"/>
                  </a:cubicBezTo>
                  <a:cubicBezTo>
                    <a:pt x="869" y="88"/>
                    <a:pt x="869" y="87"/>
                    <a:pt x="869" y="87"/>
                  </a:cubicBezTo>
                  <a:cubicBezTo>
                    <a:pt x="869" y="86"/>
                    <a:pt x="869" y="86"/>
                    <a:pt x="869" y="86"/>
                  </a:cubicBezTo>
                  <a:cubicBezTo>
                    <a:pt x="869" y="86"/>
                    <a:pt x="869" y="86"/>
                    <a:pt x="869" y="86"/>
                  </a:cubicBezTo>
                  <a:cubicBezTo>
                    <a:pt x="869" y="85"/>
                    <a:pt x="869" y="85"/>
                    <a:pt x="869" y="85"/>
                  </a:cubicBezTo>
                  <a:cubicBezTo>
                    <a:pt x="869" y="84"/>
                    <a:pt x="869" y="84"/>
                    <a:pt x="869" y="84"/>
                  </a:cubicBezTo>
                  <a:cubicBezTo>
                    <a:pt x="869" y="84"/>
                    <a:pt x="869" y="84"/>
                    <a:pt x="869" y="84"/>
                  </a:cubicBezTo>
                  <a:cubicBezTo>
                    <a:pt x="869" y="84"/>
                    <a:pt x="869" y="83"/>
                    <a:pt x="869" y="83"/>
                  </a:cubicBezTo>
                  <a:cubicBezTo>
                    <a:pt x="869" y="83"/>
                    <a:pt x="869" y="83"/>
                    <a:pt x="869" y="83"/>
                  </a:cubicBezTo>
                  <a:cubicBezTo>
                    <a:pt x="869" y="82"/>
                    <a:pt x="869" y="82"/>
                    <a:pt x="869" y="82"/>
                  </a:cubicBezTo>
                  <a:cubicBezTo>
                    <a:pt x="869" y="82"/>
                    <a:pt x="869" y="82"/>
                    <a:pt x="869" y="82"/>
                  </a:cubicBezTo>
                  <a:cubicBezTo>
                    <a:pt x="869" y="82"/>
                    <a:pt x="869" y="81"/>
                    <a:pt x="869" y="81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80"/>
                    <a:pt x="869" y="80"/>
                    <a:pt x="869" y="80"/>
                  </a:cubicBezTo>
                  <a:cubicBezTo>
                    <a:pt x="869" y="79"/>
                    <a:pt x="869" y="79"/>
                    <a:pt x="869" y="79"/>
                  </a:cubicBezTo>
                  <a:cubicBezTo>
                    <a:pt x="869" y="79"/>
                    <a:pt x="869" y="79"/>
                    <a:pt x="869" y="79"/>
                  </a:cubicBezTo>
                  <a:cubicBezTo>
                    <a:pt x="869" y="78"/>
                    <a:pt x="869" y="78"/>
                    <a:pt x="869" y="78"/>
                  </a:cubicBezTo>
                  <a:cubicBezTo>
                    <a:pt x="869" y="78"/>
                    <a:pt x="869" y="78"/>
                    <a:pt x="869" y="78"/>
                  </a:cubicBezTo>
                  <a:cubicBezTo>
                    <a:pt x="869" y="78"/>
                    <a:pt x="869" y="78"/>
                    <a:pt x="869" y="78"/>
                  </a:cubicBezTo>
                  <a:cubicBezTo>
                    <a:pt x="869" y="77"/>
                    <a:pt x="869" y="77"/>
                    <a:pt x="869" y="77"/>
                  </a:cubicBezTo>
                  <a:cubicBezTo>
                    <a:pt x="869" y="76"/>
                    <a:pt x="869" y="76"/>
                    <a:pt x="868" y="76"/>
                  </a:cubicBezTo>
                  <a:cubicBezTo>
                    <a:pt x="868" y="75"/>
                    <a:pt x="869" y="74"/>
                    <a:pt x="869" y="74"/>
                  </a:cubicBezTo>
                  <a:cubicBezTo>
                    <a:pt x="868" y="73"/>
                    <a:pt x="868" y="73"/>
                    <a:pt x="868" y="73"/>
                  </a:cubicBezTo>
                  <a:cubicBezTo>
                    <a:pt x="868" y="72"/>
                    <a:pt x="868" y="72"/>
                    <a:pt x="868" y="72"/>
                  </a:cubicBezTo>
                  <a:cubicBezTo>
                    <a:pt x="868" y="71"/>
                    <a:pt x="868" y="71"/>
                    <a:pt x="868" y="70"/>
                  </a:cubicBezTo>
                  <a:cubicBezTo>
                    <a:pt x="868" y="70"/>
                    <a:pt x="868" y="69"/>
                    <a:pt x="868" y="69"/>
                  </a:cubicBezTo>
                  <a:cubicBezTo>
                    <a:pt x="868" y="68"/>
                    <a:pt x="868" y="68"/>
                    <a:pt x="868" y="67"/>
                  </a:cubicBezTo>
                  <a:cubicBezTo>
                    <a:pt x="868" y="66"/>
                    <a:pt x="868" y="66"/>
                    <a:pt x="868" y="66"/>
                  </a:cubicBezTo>
                  <a:cubicBezTo>
                    <a:pt x="868" y="65"/>
                    <a:pt x="868" y="65"/>
                    <a:pt x="868" y="65"/>
                  </a:cubicBezTo>
                  <a:cubicBezTo>
                    <a:pt x="868" y="65"/>
                    <a:pt x="868" y="65"/>
                    <a:pt x="868" y="65"/>
                  </a:cubicBezTo>
                  <a:cubicBezTo>
                    <a:pt x="868" y="65"/>
                    <a:pt x="868" y="64"/>
                    <a:pt x="868" y="64"/>
                  </a:cubicBezTo>
                  <a:cubicBezTo>
                    <a:pt x="868" y="63"/>
                    <a:pt x="868" y="62"/>
                    <a:pt x="868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60"/>
                    <a:pt x="869" y="60"/>
                    <a:pt x="869" y="60"/>
                  </a:cubicBezTo>
                  <a:cubicBezTo>
                    <a:pt x="869" y="59"/>
                    <a:pt x="869" y="59"/>
                    <a:pt x="869" y="59"/>
                  </a:cubicBezTo>
                  <a:cubicBezTo>
                    <a:pt x="869" y="58"/>
                    <a:pt x="869" y="57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6"/>
                    <a:pt x="869" y="56"/>
                    <a:pt x="869" y="56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5"/>
                    <a:pt x="869" y="55"/>
                    <a:pt x="869" y="55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4"/>
                    <a:pt x="869" y="54"/>
                    <a:pt x="869" y="54"/>
                  </a:cubicBezTo>
                  <a:cubicBezTo>
                    <a:pt x="869" y="53"/>
                    <a:pt x="869" y="53"/>
                    <a:pt x="869" y="53"/>
                  </a:cubicBezTo>
                  <a:cubicBezTo>
                    <a:pt x="869" y="53"/>
                    <a:pt x="869" y="53"/>
                    <a:pt x="869" y="53"/>
                  </a:cubicBezTo>
                  <a:cubicBezTo>
                    <a:pt x="869" y="53"/>
                    <a:pt x="869" y="53"/>
                    <a:pt x="869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3"/>
                    <a:pt x="870" y="53"/>
                    <a:pt x="870" y="53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0" y="51"/>
                    <a:pt x="870" y="51"/>
                    <a:pt x="870" y="51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1" y="49"/>
                    <a:pt x="871" y="49"/>
                    <a:pt x="871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9"/>
                    <a:pt x="872" y="49"/>
                    <a:pt x="872" y="49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2" y="48"/>
                    <a:pt x="872" y="48"/>
                    <a:pt x="872" y="48"/>
                  </a:cubicBezTo>
                  <a:cubicBezTo>
                    <a:pt x="873" y="48"/>
                    <a:pt x="873" y="48"/>
                    <a:pt x="873" y="48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4" y="46"/>
                    <a:pt x="874" y="46"/>
                    <a:pt x="874" y="46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5" y="45"/>
                    <a:pt x="875" y="45"/>
                    <a:pt x="875" y="45"/>
                  </a:cubicBezTo>
                  <a:cubicBezTo>
                    <a:pt x="876" y="45"/>
                    <a:pt x="876" y="45"/>
                    <a:pt x="876" y="45"/>
                  </a:cubicBezTo>
                  <a:cubicBezTo>
                    <a:pt x="876" y="45"/>
                    <a:pt x="876" y="45"/>
                    <a:pt x="876" y="45"/>
                  </a:cubicBezTo>
                  <a:cubicBezTo>
                    <a:pt x="876" y="45"/>
                    <a:pt x="876" y="45"/>
                    <a:pt x="876" y="45"/>
                  </a:cubicBezTo>
                  <a:cubicBezTo>
                    <a:pt x="876" y="44"/>
                    <a:pt x="876" y="44"/>
                    <a:pt x="876" y="44"/>
                  </a:cubicBezTo>
                  <a:cubicBezTo>
                    <a:pt x="876" y="44"/>
                    <a:pt x="876" y="44"/>
                    <a:pt x="876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7" y="44"/>
                    <a:pt x="877" y="44"/>
                    <a:pt x="877" y="44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8" y="43"/>
                    <a:pt x="878" y="43"/>
                    <a:pt x="878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3"/>
                    <a:pt x="879" y="43"/>
                    <a:pt x="879" y="43"/>
                  </a:cubicBezTo>
                  <a:cubicBezTo>
                    <a:pt x="879" y="42"/>
                    <a:pt x="879" y="42"/>
                    <a:pt x="879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0" y="42"/>
                    <a:pt x="880" y="42"/>
                    <a:pt x="880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1" y="42"/>
                    <a:pt x="881" y="42"/>
                    <a:pt x="881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2" y="42"/>
                    <a:pt x="882" y="42"/>
                    <a:pt x="882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3" y="42"/>
                    <a:pt x="883" y="42"/>
                    <a:pt x="883" y="42"/>
                  </a:cubicBezTo>
                  <a:cubicBezTo>
                    <a:pt x="884" y="42"/>
                    <a:pt x="884" y="42"/>
                    <a:pt x="884" y="42"/>
                  </a:cubicBezTo>
                  <a:cubicBezTo>
                    <a:pt x="884" y="42"/>
                    <a:pt x="884" y="42"/>
                    <a:pt x="884" y="42"/>
                  </a:cubicBezTo>
                  <a:cubicBezTo>
                    <a:pt x="885" y="42"/>
                    <a:pt x="885" y="42"/>
                    <a:pt x="885" y="42"/>
                  </a:cubicBezTo>
                  <a:cubicBezTo>
                    <a:pt x="885" y="42"/>
                    <a:pt x="885" y="42"/>
                    <a:pt x="885" y="42"/>
                  </a:cubicBezTo>
                  <a:cubicBezTo>
                    <a:pt x="886" y="42"/>
                    <a:pt x="886" y="42"/>
                    <a:pt x="886" y="42"/>
                  </a:cubicBezTo>
                  <a:cubicBezTo>
                    <a:pt x="886" y="42"/>
                    <a:pt x="886" y="42"/>
                    <a:pt x="887" y="42"/>
                  </a:cubicBezTo>
                  <a:cubicBezTo>
                    <a:pt x="888" y="42"/>
                    <a:pt x="889" y="42"/>
                    <a:pt x="889" y="42"/>
                  </a:cubicBezTo>
                  <a:cubicBezTo>
                    <a:pt x="890" y="42"/>
                    <a:pt x="890" y="42"/>
                    <a:pt x="890" y="42"/>
                  </a:cubicBezTo>
                  <a:cubicBezTo>
                    <a:pt x="890" y="42"/>
                    <a:pt x="890" y="42"/>
                    <a:pt x="890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1" y="42"/>
                    <a:pt x="891" y="42"/>
                    <a:pt x="891" y="42"/>
                  </a:cubicBezTo>
                  <a:cubicBezTo>
                    <a:pt x="892" y="42"/>
                    <a:pt x="892" y="42"/>
                    <a:pt x="892" y="42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3" y="43"/>
                    <a:pt x="893" y="43"/>
                    <a:pt x="893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4" y="44"/>
                    <a:pt x="894" y="44"/>
                    <a:pt x="894" y="44"/>
                  </a:cubicBezTo>
                  <a:cubicBezTo>
                    <a:pt x="894" y="44"/>
                    <a:pt x="894" y="44"/>
                    <a:pt x="894" y="44"/>
                  </a:cubicBezTo>
                  <a:cubicBezTo>
                    <a:pt x="894" y="44"/>
                    <a:pt x="894" y="44"/>
                    <a:pt x="894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5" y="44"/>
                    <a:pt x="895" y="44"/>
                    <a:pt x="895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6" y="45"/>
                    <a:pt x="896" y="45"/>
                    <a:pt x="896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7" y="45"/>
                    <a:pt x="897" y="45"/>
                    <a:pt x="897" y="45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6"/>
                    <a:pt x="898" y="46"/>
                    <a:pt x="898" y="46"/>
                  </a:cubicBezTo>
                  <a:cubicBezTo>
                    <a:pt x="898" y="47"/>
                    <a:pt x="898" y="47"/>
                    <a:pt x="898" y="47"/>
                  </a:cubicBezTo>
                  <a:cubicBezTo>
                    <a:pt x="898" y="47"/>
                    <a:pt x="898" y="47"/>
                    <a:pt x="898" y="47"/>
                  </a:cubicBezTo>
                  <a:cubicBezTo>
                    <a:pt x="898" y="47"/>
                    <a:pt x="898" y="47"/>
                    <a:pt x="898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7"/>
                    <a:pt x="899" y="47"/>
                    <a:pt x="899" y="47"/>
                  </a:cubicBezTo>
                  <a:cubicBezTo>
                    <a:pt x="899" y="48"/>
                    <a:pt x="899" y="48"/>
                    <a:pt x="899" y="48"/>
                  </a:cubicBezTo>
                  <a:cubicBezTo>
                    <a:pt x="899" y="48"/>
                    <a:pt x="899" y="48"/>
                    <a:pt x="899" y="48"/>
                  </a:cubicBezTo>
                  <a:cubicBezTo>
                    <a:pt x="899" y="48"/>
                    <a:pt x="899" y="48"/>
                    <a:pt x="899" y="48"/>
                  </a:cubicBezTo>
                  <a:cubicBezTo>
                    <a:pt x="900" y="48"/>
                    <a:pt x="900" y="48"/>
                    <a:pt x="900" y="48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49"/>
                    <a:pt x="900" y="49"/>
                    <a:pt x="900" y="49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0"/>
                    <a:pt x="900" y="50"/>
                    <a:pt x="900" y="50"/>
                  </a:cubicBezTo>
                  <a:cubicBezTo>
                    <a:pt x="900" y="51"/>
                    <a:pt x="900" y="51"/>
                    <a:pt x="900" y="51"/>
                  </a:cubicBezTo>
                  <a:cubicBezTo>
                    <a:pt x="900" y="51"/>
                    <a:pt x="900" y="51"/>
                    <a:pt x="900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1"/>
                    <a:pt x="901" y="51"/>
                    <a:pt x="901" y="51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2"/>
                    <a:pt x="901" y="52"/>
                    <a:pt x="901" y="52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3"/>
                    <a:pt x="901" y="53"/>
                    <a:pt x="901" y="53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4"/>
                    <a:pt x="901" y="54"/>
                  </a:cubicBezTo>
                  <a:cubicBezTo>
                    <a:pt x="901" y="54"/>
                    <a:pt x="901" y="55"/>
                    <a:pt x="901" y="55"/>
                  </a:cubicBezTo>
                  <a:cubicBezTo>
                    <a:pt x="901" y="55"/>
                    <a:pt x="901" y="55"/>
                    <a:pt x="901" y="55"/>
                  </a:cubicBezTo>
                  <a:cubicBezTo>
                    <a:pt x="901" y="55"/>
                    <a:pt x="901" y="55"/>
                    <a:pt x="901" y="55"/>
                  </a:cubicBezTo>
                  <a:cubicBezTo>
                    <a:pt x="902" y="55"/>
                    <a:pt x="902" y="55"/>
                    <a:pt x="902" y="55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6"/>
                    <a:pt x="902" y="56"/>
                    <a:pt x="902" y="56"/>
                  </a:cubicBezTo>
                  <a:cubicBezTo>
                    <a:pt x="902" y="57"/>
                    <a:pt x="902" y="57"/>
                    <a:pt x="902" y="57"/>
                  </a:cubicBezTo>
                  <a:cubicBezTo>
                    <a:pt x="902" y="57"/>
                    <a:pt x="902" y="57"/>
                    <a:pt x="902" y="57"/>
                  </a:cubicBezTo>
                  <a:cubicBezTo>
                    <a:pt x="902" y="58"/>
                    <a:pt x="902" y="60"/>
                    <a:pt x="902" y="62"/>
                  </a:cubicBezTo>
                  <a:cubicBezTo>
                    <a:pt x="902" y="62"/>
                    <a:pt x="902" y="62"/>
                    <a:pt x="902" y="62"/>
                  </a:cubicBezTo>
                  <a:cubicBezTo>
                    <a:pt x="902" y="62"/>
                    <a:pt x="902" y="62"/>
                    <a:pt x="902" y="63"/>
                  </a:cubicBezTo>
                  <a:cubicBezTo>
                    <a:pt x="902" y="64"/>
                    <a:pt x="902" y="64"/>
                    <a:pt x="902" y="64"/>
                  </a:cubicBezTo>
                  <a:cubicBezTo>
                    <a:pt x="902" y="64"/>
                    <a:pt x="902" y="64"/>
                    <a:pt x="902" y="64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5"/>
                    <a:pt x="902" y="65"/>
                    <a:pt x="902" y="65"/>
                  </a:cubicBezTo>
                  <a:cubicBezTo>
                    <a:pt x="902" y="66"/>
                    <a:pt x="902" y="66"/>
                    <a:pt x="902" y="66"/>
                  </a:cubicBezTo>
                  <a:cubicBezTo>
                    <a:pt x="902" y="67"/>
                    <a:pt x="902" y="67"/>
                    <a:pt x="902" y="67"/>
                  </a:cubicBezTo>
                  <a:cubicBezTo>
                    <a:pt x="902" y="67"/>
                    <a:pt x="902" y="67"/>
                    <a:pt x="902" y="67"/>
                  </a:cubicBezTo>
                  <a:cubicBezTo>
                    <a:pt x="902" y="67"/>
                    <a:pt x="902" y="67"/>
                    <a:pt x="902" y="67"/>
                  </a:cubicBezTo>
                  <a:cubicBezTo>
                    <a:pt x="902" y="68"/>
                    <a:pt x="902" y="68"/>
                    <a:pt x="902" y="68"/>
                  </a:cubicBezTo>
                  <a:cubicBezTo>
                    <a:pt x="902" y="68"/>
                    <a:pt x="902" y="68"/>
                    <a:pt x="902" y="68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70"/>
                    <a:pt x="902" y="70"/>
                    <a:pt x="902" y="71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72"/>
                    <a:pt x="902" y="73"/>
                    <a:pt x="902" y="73"/>
                  </a:cubicBezTo>
                  <a:cubicBezTo>
                    <a:pt x="902" y="73"/>
                    <a:pt x="902" y="74"/>
                    <a:pt x="902" y="74"/>
                  </a:cubicBezTo>
                  <a:cubicBezTo>
                    <a:pt x="902" y="75"/>
                    <a:pt x="902" y="76"/>
                    <a:pt x="902" y="77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02" y="77"/>
                    <a:pt x="902" y="78"/>
                    <a:pt x="902" y="78"/>
                  </a:cubicBezTo>
                  <a:cubicBezTo>
                    <a:pt x="902" y="80"/>
                    <a:pt x="902" y="80"/>
                    <a:pt x="902" y="80"/>
                  </a:cubicBezTo>
                  <a:cubicBezTo>
                    <a:pt x="902" y="80"/>
                    <a:pt x="902" y="80"/>
                    <a:pt x="902" y="80"/>
                  </a:cubicBezTo>
                  <a:cubicBezTo>
                    <a:pt x="902" y="81"/>
                    <a:pt x="902" y="81"/>
                    <a:pt x="902" y="81"/>
                  </a:cubicBezTo>
                  <a:cubicBezTo>
                    <a:pt x="902" y="82"/>
                    <a:pt x="902" y="82"/>
                    <a:pt x="902" y="82"/>
                  </a:cubicBezTo>
                  <a:cubicBezTo>
                    <a:pt x="902" y="82"/>
                    <a:pt x="902" y="82"/>
                    <a:pt x="902" y="82"/>
                  </a:cubicBezTo>
                  <a:cubicBezTo>
                    <a:pt x="902" y="82"/>
                    <a:pt x="902" y="83"/>
                    <a:pt x="902" y="83"/>
                  </a:cubicBezTo>
                  <a:cubicBezTo>
                    <a:pt x="902" y="84"/>
                    <a:pt x="902" y="84"/>
                    <a:pt x="902" y="84"/>
                  </a:cubicBezTo>
                  <a:cubicBezTo>
                    <a:pt x="902" y="84"/>
                    <a:pt x="902" y="84"/>
                    <a:pt x="902" y="84"/>
                  </a:cubicBezTo>
                  <a:cubicBezTo>
                    <a:pt x="902" y="85"/>
                    <a:pt x="902" y="85"/>
                    <a:pt x="902" y="85"/>
                  </a:cubicBezTo>
                  <a:cubicBezTo>
                    <a:pt x="902" y="85"/>
                    <a:pt x="902" y="85"/>
                    <a:pt x="902" y="85"/>
                  </a:cubicBezTo>
                  <a:cubicBezTo>
                    <a:pt x="902" y="85"/>
                    <a:pt x="902" y="85"/>
                    <a:pt x="902" y="85"/>
                  </a:cubicBezTo>
                  <a:cubicBezTo>
                    <a:pt x="902" y="87"/>
                    <a:pt x="902" y="87"/>
                    <a:pt x="902" y="87"/>
                  </a:cubicBezTo>
                  <a:cubicBezTo>
                    <a:pt x="901" y="87"/>
                    <a:pt x="901" y="87"/>
                    <a:pt x="901" y="87"/>
                  </a:cubicBezTo>
                  <a:cubicBezTo>
                    <a:pt x="901" y="88"/>
                    <a:pt x="901" y="88"/>
                    <a:pt x="901" y="89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901" y="89"/>
                    <a:pt x="901" y="89"/>
                    <a:pt x="901" y="89"/>
                  </a:cubicBezTo>
                  <a:cubicBezTo>
                    <a:pt x="901" y="89"/>
                    <a:pt x="901" y="89"/>
                    <a:pt x="901" y="89"/>
                  </a:cubicBezTo>
                  <a:cubicBezTo>
                    <a:pt x="901" y="89"/>
                    <a:pt x="901" y="89"/>
                    <a:pt x="901" y="89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0"/>
                    <a:pt x="901" y="90"/>
                    <a:pt x="901" y="90"/>
                  </a:cubicBezTo>
                  <a:cubicBezTo>
                    <a:pt x="901" y="91"/>
                    <a:pt x="901" y="91"/>
                    <a:pt x="901" y="91"/>
                  </a:cubicBezTo>
                  <a:cubicBezTo>
                    <a:pt x="901" y="92"/>
                    <a:pt x="901" y="92"/>
                    <a:pt x="901" y="93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4"/>
                    <a:pt x="901" y="94"/>
                    <a:pt x="901" y="94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5"/>
                    <a:pt x="901" y="95"/>
                    <a:pt x="901" y="95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6"/>
                    <a:pt x="901" y="96"/>
                    <a:pt x="901" y="96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7"/>
                    <a:pt x="901" y="97"/>
                    <a:pt x="901" y="97"/>
                  </a:cubicBezTo>
                  <a:cubicBezTo>
                    <a:pt x="901" y="98"/>
                    <a:pt x="901" y="98"/>
                    <a:pt x="901" y="98"/>
                  </a:cubicBezTo>
                  <a:cubicBezTo>
                    <a:pt x="901" y="98"/>
                    <a:pt x="901" y="98"/>
                    <a:pt x="901" y="98"/>
                  </a:cubicBezTo>
                  <a:cubicBezTo>
                    <a:pt x="902" y="98"/>
                    <a:pt x="902" y="98"/>
                    <a:pt x="902" y="98"/>
                  </a:cubicBezTo>
                  <a:cubicBezTo>
                    <a:pt x="902" y="98"/>
                    <a:pt x="902" y="98"/>
                    <a:pt x="902" y="98"/>
                  </a:cubicBezTo>
                  <a:cubicBezTo>
                    <a:pt x="902" y="98"/>
                    <a:pt x="902" y="98"/>
                    <a:pt x="903" y="98"/>
                  </a:cubicBezTo>
                  <a:cubicBezTo>
                    <a:pt x="903" y="98"/>
                    <a:pt x="903" y="98"/>
                    <a:pt x="903" y="98"/>
                  </a:cubicBezTo>
                  <a:cubicBezTo>
                    <a:pt x="903" y="98"/>
                    <a:pt x="903" y="98"/>
                    <a:pt x="903" y="98"/>
                  </a:cubicBezTo>
                  <a:cubicBezTo>
                    <a:pt x="904" y="98"/>
                    <a:pt x="904" y="98"/>
                    <a:pt x="904" y="98"/>
                  </a:cubicBezTo>
                  <a:cubicBezTo>
                    <a:pt x="904" y="98"/>
                    <a:pt x="904" y="98"/>
                    <a:pt x="904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5" y="98"/>
                    <a:pt x="905" y="98"/>
                  </a:cubicBezTo>
                  <a:cubicBezTo>
                    <a:pt x="905" y="98"/>
                    <a:pt x="906" y="98"/>
                    <a:pt x="906" y="98"/>
                  </a:cubicBezTo>
                  <a:cubicBezTo>
                    <a:pt x="906" y="98"/>
                    <a:pt x="906" y="98"/>
                    <a:pt x="906" y="98"/>
                  </a:cubicBezTo>
                  <a:cubicBezTo>
                    <a:pt x="907" y="98"/>
                    <a:pt x="908" y="98"/>
                    <a:pt x="908" y="98"/>
                  </a:cubicBezTo>
                  <a:cubicBezTo>
                    <a:pt x="908" y="98"/>
                    <a:pt x="908" y="98"/>
                    <a:pt x="908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09" y="98"/>
                    <a:pt x="909" y="98"/>
                    <a:pt x="909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0" y="98"/>
                    <a:pt x="910" y="98"/>
                    <a:pt x="910" y="98"/>
                  </a:cubicBezTo>
                  <a:cubicBezTo>
                    <a:pt x="911" y="98"/>
                    <a:pt x="911" y="98"/>
                    <a:pt x="911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2" y="98"/>
                    <a:pt x="912" y="98"/>
                    <a:pt x="912" y="98"/>
                  </a:cubicBezTo>
                  <a:cubicBezTo>
                    <a:pt x="913" y="98"/>
                    <a:pt x="913" y="98"/>
                    <a:pt x="913" y="98"/>
                  </a:cubicBezTo>
                  <a:cubicBezTo>
                    <a:pt x="913" y="97"/>
                    <a:pt x="913" y="97"/>
                    <a:pt x="913" y="97"/>
                  </a:cubicBezTo>
                  <a:cubicBezTo>
                    <a:pt x="913" y="96"/>
                    <a:pt x="913" y="96"/>
                    <a:pt x="913" y="95"/>
                  </a:cubicBezTo>
                  <a:close/>
                  <a:moveTo>
                    <a:pt x="982" y="106"/>
                  </a:moveTo>
                  <a:cubicBezTo>
                    <a:pt x="982" y="107"/>
                    <a:pt x="982" y="107"/>
                    <a:pt x="982" y="107"/>
                  </a:cubicBezTo>
                  <a:cubicBezTo>
                    <a:pt x="982" y="107"/>
                    <a:pt x="982" y="107"/>
                    <a:pt x="982" y="107"/>
                  </a:cubicBezTo>
                  <a:cubicBezTo>
                    <a:pt x="982" y="107"/>
                    <a:pt x="982" y="107"/>
                    <a:pt x="982" y="107"/>
                  </a:cubicBezTo>
                  <a:cubicBezTo>
                    <a:pt x="982" y="107"/>
                    <a:pt x="982" y="107"/>
                    <a:pt x="982" y="107"/>
                  </a:cubicBezTo>
                  <a:cubicBezTo>
                    <a:pt x="982" y="108"/>
                    <a:pt x="982" y="108"/>
                    <a:pt x="982" y="108"/>
                  </a:cubicBezTo>
                  <a:cubicBezTo>
                    <a:pt x="982" y="108"/>
                    <a:pt x="982" y="108"/>
                    <a:pt x="982" y="108"/>
                  </a:cubicBezTo>
                  <a:cubicBezTo>
                    <a:pt x="982" y="108"/>
                    <a:pt x="982" y="108"/>
                    <a:pt x="982" y="108"/>
                  </a:cubicBezTo>
                  <a:cubicBezTo>
                    <a:pt x="981" y="108"/>
                    <a:pt x="981" y="108"/>
                    <a:pt x="981" y="108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0"/>
                    <a:pt x="981" y="110"/>
                    <a:pt x="981" y="110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1"/>
                    <a:pt x="981" y="111"/>
                    <a:pt x="981" y="111"/>
                  </a:cubicBezTo>
                  <a:cubicBezTo>
                    <a:pt x="981" y="112"/>
                    <a:pt x="981" y="112"/>
                    <a:pt x="981" y="112"/>
                  </a:cubicBezTo>
                  <a:cubicBezTo>
                    <a:pt x="981" y="112"/>
                    <a:pt x="981" y="112"/>
                    <a:pt x="981" y="112"/>
                  </a:cubicBezTo>
                  <a:cubicBezTo>
                    <a:pt x="981" y="112"/>
                    <a:pt x="981" y="112"/>
                    <a:pt x="981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80" y="113"/>
                    <a:pt x="980" y="113"/>
                    <a:pt x="980" y="113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4"/>
                    <a:pt x="979" y="114"/>
                    <a:pt x="979" y="114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8" y="116"/>
                    <a:pt x="978" y="116"/>
                    <a:pt x="978" y="116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7"/>
                    <a:pt x="977" y="117"/>
                    <a:pt x="977" y="117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7" y="118"/>
                    <a:pt x="977" y="118"/>
                    <a:pt x="977" y="118"/>
                  </a:cubicBezTo>
                  <a:cubicBezTo>
                    <a:pt x="976" y="118"/>
                    <a:pt x="976" y="118"/>
                    <a:pt x="976" y="118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6" y="119"/>
                    <a:pt x="976" y="119"/>
                    <a:pt x="976" y="119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5" y="120"/>
                    <a:pt x="975" y="120"/>
                    <a:pt x="975" y="120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4" y="121"/>
                    <a:pt x="974" y="121"/>
                    <a:pt x="974" y="121"/>
                  </a:cubicBezTo>
                  <a:cubicBezTo>
                    <a:pt x="973" y="121"/>
                    <a:pt x="973" y="121"/>
                    <a:pt x="973" y="121"/>
                  </a:cubicBezTo>
                  <a:cubicBezTo>
                    <a:pt x="973" y="121"/>
                    <a:pt x="973" y="121"/>
                    <a:pt x="973" y="121"/>
                  </a:cubicBezTo>
                  <a:cubicBezTo>
                    <a:pt x="973" y="121"/>
                    <a:pt x="973" y="121"/>
                    <a:pt x="973" y="121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3" y="122"/>
                    <a:pt x="973" y="122"/>
                    <a:pt x="973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2"/>
                    <a:pt x="972" y="122"/>
                    <a:pt x="972" y="122"/>
                  </a:cubicBezTo>
                  <a:cubicBezTo>
                    <a:pt x="972" y="123"/>
                    <a:pt x="972" y="123"/>
                    <a:pt x="972" y="123"/>
                  </a:cubicBezTo>
                  <a:cubicBezTo>
                    <a:pt x="972" y="123"/>
                    <a:pt x="972" y="123"/>
                    <a:pt x="972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1" y="123"/>
                    <a:pt x="971" y="123"/>
                    <a:pt x="971" y="123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70" y="124"/>
                    <a:pt x="970" y="124"/>
                    <a:pt x="970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4"/>
                    <a:pt x="969" y="124"/>
                    <a:pt x="969" y="124"/>
                  </a:cubicBezTo>
                  <a:cubicBezTo>
                    <a:pt x="969" y="125"/>
                    <a:pt x="969" y="125"/>
                    <a:pt x="969" y="125"/>
                  </a:cubicBezTo>
                  <a:cubicBezTo>
                    <a:pt x="969" y="125"/>
                    <a:pt x="969" y="125"/>
                    <a:pt x="969" y="125"/>
                  </a:cubicBezTo>
                  <a:cubicBezTo>
                    <a:pt x="969" y="125"/>
                    <a:pt x="969" y="125"/>
                    <a:pt x="969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8" y="125"/>
                    <a:pt x="968" y="125"/>
                    <a:pt x="968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6"/>
                    <a:pt x="967" y="126"/>
                    <a:pt x="967" y="126"/>
                  </a:cubicBezTo>
                  <a:cubicBezTo>
                    <a:pt x="967" y="126"/>
                    <a:pt x="967" y="126"/>
                    <a:pt x="967" y="126"/>
                  </a:cubicBezTo>
                  <a:cubicBezTo>
                    <a:pt x="967" y="126"/>
                    <a:pt x="967" y="126"/>
                    <a:pt x="967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6" y="126"/>
                    <a:pt x="966" y="126"/>
                    <a:pt x="966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5" y="126"/>
                    <a:pt x="965" y="126"/>
                    <a:pt x="965" y="126"/>
                  </a:cubicBezTo>
                  <a:cubicBezTo>
                    <a:pt x="964" y="126"/>
                    <a:pt x="964" y="126"/>
                    <a:pt x="964" y="126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3" y="127"/>
                    <a:pt x="963" y="127"/>
                    <a:pt x="963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7"/>
                  </a:cubicBezTo>
                  <a:cubicBezTo>
                    <a:pt x="961" y="127"/>
                    <a:pt x="961" y="127"/>
                    <a:pt x="961" y="127"/>
                  </a:cubicBezTo>
                  <a:cubicBezTo>
                    <a:pt x="961" y="127"/>
                    <a:pt x="961" y="127"/>
                    <a:pt x="961" y="127"/>
                  </a:cubicBezTo>
                  <a:cubicBezTo>
                    <a:pt x="961" y="127"/>
                    <a:pt x="960" y="127"/>
                    <a:pt x="960" y="127"/>
                  </a:cubicBezTo>
                  <a:cubicBezTo>
                    <a:pt x="960" y="127"/>
                    <a:pt x="960" y="127"/>
                    <a:pt x="960" y="127"/>
                  </a:cubicBezTo>
                  <a:cubicBezTo>
                    <a:pt x="960" y="127"/>
                    <a:pt x="960" y="127"/>
                    <a:pt x="960" y="127"/>
                  </a:cubicBezTo>
                  <a:cubicBezTo>
                    <a:pt x="960" y="128"/>
                    <a:pt x="960" y="128"/>
                    <a:pt x="960" y="128"/>
                  </a:cubicBezTo>
                  <a:cubicBezTo>
                    <a:pt x="960" y="128"/>
                    <a:pt x="960" y="128"/>
                    <a:pt x="960" y="128"/>
                  </a:cubicBezTo>
                  <a:cubicBezTo>
                    <a:pt x="960" y="128"/>
                    <a:pt x="960" y="128"/>
                    <a:pt x="960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8" y="128"/>
                    <a:pt x="958" y="128"/>
                    <a:pt x="958" y="128"/>
                  </a:cubicBezTo>
                  <a:cubicBezTo>
                    <a:pt x="958" y="128"/>
                    <a:pt x="958" y="128"/>
                    <a:pt x="958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7" y="128"/>
                    <a:pt x="957" y="128"/>
                  </a:cubicBezTo>
                  <a:cubicBezTo>
                    <a:pt x="957" y="128"/>
                    <a:pt x="956" y="128"/>
                    <a:pt x="956" y="128"/>
                  </a:cubicBezTo>
                  <a:cubicBezTo>
                    <a:pt x="955" y="128"/>
                    <a:pt x="955" y="128"/>
                    <a:pt x="954" y="128"/>
                  </a:cubicBezTo>
                  <a:cubicBezTo>
                    <a:pt x="954" y="128"/>
                    <a:pt x="954" y="128"/>
                    <a:pt x="954" y="128"/>
                  </a:cubicBezTo>
                  <a:cubicBezTo>
                    <a:pt x="953" y="128"/>
                    <a:pt x="952" y="128"/>
                    <a:pt x="951" y="128"/>
                  </a:cubicBezTo>
                  <a:cubicBezTo>
                    <a:pt x="950" y="128"/>
                    <a:pt x="949" y="128"/>
                    <a:pt x="949" y="128"/>
                  </a:cubicBezTo>
                  <a:cubicBezTo>
                    <a:pt x="948" y="128"/>
                    <a:pt x="948" y="128"/>
                    <a:pt x="947" y="128"/>
                  </a:cubicBezTo>
                  <a:cubicBezTo>
                    <a:pt x="947" y="128"/>
                    <a:pt x="947" y="128"/>
                    <a:pt x="947" y="128"/>
                  </a:cubicBezTo>
                  <a:cubicBezTo>
                    <a:pt x="947" y="128"/>
                    <a:pt x="947" y="128"/>
                    <a:pt x="947" y="12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45" y="128"/>
                    <a:pt x="945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3" y="128"/>
                    <a:pt x="943" y="128"/>
                    <a:pt x="942" y="128"/>
                  </a:cubicBezTo>
                  <a:cubicBezTo>
                    <a:pt x="942" y="128"/>
                    <a:pt x="942" y="128"/>
                    <a:pt x="942" y="128"/>
                  </a:cubicBezTo>
                  <a:cubicBezTo>
                    <a:pt x="942" y="128"/>
                    <a:pt x="942" y="128"/>
                    <a:pt x="942" y="128"/>
                  </a:cubicBezTo>
                  <a:cubicBezTo>
                    <a:pt x="942" y="127"/>
                    <a:pt x="942" y="127"/>
                    <a:pt x="942" y="127"/>
                  </a:cubicBezTo>
                  <a:cubicBezTo>
                    <a:pt x="942" y="127"/>
                    <a:pt x="942" y="127"/>
                    <a:pt x="942" y="127"/>
                  </a:cubicBezTo>
                  <a:cubicBezTo>
                    <a:pt x="942" y="127"/>
                    <a:pt x="942" y="127"/>
                    <a:pt x="942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1" y="127"/>
                    <a:pt x="941" y="127"/>
                    <a:pt x="941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40" y="127"/>
                    <a:pt x="940" y="127"/>
                    <a:pt x="940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38" y="127"/>
                    <a:pt x="938" y="127"/>
                    <a:pt x="938" y="127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7" y="126"/>
                    <a:pt x="937" y="126"/>
                    <a:pt x="937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6" y="126"/>
                    <a:pt x="936" y="126"/>
                    <a:pt x="936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6"/>
                    <a:pt x="935" y="126"/>
                    <a:pt x="935" y="126"/>
                  </a:cubicBezTo>
                  <a:cubicBezTo>
                    <a:pt x="935" y="125"/>
                    <a:pt x="935" y="125"/>
                    <a:pt x="935" y="125"/>
                  </a:cubicBezTo>
                  <a:cubicBezTo>
                    <a:pt x="934" y="125"/>
                    <a:pt x="934" y="125"/>
                    <a:pt x="934" y="125"/>
                  </a:cubicBezTo>
                  <a:cubicBezTo>
                    <a:pt x="934" y="125"/>
                    <a:pt x="934" y="125"/>
                    <a:pt x="934" y="125"/>
                  </a:cubicBezTo>
                  <a:cubicBezTo>
                    <a:pt x="934" y="125"/>
                    <a:pt x="934" y="125"/>
                    <a:pt x="933" y="125"/>
                  </a:cubicBezTo>
                  <a:cubicBezTo>
                    <a:pt x="933" y="125"/>
                    <a:pt x="933" y="125"/>
                    <a:pt x="933" y="125"/>
                  </a:cubicBezTo>
                  <a:cubicBezTo>
                    <a:pt x="933" y="124"/>
                    <a:pt x="933" y="124"/>
                    <a:pt x="933" y="124"/>
                  </a:cubicBezTo>
                  <a:cubicBezTo>
                    <a:pt x="933" y="124"/>
                    <a:pt x="933" y="124"/>
                    <a:pt x="933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2" y="124"/>
                    <a:pt x="932" y="124"/>
                    <a:pt x="932" y="124"/>
                  </a:cubicBezTo>
                  <a:cubicBezTo>
                    <a:pt x="931" y="124"/>
                    <a:pt x="931" y="124"/>
                    <a:pt x="931" y="124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1" y="123"/>
                    <a:pt x="931" y="123"/>
                    <a:pt x="931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30" y="122"/>
                    <a:pt x="930" y="122"/>
                    <a:pt x="930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2"/>
                    <a:pt x="929" y="122"/>
                    <a:pt x="929" y="122"/>
                  </a:cubicBezTo>
                  <a:cubicBezTo>
                    <a:pt x="929" y="121"/>
                    <a:pt x="929" y="121"/>
                    <a:pt x="929" y="121"/>
                  </a:cubicBezTo>
                  <a:cubicBezTo>
                    <a:pt x="929" y="121"/>
                    <a:pt x="929" y="121"/>
                    <a:pt x="929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1"/>
                    <a:pt x="928" y="121"/>
                    <a:pt x="928" y="121"/>
                  </a:cubicBezTo>
                  <a:cubicBezTo>
                    <a:pt x="928" y="120"/>
                    <a:pt x="928" y="120"/>
                    <a:pt x="928" y="120"/>
                  </a:cubicBezTo>
                  <a:cubicBezTo>
                    <a:pt x="927" y="120"/>
                    <a:pt x="927" y="120"/>
                    <a:pt x="927" y="120"/>
                  </a:cubicBezTo>
                  <a:cubicBezTo>
                    <a:pt x="927" y="120"/>
                    <a:pt x="927" y="120"/>
                    <a:pt x="927" y="120"/>
                  </a:cubicBezTo>
                  <a:cubicBezTo>
                    <a:pt x="927" y="119"/>
                    <a:pt x="927" y="119"/>
                    <a:pt x="927" y="119"/>
                  </a:cubicBezTo>
                  <a:cubicBezTo>
                    <a:pt x="927" y="119"/>
                    <a:pt x="927" y="119"/>
                    <a:pt x="927" y="119"/>
                  </a:cubicBezTo>
                  <a:cubicBezTo>
                    <a:pt x="926" y="119"/>
                    <a:pt x="926" y="119"/>
                    <a:pt x="926" y="119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26" y="117"/>
                    <a:pt x="926" y="117"/>
                    <a:pt x="926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5" y="115"/>
                    <a:pt x="925" y="115"/>
                    <a:pt x="925" y="115"/>
                  </a:cubicBezTo>
                  <a:cubicBezTo>
                    <a:pt x="924" y="114"/>
                    <a:pt x="924" y="114"/>
                    <a:pt x="924" y="114"/>
                  </a:cubicBezTo>
                  <a:cubicBezTo>
                    <a:pt x="924" y="113"/>
                    <a:pt x="924" y="112"/>
                    <a:pt x="924" y="111"/>
                  </a:cubicBezTo>
                  <a:cubicBezTo>
                    <a:pt x="924" y="110"/>
                    <a:pt x="924" y="110"/>
                    <a:pt x="924" y="110"/>
                  </a:cubicBezTo>
                  <a:cubicBezTo>
                    <a:pt x="924" y="109"/>
                    <a:pt x="924" y="109"/>
                    <a:pt x="924" y="108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4" y="107"/>
                    <a:pt x="924" y="107"/>
                    <a:pt x="924" y="107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6"/>
                    <a:pt x="925" y="106"/>
                    <a:pt x="925" y="106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5"/>
                    <a:pt x="925" y="105"/>
                    <a:pt x="925" y="105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5" y="104"/>
                    <a:pt x="925" y="104"/>
                    <a:pt x="925" y="104"/>
                  </a:cubicBezTo>
                  <a:cubicBezTo>
                    <a:pt x="926" y="104"/>
                    <a:pt x="926" y="104"/>
                    <a:pt x="926" y="104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3"/>
                    <a:pt x="926" y="103"/>
                    <a:pt x="926" y="103"/>
                  </a:cubicBezTo>
                  <a:cubicBezTo>
                    <a:pt x="926" y="102"/>
                    <a:pt x="926" y="102"/>
                    <a:pt x="926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2"/>
                    <a:pt x="927" y="102"/>
                    <a:pt x="927" y="102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7" y="101"/>
                    <a:pt x="927" y="101"/>
                    <a:pt x="927" y="101"/>
                  </a:cubicBezTo>
                  <a:cubicBezTo>
                    <a:pt x="928" y="101"/>
                    <a:pt x="928" y="101"/>
                    <a:pt x="928" y="101"/>
                  </a:cubicBezTo>
                  <a:cubicBezTo>
                    <a:pt x="928" y="100"/>
                    <a:pt x="928" y="100"/>
                    <a:pt x="928" y="100"/>
                  </a:cubicBezTo>
                  <a:cubicBezTo>
                    <a:pt x="928" y="100"/>
                    <a:pt x="928" y="100"/>
                    <a:pt x="928" y="100"/>
                  </a:cubicBezTo>
                  <a:cubicBezTo>
                    <a:pt x="928" y="100"/>
                    <a:pt x="928" y="100"/>
                    <a:pt x="928" y="100"/>
                  </a:cubicBezTo>
                  <a:cubicBezTo>
                    <a:pt x="929" y="100"/>
                    <a:pt x="929" y="100"/>
                    <a:pt x="929" y="100"/>
                  </a:cubicBezTo>
                  <a:cubicBezTo>
                    <a:pt x="929" y="99"/>
                    <a:pt x="929" y="99"/>
                    <a:pt x="929" y="99"/>
                  </a:cubicBezTo>
                  <a:cubicBezTo>
                    <a:pt x="929" y="99"/>
                    <a:pt x="929" y="99"/>
                    <a:pt x="929" y="99"/>
                  </a:cubicBezTo>
                  <a:cubicBezTo>
                    <a:pt x="929" y="99"/>
                    <a:pt x="929" y="99"/>
                    <a:pt x="929" y="99"/>
                  </a:cubicBezTo>
                  <a:cubicBezTo>
                    <a:pt x="930" y="99"/>
                    <a:pt x="930" y="99"/>
                    <a:pt x="930" y="99"/>
                  </a:cubicBezTo>
                  <a:cubicBezTo>
                    <a:pt x="930" y="99"/>
                    <a:pt x="930" y="99"/>
                    <a:pt x="930" y="99"/>
                  </a:cubicBezTo>
                  <a:cubicBezTo>
                    <a:pt x="930" y="99"/>
                    <a:pt x="930" y="99"/>
                    <a:pt x="930" y="99"/>
                  </a:cubicBezTo>
                  <a:cubicBezTo>
                    <a:pt x="930" y="98"/>
                    <a:pt x="930" y="98"/>
                    <a:pt x="930" y="98"/>
                  </a:cubicBezTo>
                  <a:cubicBezTo>
                    <a:pt x="930" y="98"/>
                    <a:pt x="930" y="98"/>
                    <a:pt x="930" y="98"/>
                  </a:cubicBezTo>
                  <a:cubicBezTo>
                    <a:pt x="930" y="98"/>
                    <a:pt x="930" y="98"/>
                    <a:pt x="930" y="98"/>
                  </a:cubicBezTo>
                  <a:cubicBezTo>
                    <a:pt x="931" y="98"/>
                    <a:pt x="931" y="98"/>
                    <a:pt x="931" y="98"/>
                  </a:cubicBezTo>
                  <a:cubicBezTo>
                    <a:pt x="931" y="98"/>
                    <a:pt x="931" y="98"/>
                    <a:pt x="931" y="98"/>
                  </a:cubicBezTo>
                  <a:cubicBezTo>
                    <a:pt x="931" y="98"/>
                    <a:pt x="931" y="98"/>
                    <a:pt x="931" y="98"/>
                  </a:cubicBezTo>
                  <a:cubicBezTo>
                    <a:pt x="931" y="97"/>
                    <a:pt x="931" y="97"/>
                    <a:pt x="931" y="97"/>
                  </a:cubicBezTo>
                  <a:cubicBezTo>
                    <a:pt x="931" y="97"/>
                    <a:pt x="931" y="97"/>
                    <a:pt x="931" y="97"/>
                  </a:cubicBezTo>
                  <a:cubicBezTo>
                    <a:pt x="931" y="97"/>
                    <a:pt x="931" y="97"/>
                    <a:pt x="931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2" y="97"/>
                    <a:pt x="932" y="97"/>
                    <a:pt x="932" y="97"/>
                  </a:cubicBezTo>
                  <a:cubicBezTo>
                    <a:pt x="933" y="97"/>
                    <a:pt x="933" y="97"/>
                    <a:pt x="933" y="97"/>
                  </a:cubicBezTo>
                  <a:cubicBezTo>
                    <a:pt x="933" y="97"/>
                    <a:pt x="933" y="97"/>
                    <a:pt x="933" y="97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3" y="96"/>
                    <a:pt x="933" y="96"/>
                    <a:pt x="933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4" y="96"/>
                    <a:pt x="934" y="96"/>
                    <a:pt x="934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6"/>
                    <a:pt x="935" y="96"/>
                    <a:pt x="935" y="96"/>
                  </a:cubicBezTo>
                  <a:cubicBezTo>
                    <a:pt x="935" y="95"/>
                    <a:pt x="935" y="95"/>
                    <a:pt x="935" y="95"/>
                  </a:cubicBezTo>
                  <a:cubicBezTo>
                    <a:pt x="935" y="95"/>
                    <a:pt x="935" y="95"/>
                    <a:pt x="935" y="95"/>
                  </a:cubicBezTo>
                  <a:cubicBezTo>
                    <a:pt x="935" y="95"/>
                    <a:pt x="935" y="95"/>
                    <a:pt x="935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6" y="95"/>
                    <a:pt x="936" y="95"/>
                    <a:pt x="936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5"/>
                    <a:pt x="937" y="95"/>
                    <a:pt x="937" y="95"/>
                  </a:cubicBezTo>
                  <a:cubicBezTo>
                    <a:pt x="937" y="94"/>
                    <a:pt x="937" y="94"/>
                    <a:pt x="937" y="94"/>
                  </a:cubicBezTo>
                  <a:cubicBezTo>
                    <a:pt x="937" y="94"/>
                    <a:pt x="937" y="94"/>
                    <a:pt x="937" y="94"/>
                  </a:cubicBezTo>
                  <a:cubicBezTo>
                    <a:pt x="937" y="94"/>
                    <a:pt x="937" y="94"/>
                    <a:pt x="937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6" y="94"/>
                    <a:pt x="936" y="94"/>
                    <a:pt x="936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5" y="94"/>
                    <a:pt x="935" y="94"/>
                    <a:pt x="935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4"/>
                    <a:pt x="934" y="94"/>
                    <a:pt x="934" y="94"/>
                  </a:cubicBezTo>
                  <a:cubicBezTo>
                    <a:pt x="934" y="93"/>
                    <a:pt x="934" y="93"/>
                    <a:pt x="934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3" y="93"/>
                    <a:pt x="933" y="93"/>
                    <a:pt x="933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3"/>
                    <a:pt x="932" y="93"/>
                    <a:pt x="932" y="93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2" y="92"/>
                    <a:pt x="932" y="92"/>
                    <a:pt x="932" y="92"/>
                  </a:cubicBezTo>
                  <a:cubicBezTo>
                    <a:pt x="931" y="92"/>
                    <a:pt x="931" y="92"/>
                    <a:pt x="931" y="92"/>
                  </a:cubicBezTo>
                  <a:cubicBezTo>
                    <a:pt x="931" y="92"/>
                    <a:pt x="931" y="92"/>
                    <a:pt x="931" y="92"/>
                  </a:cubicBezTo>
                  <a:cubicBezTo>
                    <a:pt x="931" y="91"/>
                    <a:pt x="931" y="91"/>
                    <a:pt x="931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1"/>
                    <a:pt x="930" y="91"/>
                    <a:pt x="930" y="91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30" y="90"/>
                    <a:pt x="930" y="90"/>
                    <a:pt x="930" y="90"/>
                  </a:cubicBezTo>
                  <a:cubicBezTo>
                    <a:pt x="929" y="90"/>
                    <a:pt x="929" y="90"/>
                    <a:pt x="929" y="90"/>
                  </a:cubicBezTo>
                  <a:cubicBezTo>
                    <a:pt x="929" y="90"/>
                    <a:pt x="929" y="90"/>
                    <a:pt x="929" y="90"/>
                  </a:cubicBezTo>
                  <a:cubicBezTo>
                    <a:pt x="929" y="90"/>
                    <a:pt x="929" y="90"/>
                    <a:pt x="929" y="90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9"/>
                    <a:pt x="929" y="89"/>
                    <a:pt x="929" y="89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7"/>
                    <a:pt x="928" y="87"/>
                    <a:pt x="928" y="87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6"/>
                    <a:pt x="928" y="86"/>
                    <a:pt x="928" y="86"/>
                  </a:cubicBezTo>
                  <a:cubicBezTo>
                    <a:pt x="928" y="85"/>
                    <a:pt x="928" y="85"/>
                    <a:pt x="928" y="85"/>
                  </a:cubicBezTo>
                  <a:cubicBezTo>
                    <a:pt x="928" y="85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4"/>
                    <a:pt x="928" y="84"/>
                    <a:pt x="928" y="84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8" y="83"/>
                    <a:pt x="928" y="83"/>
                    <a:pt x="928" y="83"/>
                  </a:cubicBezTo>
                  <a:cubicBezTo>
                    <a:pt x="929" y="83"/>
                    <a:pt x="929" y="83"/>
                    <a:pt x="929" y="83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1"/>
                    <a:pt x="929" y="81"/>
                    <a:pt x="929" y="81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29" y="80"/>
                    <a:pt x="929" y="80"/>
                    <a:pt x="929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80"/>
                    <a:pt x="930" y="80"/>
                    <a:pt x="930" y="80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1" y="79"/>
                    <a:pt x="931" y="79"/>
                    <a:pt x="931" y="79"/>
                  </a:cubicBezTo>
                  <a:cubicBezTo>
                    <a:pt x="931" y="78"/>
                    <a:pt x="931" y="78"/>
                    <a:pt x="932" y="78"/>
                  </a:cubicBezTo>
                  <a:cubicBezTo>
                    <a:pt x="932" y="77"/>
                    <a:pt x="932" y="77"/>
                    <a:pt x="932" y="77"/>
                  </a:cubicBezTo>
                  <a:cubicBezTo>
                    <a:pt x="932" y="77"/>
                    <a:pt x="932" y="77"/>
                    <a:pt x="932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7"/>
                    <a:pt x="933" y="77"/>
                    <a:pt x="933" y="77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3" y="76"/>
                    <a:pt x="933" y="76"/>
                    <a:pt x="933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5"/>
                    <a:pt x="934" y="75"/>
                    <a:pt x="934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5" y="75"/>
                    <a:pt x="935" y="75"/>
                    <a:pt x="935" y="75"/>
                  </a:cubicBezTo>
                  <a:cubicBezTo>
                    <a:pt x="936" y="75"/>
                    <a:pt x="936" y="75"/>
                    <a:pt x="936" y="75"/>
                  </a:cubicBezTo>
                  <a:cubicBezTo>
                    <a:pt x="936" y="75"/>
                    <a:pt x="936" y="75"/>
                    <a:pt x="936" y="75"/>
                  </a:cubicBezTo>
                  <a:cubicBezTo>
                    <a:pt x="936" y="75"/>
                    <a:pt x="936" y="75"/>
                    <a:pt x="936" y="75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39" y="74"/>
                    <a:pt x="939" y="74"/>
                    <a:pt x="939" y="74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8" y="73"/>
                    <a:pt x="938" y="73"/>
                    <a:pt x="938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7" y="73"/>
                    <a:pt x="937" y="73"/>
                    <a:pt x="937" y="73"/>
                  </a:cubicBezTo>
                  <a:cubicBezTo>
                    <a:pt x="936" y="73"/>
                    <a:pt x="936" y="73"/>
                    <a:pt x="936" y="73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6" y="72"/>
                    <a:pt x="936" y="72"/>
                    <a:pt x="936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2"/>
                    <a:pt x="935" y="72"/>
                    <a:pt x="935" y="72"/>
                  </a:cubicBezTo>
                  <a:cubicBezTo>
                    <a:pt x="935" y="71"/>
                    <a:pt x="935" y="71"/>
                    <a:pt x="935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1"/>
                    <a:pt x="933" y="71"/>
                    <a:pt x="933" y="71"/>
                  </a:cubicBezTo>
                  <a:cubicBezTo>
                    <a:pt x="933" y="70"/>
                    <a:pt x="933" y="70"/>
                    <a:pt x="933" y="70"/>
                  </a:cubicBezTo>
                  <a:cubicBezTo>
                    <a:pt x="933" y="70"/>
                    <a:pt x="933" y="70"/>
                    <a:pt x="933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2" y="70"/>
                    <a:pt x="932" y="70"/>
                    <a:pt x="932" y="70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1" y="69"/>
                    <a:pt x="931" y="69"/>
                    <a:pt x="931" y="69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8"/>
                    <a:pt x="930" y="68"/>
                    <a:pt x="930" y="68"/>
                  </a:cubicBezTo>
                  <a:cubicBezTo>
                    <a:pt x="930" y="67"/>
                    <a:pt x="930" y="67"/>
                    <a:pt x="930" y="67"/>
                  </a:cubicBezTo>
                  <a:cubicBezTo>
                    <a:pt x="929" y="67"/>
                    <a:pt x="929" y="67"/>
                    <a:pt x="929" y="67"/>
                  </a:cubicBezTo>
                  <a:cubicBezTo>
                    <a:pt x="929" y="67"/>
                    <a:pt x="929" y="67"/>
                    <a:pt x="929" y="67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6"/>
                    <a:pt x="928" y="66"/>
                    <a:pt x="928" y="66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8" y="65"/>
                    <a:pt x="928" y="65"/>
                    <a:pt x="928" y="65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4"/>
                    <a:pt x="927" y="64"/>
                    <a:pt x="927" y="64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7" y="63"/>
                    <a:pt x="927" y="63"/>
                    <a:pt x="927" y="63"/>
                  </a:cubicBezTo>
                  <a:cubicBezTo>
                    <a:pt x="926" y="63"/>
                    <a:pt x="926" y="63"/>
                    <a:pt x="926" y="63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2"/>
                    <a:pt x="926" y="62"/>
                    <a:pt x="926" y="62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6" y="60"/>
                    <a:pt x="926" y="60"/>
                    <a:pt x="926" y="60"/>
                  </a:cubicBezTo>
                  <a:cubicBezTo>
                    <a:pt x="926" y="60"/>
                    <a:pt x="926" y="60"/>
                    <a:pt x="926" y="60"/>
                  </a:cubicBezTo>
                  <a:cubicBezTo>
                    <a:pt x="926" y="60"/>
                    <a:pt x="926" y="60"/>
                    <a:pt x="926" y="60"/>
                  </a:cubicBezTo>
                  <a:cubicBezTo>
                    <a:pt x="925" y="59"/>
                    <a:pt x="925" y="59"/>
                    <a:pt x="925" y="59"/>
                  </a:cubicBezTo>
                  <a:cubicBezTo>
                    <a:pt x="925" y="58"/>
                    <a:pt x="925" y="58"/>
                    <a:pt x="925" y="57"/>
                  </a:cubicBezTo>
                  <a:cubicBezTo>
                    <a:pt x="925" y="57"/>
                    <a:pt x="925" y="57"/>
                    <a:pt x="925" y="57"/>
                  </a:cubicBezTo>
                  <a:cubicBezTo>
                    <a:pt x="925" y="57"/>
                    <a:pt x="925" y="57"/>
                    <a:pt x="925" y="57"/>
                  </a:cubicBezTo>
                  <a:cubicBezTo>
                    <a:pt x="925" y="57"/>
                    <a:pt x="925" y="57"/>
                    <a:pt x="925" y="57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6"/>
                    <a:pt x="925" y="56"/>
                    <a:pt x="925" y="56"/>
                  </a:cubicBezTo>
                  <a:cubicBezTo>
                    <a:pt x="925" y="55"/>
                    <a:pt x="925" y="55"/>
                    <a:pt x="925" y="55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4"/>
                    <a:pt x="925" y="54"/>
                    <a:pt x="925" y="54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5" y="53"/>
                    <a:pt x="925" y="53"/>
                    <a:pt x="925" y="53"/>
                  </a:cubicBezTo>
                  <a:cubicBezTo>
                    <a:pt x="926" y="53"/>
                    <a:pt x="926" y="53"/>
                    <a:pt x="926" y="53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2"/>
                    <a:pt x="926" y="52"/>
                    <a:pt x="926" y="52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1"/>
                    <a:pt x="926" y="51"/>
                    <a:pt x="926" y="51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50"/>
                    <a:pt x="926" y="50"/>
                    <a:pt x="926" y="50"/>
                  </a:cubicBezTo>
                  <a:cubicBezTo>
                    <a:pt x="926" y="49"/>
                    <a:pt x="926" y="49"/>
                    <a:pt x="926" y="49"/>
                  </a:cubicBezTo>
                  <a:cubicBezTo>
                    <a:pt x="926" y="49"/>
                    <a:pt x="926" y="49"/>
                    <a:pt x="926" y="49"/>
                  </a:cubicBezTo>
                  <a:cubicBezTo>
                    <a:pt x="926" y="49"/>
                    <a:pt x="926" y="49"/>
                    <a:pt x="926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8"/>
                    <a:pt x="927" y="48"/>
                    <a:pt x="927" y="48"/>
                  </a:cubicBezTo>
                  <a:cubicBezTo>
                    <a:pt x="927" y="47"/>
                    <a:pt x="927" y="47"/>
                    <a:pt x="927" y="47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6"/>
                    <a:pt x="928" y="46"/>
                    <a:pt x="928" y="46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5"/>
                    <a:pt x="929" y="45"/>
                    <a:pt x="929" y="45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29" y="44"/>
                    <a:pt x="929" y="44"/>
                    <a:pt x="929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0" y="43"/>
                    <a:pt x="930" y="43"/>
                    <a:pt x="930" y="43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1" y="42"/>
                    <a:pt x="931" y="42"/>
                    <a:pt x="931" y="42"/>
                  </a:cubicBez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1"/>
                    <a:pt x="933" y="41"/>
                    <a:pt x="933" y="41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3" y="40"/>
                    <a:pt x="933" y="40"/>
                    <a:pt x="933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40"/>
                    <a:pt x="934" y="40"/>
                    <a:pt x="934" y="40"/>
                  </a:cubicBezTo>
                  <a:cubicBezTo>
                    <a:pt x="934" y="39"/>
                    <a:pt x="934" y="39"/>
                    <a:pt x="934" y="39"/>
                  </a:cubicBezTo>
                  <a:cubicBezTo>
                    <a:pt x="934" y="39"/>
                    <a:pt x="934" y="39"/>
                    <a:pt x="934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5" y="39"/>
                    <a:pt x="935" y="39"/>
                    <a:pt x="935" y="39"/>
                  </a:cubicBezTo>
                  <a:cubicBezTo>
                    <a:pt x="936" y="39"/>
                    <a:pt x="936" y="39"/>
                    <a:pt x="936" y="39"/>
                  </a:cubicBezTo>
                  <a:cubicBezTo>
                    <a:pt x="936" y="39"/>
                    <a:pt x="936" y="39"/>
                    <a:pt x="936" y="39"/>
                  </a:cubicBezTo>
                  <a:cubicBezTo>
                    <a:pt x="936" y="39"/>
                    <a:pt x="936" y="39"/>
                    <a:pt x="936" y="39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7" y="38"/>
                    <a:pt x="937" y="38"/>
                    <a:pt x="937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8"/>
                    <a:pt x="938" y="38"/>
                    <a:pt x="938" y="38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8" y="37"/>
                    <a:pt x="938" y="37"/>
                    <a:pt x="938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39" y="37"/>
                    <a:pt x="939" y="37"/>
                    <a:pt x="939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7"/>
                    <a:pt x="941" y="37"/>
                    <a:pt x="941" y="37"/>
                  </a:cubicBezTo>
                  <a:cubicBezTo>
                    <a:pt x="941" y="36"/>
                    <a:pt x="941" y="36"/>
                    <a:pt x="941" y="36"/>
                  </a:cubicBezTo>
                  <a:cubicBezTo>
                    <a:pt x="941" y="36"/>
                    <a:pt x="941" y="36"/>
                    <a:pt x="941" y="36"/>
                  </a:cubicBezTo>
                  <a:cubicBezTo>
                    <a:pt x="941" y="36"/>
                    <a:pt x="941" y="36"/>
                    <a:pt x="941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3" y="36"/>
                    <a:pt x="943" y="36"/>
                    <a:pt x="943" y="36"/>
                  </a:cubicBezTo>
                  <a:cubicBezTo>
                    <a:pt x="944" y="36"/>
                    <a:pt x="944" y="36"/>
                    <a:pt x="944" y="36"/>
                  </a:cubicBezTo>
                  <a:cubicBezTo>
                    <a:pt x="945" y="36"/>
                    <a:pt x="945" y="36"/>
                    <a:pt x="946" y="35"/>
                  </a:cubicBezTo>
                  <a:cubicBezTo>
                    <a:pt x="946" y="35"/>
                    <a:pt x="947" y="35"/>
                    <a:pt x="947" y="35"/>
                  </a:cubicBezTo>
                  <a:cubicBezTo>
                    <a:pt x="947" y="35"/>
                    <a:pt x="947" y="35"/>
                    <a:pt x="947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8" y="35"/>
                    <a:pt x="948" y="35"/>
                    <a:pt x="948" y="35"/>
                  </a:cubicBezTo>
                  <a:cubicBezTo>
                    <a:pt x="949" y="35"/>
                    <a:pt x="949" y="35"/>
                    <a:pt x="950" y="35"/>
                  </a:cubicBezTo>
                  <a:cubicBezTo>
                    <a:pt x="950" y="35"/>
                    <a:pt x="951" y="35"/>
                    <a:pt x="951" y="35"/>
                  </a:cubicBezTo>
                  <a:cubicBezTo>
                    <a:pt x="952" y="35"/>
                    <a:pt x="953" y="35"/>
                    <a:pt x="954" y="35"/>
                  </a:cubicBezTo>
                  <a:cubicBezTo>
                    <a:pt x="954" y="35"/>
                    <a:pt x="954" y="35"/>
                    <a:pt x="954" y="35"/>
                  </a:cubicBezTo>
                  <a:cubicBezTo>
                    <a:pt x="954" y="35"/>
                    <a:pt x="954" y="35"/>
                    <a:pt x="954" y="35"/>
                  </a:cubicBezTo>
                  <a:cubicBezTo>
                    <a:pt x="954" y="35"/>
                    <a:pt x="954" y="35"/>
                    <a:pt x="954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5"/>
                    <a:pt x="955" y="35"/>
                    <a:pt x="955" y="35"/>
                  </a:cubicBezTo>
                  <a:cubicBezTo>
                    <a:pt x="955" y="36"/>
                    <a:pt x="955" y="36"/>
                    <a:pt x="955" y="36"/>
                  </a:cubicBezTo>
                  <a:cubicBezTo>
                    <a:pt x="955" y="36"/>
                    <a:pt x="955" y="36"/>
                    <a:pt x="955" y="36"/>
                  </a:cubicBezTo>
                  <a:cubicBezTo>
                    <a:pt x="955" y="36"/>
                    <a:pt x="955" y="36"/>
                    <a:pt x="955" y="36"/>
                  </a:cubicBezTo>
                  <a:cubicBezTo>
                    <a:pt x="956" y="36"/>
                    <a:pt x="956" y="36"/>
                    <a:pt x="956" y="36"/>
                  </a:cubicBezTo>
                  <a:cubicBezTo>
                    <a:pt x="957" y="36"/>
                    <a:pt x="957" y="36"/>
                    <a:pt x="958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59" y="36"/>
                    <a:pt x="959" y="36"/>
                    <a:pt x="959" y="36"/>
                  </a:cubicBezTo>
                  <a:cubicBezTo>
                    <a:pt x="960" y="36"/>
                    <a:pt x="960" y="36"/>
                    <a:pt x="960" y="36"/>
                  </a:cubicBezTo>
                  <a:cubicBezTo>
                    <a:pt x="961" y="36"/>
                    <a:pt x="961" y="36"/>
                    <a:pt x="961" y="36"/>
                  </a:cubicBezTo>
                  <a:cubicBezTo>
                    <a:pt x="961" y="36"/>
                    <a:pt x="961" y="36"/>
                    <a:pt x="961" y="36"/>
                  </a:cubicBezTo>
                  <a:cubicBezTo>
                    <a:pt x="961" y="36"/>
                    <a:pt x="961" y="36"/>
                    <a:pt x="961" y="36"/>
                  </a:cubicBezTo>
                  <a:cubicBezTo>
                    <a:pt x="961" y="36"/>
                    <a:pt x="962" y="36"/>
                    <a:pt x="962" y="36"/>
                  </a:cubicBezTo>
                  <a:cubicBezTo>
                    <a:pt x="962" y="36"/>
                    <a:pt x="962" y="36"/>
                    <a:pt x="962" y="36"/>
                  </a:cubicBezTo>
                  <a:cubicBezTo>
                    <a:pt x="963" y="36"/>
                    <a:pt x="963" y="36"/>
                    <a:pt x="963" y="36"/>
                  </a:cubicBezTo>
                  <a:cubicBezTo>
                    <a:pt x="963" y="36"/>
                    <a:pt x="963" y="36"/>
                    <a:pt x="963" y="36"/>
                  </a:cubicBezTo>
                  <a:cubicBezTo>
                    <a:pt x="964" y="36"/>
                    <a:pt x="964" y="36"/>
                    <a:pt x="965" y="36"/>
                  </a:cubicBezTo>
                  <a:cubicBezTo>
                    <a:pt x="965" y="37"/>
                    <a:pt x="966" y="36"/>
                    <a:pt x="966" y="36"/>
                  </a:cubicBezTo>
                  <a:cubicBezTo>
                    <a:pt x="967" y="36"/>
                    <a:pt x="967" y="36"/>
                    <a:pt x="967" y="36"/>
                  </a:cubicBezTo>
                  <a:cubicBezTo>
                    <a:pt x="967" y="37"/>
                    <a:pt x="967" y="37"/>
                    <a:pt x="967" y="37"/>
                  </a:cubicBezTo>
                  <a:cubicBezTo>
                    <a:pt x="968" y="36"/>
                    <a:pt x="968" y="36"/>
                    <a:pt x="968" y="36"/>
                  </a:cubicBezTo>
                  <a:cubicBezTo>
                    <a:pt x="969" y="36"/>
                    <a:pt x="971" y="36"/>
                    <a:pt x="972" y="36"/>
                  </a:cubicBezTo>
                  <a:cubicBezTo>
                    <a:pt x="973" y="36"/>
                    <a:pt x="973" y="36"/>
                    <a:pt x="973" y="36"/>
                  </a:cubicBezTo>
                  <a:cubicBezTo>
                    <a:pt x="973" y="36"/>
                    <a:pt x="973" y="36"/>
                    <a:pt x="973" y="36"/>
                  </a:cubicBezTo>
                  <a:cubicBezTo>
                    <a:pt x="973" y="36"/>
                    <a:pt x="974" y="36"/>
                    <a:pt x="974" y="36"/>
                  </a:cubicBezTo>
                  <a:cubicBezTo>
                    <a:pt x="975" y="36"/>
                    <a:pt x="975" y="36"/>
                    <a:pt x="975" y="36"/>
                  </a:cubicBezTo>
                  <a:cubicBezTo>
                    <a:pt x="975" y="36"/>
                    <a:pt x="975" y="36"/>
                    <a:pt x="975" y="36"/>
                  </a:cubicBezTo>
                  <a:cubicBezTo>
                    <a:pt x="975" y="36"/>
                    <a:pt x="975" y="36"/>
                    <a:pt x="975" y="36"/>
                  </a:cubicBezTo>
                  <a:cubicBezTo>
                    <a:pt x="976" y="36"/>
                    <a:pt x="976" y="36"/>
                    <a:pt x="976" y="36"/>
                  </a:cubicBezTo>
                  <a:cubicBezTo>
                    <a:pt x="976" y="36"/>
                    <a:pt x="976" y="36"/>
                    <a:pt x="976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7" y="36"/>
                    <a:pt x="977" y="36"/>
                    <a:pt x="977" y="36"/>
                  </a:cubicBezTo>
                  <a:cubicBezTo>
                    <a:pt x="978" y="36"/>
                    <a:pt x="978" y="36"/>
                    <a:pt x="978" y="36"/>
                  </a:cubicBezTo>
                  <a:cubicBezTo>
                    <a:pt x="978" y="36"/>
                    <a:pt x="978" y="36"/>
                    <a:pt x="978" y="36"/>
                  </a:cubicBezTo>
                  <a:cubicBezTo>
                    <a:pt x="979" y="36"/>
                    <a:pt x="979" y="36"/>
                    <a:pt x="979" y="36"/>
                  </a:cubicBezTo>
                  <a:cubicBezTo>
                    <a:pt x="980" y="36"/>
                    <a:pt x="980" y="36"/>
                    <a:pt x="980" y="36"/>
                  </a:cubicBezTo>
                  <a:cubicBezTo>
                    <a:pt x="980" y="36"/>
                    <a:pt x="980" y="36"/>
                    <a:pt x="980" y="36"/>
                  </a:cubicBezTo>
                  <a:cubicBezTo>
                    <a:pt x="980" y="36"/>
                    <a:pt x="980" y="36"/>
                    <a:pt x="980" y="36"/>
                  </a:cubicBezTo>
                  <a:cubicBezTo>
                    <a:pt x="981" y="36"/>
                    <a:pt x="981" y="36"/>
                    <a:pt x="981" y="36"/>
                  </a:cubicBezTo>
                  <a:cubicBezTo>
                    <a:pt x="981" y="37"/>
                    <a:pt x="981" y="37"/>
                    <a:pt x="981" y="37"/>
                  </a:cubicBezTo>
                  <a:cubicBezTo>
                    <a:pt x="981" y="37"/>
                    <a:pt x="981" y="37"/>
                    <a:pt x="981" y="37"/>
                  </a:cubicBezTo>
                  <a:cubicBezTo>
                    <a:pt x="981" y="38"/>
                    <a:pt x="980" y="39"/>
                    <a:pt x="980" y="40"/>
                  </a:cubicBez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80" y="41"/>
                    <a:pt x="981" y="41"/>
                    <a:pt x="980" y="41"/>
                  </a:cubicBezTo>
                  <a:cubicBezTo>
                    <a:pt x="979" y="42"/>
                    <a:pt x="979" y="42"/>
                    <a:pt x="979" y="42"/>
                  </a:cubicBezTo>
                  <a:cubicBezTo>
                    <a:pt x="979" y="42"/>
                    <a:pt x="979" y="42"/>
                    <a:pt x="979" y="42"/>
                  </a:cubicBezTo>
                  <a:cubicBezTo>
                    <a:pt x="979" y="42"/>
                    <a:pt x="979" y="42"/>
                    <a:pt x="979" y="42"/>
                  </a:cubicBezTo>
                  <a:cubicBezTo>
                    <a:pt x="979" y="41"/>
                    <a:pt x="979" y="41"/>
                    <a:pt x="979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8" y="41"/>
                    <a:pt x="978" y="41"/>
                    <a:pt x="978" y="41"/>
                  </a:cubicBezTo>
                  <a:cubicBezTo>
                    <a:pt x="977" y="41"/>
                    <a:pt x="977" y="41"/>
                    <a:pt x="977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74" y="41"/>
                    <a:pt x="973" y="41"/>
                    <a:pt x="972" y="41"/>
                  </a:cubicBezTo>
                  <a:cubicBezTo>
                    <a:pt x="972" y="41"/>
                    <a:pt x="970" y="41"/>
                    <a:pt x="970" y="41"/>
                  </a:cubicBezTo>
                  <a:cubicBezTo>
                    <a:pt x="969" y="41"/>
                    <a:pt x="969" y="41"/>
                    <a:pt x="969" y="41"/>
                  </a:cubicBezTo>
                  <a:cubicBezTo>
                    <a:pt x="969" y="41"/>
                    <a:pt x="969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8" y="41"/>
                    <a:pt x="968" y="41"/>
                    <a:pt x="968" y="41"/>
                  </a:cubicBezTo>
                  <a:cubicBezTo>
                    <a:pt x="967" y="41"/>
                    <a:pt x="967" y="41"/>
                    <a:pt x="967" y="41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8" y="42"/>
                    <a:pt x="968" y="42"/>
                    <a:pt x="968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2"/>
                    <a:pt x="969" y="42"/>
                    <a:pt x="969" y="42"/>
                  </a:cubicBezTo>
                  <a:cubicBezTo>
                    <a:pt x="969" y="43"/>
                    <a:pt x="969" y="43"/>
                    <a:pt x="969" y="43"/>
                  </a:cubicBezTo>
                  <a:cubicBezTo>
                    <a:pt x="969" y="43"/>
                    <a:pt x="969" y="43"/>
                    <a:pt x="969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3"/>
                    <a:pt x="970" y="43"/>
                    <a:pt x="970" y="43"/>
                  </a:cubicBezTo>
                  <a:cubicBezTo>
                    <a:pt x="970" y="44"/>
                    <a:pt x="970" y="44"/>
                    <a:pt x="970" y="44"/>
                  </a:cubicBezTo>
                  <a:cubicBezTo>
                    <a:pt x="970" y="44"/>
                    <a:pt x="970" y="44"/>
                    <a:pt x="970" y="44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1" y="45"/>
                    <a:pt x="971" y="45"/>
                    <a:pt x="971" y="45"/>
                  </a:cubicBezTo>
                  <a:cubicBezTo>
                    <a:pt x="972" y="45"/>
                    <a:pt x="972" y="45"/>
                    <a:pt x="972" y="45"/>
                  </a:cubicBezTo>
                  <a:cubicBezTo>
                    <a:pt x="972" y="45"/>
                    <a:pt x="972" y="45"/>
                    <a:pt x="972" y="45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2" y="46"/>
                    <a:pt x="972" y="46"/>
                    <a:pt x="972" y="46"/>
                  </a:cubicBezTo>
                  <a:cubicBezTo>
                    <a:pt x="973" y="46"/>
                    <a:pt x="973" y="46"/>
                    <a:pt x="973" y="46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7"/>
                    <a:pt x="973" y="47"/>
                    <a:pt x="973" y="47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3" y="48"/>
                    <a:pt x="973" y="48"/>
                    <a:pt x="973" y="48"/>
                  </a:cubicBezTo>
                  <a:cubicBezTo>
                    <a:pt x="974" y="48"/>
                    <a:pt x="974" y="48"/>
                    <a:pt x="974" y="48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49"/>
                    <a:pt x="974" y="49"/>
                    <a:pt x="974" y="49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0"/>
                    <a:pt x="974" y="50"/>
                    <a:pt x="974" y="50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4" y="51"/>
                    <a:pt x="974" y="51"/>
                    <a:pt x="974" y="51"/>
                  </a:cubicBezTo>
                  <a:cubicBezTo>
                    <a:pt x="975" y="51"/>
                    <a:pt x="975" y="51"/>
                    <a:pt x="975" y="51"/>
                  </a:cubicBezTo>
                  <a:cubicBezTo>
                    <a:pt x="975" y="51"/>
                    <a:pt x="975" y="51"/>
                    <a:pt x="975" y="51"/>
                  </a:cubicBezTo>
                  <a:cubicBezTo>
                    <a:pt x="975" y="51"/>
                    <a:pt x="975" y="51"/>
                    <a:pt x="975" y="51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2"/>
                    <a:pt x="975" y="52"/>
                    <a:pt x="975" y="52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54"/>
                    <a:pt x="975" y="54"/>
                    <a:pt x="975" y="54"/>
                  </a:cubicBezTo>
                  <a:cubicBezTo>
                    <a:pt x="975" y="55"/>
                    <a:pt x="975" y="56"/>
                    <a:pt x="975" y="57"/>
                  </a:cubicBezTo>
                  <a:cubicBezTo>
                    <a:pt x="975" y="57"/>
                    <a:pt x="975" y="58"/>
                    <a:pt x="975" y="58"/>
                  </a:cubicBezTo>
                  <a:cubicBezTo>
                    <a:pt x="975" y="58"/>
                    <a:pt x="975" y="58"/>
                    <a:pt x="975" y="58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5" y="59"/>
                    <a:pt x="975" y="59"/>
                    <a:pt x="975" y="59"/>
                  </a:cubicBezTo>
                  <a:cubicBezTo>
                    <a:pt x="974" y="59"/>
                    <a:pt x="974" y="59"/>
                    <a:pt x="974" y="59"/>
                  </a:cubicBezTo>
                  <a:cubicBezTo>
                    <a:pt x="974" y="60"/>
                    <a:pt x="974" y="60"/>
                    <a:pt x="974" y="60"/>
                  </a:cubicBezTo>
                  <a:cubicBezTo>
                    <a:pt x="974" y="60"/>
                    <a:pt x="974" y="60"/>
                    <a:pt x="974" y="60"/>
                  </a:cubicBezTo>
                  <a:cubicBezTo>
                    <a:pt x="974" y="60"/>
                    <a:pt x="974" y="60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1"/>
                    <a:pt x="974" y="61"/>
                    <a:pt x="974" y="61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4" y="63"/>
                    <a:pt x="974" y="63"/>
                    <a:pt x="974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3"/>
                    <a:pt x="973" y="63"/>
                    <a:pt x="973" y="63"/>
                  </a:cubicBezTo>
                  <a:cubicBezTo>
                    <a:pt x="973" y="64"/>
                    <a:pt x="973" y="64"/>
                    <a:pt x="973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5"/>
                    <a:pt x="972" y="65"/>
                    <a:pt x="972" y="65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2" y="66"/>
                    <a:pt x="972" y="66"/>
                    <a:pt x="972" y="66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7"/>
                    <a:pt x="971" y="67"/>
                    <a:pt x="971" y="67"/>
                  </a:cubicBezTo>
                  <a:cubicBezTo>
                    <a:pt x="971" y="68"/>
                    <a:pt x="971" y="68"/>
                    <a:pt x="971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8"/>
                    <a:pt x="970" y="68"/>
                    <a:pt x="970" y="68"/>
                  </a:cubicBezTo>
                  <a:cubicBezTo>
                    <a:pt x="970" y="69"/>
                    <a:pt x="970" y="69"/>
                    <a:pt x="970" y="69"/>
                  </a:cubicBezTo>
                  <a:cubicBezTo>
                    <a:pt x="970" y="69"/>
                    <a:pt x="970" y="69"/>
                    <a:pt x="970" y="69"/>
                  </a:cubicBezTo>
                  <a:cubicBezTo>
                    <a:pt x="969" y="69"/>
                    <a:pt x="969" y="69"/>
                    <a:pt x="969" y="69"/>
                  </a:cubicBezTo>
                  <a:cubicBezTo>
                    <a:pt x="969" y="69"/>
                    <a:pt x="969" y="69"/>
                    <a:pt x="969" y="69"/>
                  </a:cubicBezTo>
                  <a:cubicBezTo>
                    <a:pt x="969" y="69"/>
                    <a:pt x="969" y="69"/>
                    <a:pt x="969" y="69"/>
                  </a:cubicBezTo>
                  <a:cubicBezTo>
                    <a:pt x="969" y="70"/>
                    <a:pt x="969" y="70"/>
                    <a:pt x="969" y="70"/>
                  </a:cubicBezTo>
                  <a:cubicBezTo>
                    <a:pt x="969" y="70"/>
                    <a:pt x="969" y="70"/>
                    <a:pt x="969" y="70"/>
                  </a:cubicBezTo>
                  <a:cubicBezTo>
                    <a:pt x="969" y="70"/>
                    <a:pt x="969" y="70"/>
                    <a:pt x="969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0"/>
                    <a:pt x="968" y="70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7" y="71"/>
                    <a:pt x="967" y="71"/>
                    <a:pt x="967" y="71"/>
                  </a:cubicBezTo>
                  <a:cubicBezTo>
                    <a:pt x="966" y="71"/>
                    <a:pt x="966" y="71"/>
                    <a:pt x="966" y="71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6" y="72"/>
                    <a:pt x="966" y="72"/>
                    <a:pt x="966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965" y="73"/>
                    <a:pt x="965" y="73"/>
                    <a:pt x="965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4" y="73"/>
                    <a:pt x="964" y="73"/>
                    <a:pt x="964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3"/>
                    <a:pt x="963" y="73"/>
                    <a:pt x="963" y="73"/>
                  </a:cubicBezTo>
                  <a:cubicBezTo>
                    <a:pt x="963" y="74"/>
                    <a:pt x="963" y="74"/>
                    <a:pt x="963" y="74"/>
                  </a:cubicBezTo>
                  <a:cubicBezTo>
                    <a:pt x="962" y="74"/>
                    <a:pt x="962" y="74"/>
                    <a:pt x="962" y="74"/>
                  </a:cubicBezTo>
                  <a:cubicBezTo>
                    <a:pt x="962" y="74"/>
                    <a:pt x="962" y="74"/>
                    <a:pt x="962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1" y="74"/>
                    <a:pt x="961" y="74"/>
                    <a:pt x="961" y="74"/>
                  </a:cubicBezTo>
                  <a:cubicBezTo>
                    <a:pt x="960" y="74"/>
                    <a:pt x="960" y="74"/>
                    <a:pt x="960" y="74"/>
                  </a:cubicBezTo>
                  <a:cubicBezTo>
                    <a:pt x="960" y="74"/>
                    <a:pt x="960" y="74"/>
                    <a:pt x="960" y="74"/>
                  </a:cubicBezTo>
                  <a:cubicBezTo>
                    <a:pt x="960" y="74"/>
                    <a:pt x="960" y="74"/>
                    <a:pt x="960" y="74"/>
                  </a:cubicBezTo>
                  <a:cubicBezTo>
                    <a:pt x="960" y="75"/>
                    <a:pt x="960" y="75"/>
                    <a:pt x="960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9" y="75"/>
                    <a:pt x="959" y="75"/>
                    <a:pt x="959" y="75"/>
                  </a:cubicBezTo>
                  <a:cubicBezTo>
                    <a:pt x="958" y="75"/>
                    <a:pt x="958" y="75"/>
                    <a:pt x="958" y="75"/>
                  </a:cubicBezTo>
                  <a:cubicBezTo>
                    <a:pt x="958" y="75"/>
                    <a:pt x="958" y="75"/>
                    <a:pt x="958" y="75"/>
                  </a:cubicBezTo>
                  <a:cubicBezTo>
                    <a:pt x="957" y="75"/>
                    <a:pt x="957" y="75"/>
                    <a:pt x="957" y="75"/>
                  </a:cubicBezTo>
                  <a:cubicBezTo>
                    <a:pt x="957" y="75"/>
                    <a:pt x="957" y="75"/>
                    <a:pt x="957" y="75"/>
                  </a:cubicBezTo>
                  <a:cubicBezTo>
                    <a:pt x="956" y="75"/>
                    <a:pt x="956" y="75"/>
                    <a:pt x="956" y="75"/>
                  </a:cubicBezTo>
                  <a:cubicBezTo>
                    <a:pt x="956" y="75"/>
                    <a:pt x="955" y="76"/>
                    <a:pt x="955" y="76"/>
                  </a:cubicBezTo>
                  <a:cubicBezTo>
                    <a:pt x="954" y="76"/>
                    <a:pt x="954" y="76"/>
                    <a:pt x="954" y="76"/>
                  </a:cubicBezTo>
                  <a:cubicBezTo>
                    <a:pt x="954" y="76"/>
                    <a:pt x="954" y="76"/>
                    <a:pt x="954" y="76"/>
                  </a:cubicBezTo>
                  <a:cubicBezTo>
                    <a:pt x="953" y="76"/>
                    <a:pt x="952" y="76"/>
                    <a:pt x="951" y="76"/>
                  </a:cubicBezTo>
                  <a:cubicBezTo>
                    <a:pt x="950" y="76"/>
                    <a:pt x="949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6"/>
                    <a:pt x="948" y="76"/>
                    <a:pt x="948" y="76"/>
                  </a:cubicBezTo>
                  <a:cubicBezTo>
                    <a:pt x="948" y="75"/>
                    <a:pt x="948" y="75"/>
                    <a:pt x="948" y="75"/>
                  </a:cubicBezTo>
                  <a:cubicBezTo>
                    <a:pt x="948" y="75"/>
                    <a:pt x="948" y="75"/>
                    <a:pt x="948" y="75"/>
                  </a:cubicBezTo>
                  <a:cubicBezTo>
                    <a:pt x="947" y="75"/>
                    <a:pt x="947" y="75"/>
                    <a:pt x="947" y="75"/>
                  </a:cubicBezTo>
                  <a:cubicBezTo>
                    <a:pt x="947" y="75"/>
                    <a:pt x="947" y="75"/>
                    <a:pt x="947" y="75"/>
                  </a:cubicBezTo>
                  <a:cubicBezTo>
                    <a:pt x="947" y="75"/>
                    <a:pt x="946" y="75"/>
                    <a:pt x="946" y="75"/>
                  </a:cubicBezTo>
                  <a:cubicBezTo>
                    <a:pt x="946" y="75"/>
                    <a:pt x="946" y="75"/>
                    <a:pt x="946" y="75"/>
                  </a:cubicBezTo>
                  <a:cubicBezTo>
                    <a:pt x="945" y="75"/>
                    <a:pt x="945" y="75"/>
                    <a:pt x="945" y="75"/>
                  </a:cubicBezTo>
                  <a:cubicBezTo>
                    <a:pt x="945" y="75"/>
                    <a:pt x="945" y="75"/>
                    <a:pt x="945" y="75"/>
                  </a:cubicBezTo>
                  <a:cubicBezTo>
                    <a:pt x="944" y="75"/>
                    <a:pt x="944" y="75"/>
                    <a:pt x="944" y="7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2" y="75"/>
                    <a:pt x="942" y="75"/>
                    <a:pt x="942" y="75"/>
                  </a:cubicBezTo>
                  <a:cubicBezTo>
                    <a:pt x="942" y="75"/>
                    <a:pt x="942" y="75"/>
                    <a:pt x="942" y="75"/>
                  </a:cubicBezTo>
                  <a:cubicBezTo>
                    <a:pt x="942" y="75"/>
                    <a:pt x="942" y="75"/>
                    <a:pt x="942" y="75"/>
                  </a:cubicBezTo>
                  <a:cubicBezTo>
                    <a:pt x="942" y="76"/>
                    <a:pt x="942" y="76"/>
                    <a:pt x="942" y="76"/>
                  </a:cubicBezTo>
                  <a:cubicBezTo>
                    <a:pt x="942" y="76"/>
                    <a:pt x="942" y="76"/>
                    <a:pt x="942" y="76"/>
                  </a:cubicBezTo>
                  <a:cubicBezTo>
                    <a:pt x="942" y="76"/>
                    <a:pt x="942" y="76"/>
                    <a:pt x="942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1" y="76"/>
                    <a:pt x="941" y="76"/>
                    <a:pt x="941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6"/>
                    <a:pt x="940" y="76"/>
                    <a:pt x="940" y="76"/>
                  </a:cubicBezTo>
                  <a:cubicBezTo>
                    <a:pt x="940" y="77"/>
                    <a:pt x="940" y="77"/>
                    <a:pt x="940" y="77"/>
                  </a:cubicBezTo>
                  <a:cubicBezTo>
                    <a:pt x="939" y="77"/>
                    <a:pt x="939" y="77"/>
                    <a:pt x="939" y="77"/>
                  </a:cubicBezTo>
                  <a:cubicBezTo>
                    <a:pt x="939" y="77"/>
                    <a:pt x="939" y="77"/>
                    <a:pt x="939" y="77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37" y="78"/>
                    <a:pt x="937" y="78"/>
                    <a:pt x="937" y="78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79"/>
                    <a:pt x="937" y="79"/>
                    <a:pt x="937" y="79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0"/>
                    <a:pt x="937" y="80"/>
                    <a:pt x="937" y="80"/>
                  </a:cubicBezTo>
                  <a:cubicBezTo>
                    <a:pt x="937" y="81"/>
                    <a:pt x="937" y="81"/>
                    <a:pt x="937" y="81"/>
                  </a:cubicBezTo>
                  <a:cubicBezTo>
                    <a:pt x="936" y="82"/>
                    <a:pt x="936" y="82"/>
                    <a:pt x="936" y="82"/>
                  </a:cubicBezTo>
                  <a:cubicBezTo>
                    <a:pt x="937" y="82"/>
                    <a:pt x="937" y="83"/>
                    <a:pt x="937" y="83"/>
                  </a:cubicBezTo>
                  <a:cubicBezTo>
                    <a:pt x="937" y="83"/>
                    <a:pt x="937" y="83"/>
                    <a:pt x="937" y="83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7" y="84"/>
                    <a:pt x="937" y="84"/>
                    <a:pt x="937" y="84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9" y="85"/>
                    <a:pt x="939" y="85"/>
                    <a:pt x="939" y="85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39" y="86"/>
                    <a:pt x="939" y="86"/>
                    <a:pt x="939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1" y="86"/>
                    <a:pt x="941" y="86"/>
                    <a:pt x="941" y="86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1" y="87"/>
                    <a:pt x="941" y="87"/>
                    <a:pt x="941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2" y="87"/>
                    <a:pt x="942" y="87"/>
                    <a:pt x="942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3" y="87"/>
                    <a:pt x="943" y="87"/>
                    <a:pt x="943" y="87"/>
                  </a:cubicBezTo>
                  <a:cubicBezTo>
                    <a:pt x="944" y="87"/>
                    <a:pt x="944" y="87"/>
                    <a:pt x="944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46" y="87"/>
                    <a:pt x="946" y="87"/>
                    <a:pt x="946" y="87"/>
                  </a:cubicBezTo>
                  <a:cubicBezTo>
                    <a:pt x="947" y="87"/>
                    <a:pt x="947" y="87"/>
                    <a:pt x="947" y="87"/>
                  </a:cubicBezTo>
                  <a:cubicBezTo>
                    <a:pt x="948" y="87"/>
                    <a:pt x="949" y="87"/>
                    <a:pt x="950" y="87"/>
                  </a:cubicBezTo>
                  <a:cubicBezTo>
                    <a:pt x="952" y="87"/>
                    <a:pt x="954" y="87"/>
                    <a:pt x="956" y="87"/>
                  </a:cubicBezTo>
                  <a:cubicBezTo>
                    <a:pt x="956" y="87"/>
                    <a:pt x="957" y="87"/>
                    <a:pt x="957" y="87"/>
                  </a:cubicBezTo>
                  <a:cubicBezTo>
                    <a:pt x="957" y="87"/>
                    <a:pt x="957" y="87"/>
                    <a:pt x="957" y="87"/>
                  </a:cubicBezTo>
                  <a:cubicBezTo>
                    <a:pt x="958" y="87"/>
                    <a:pt x="958" y="87"/>
                    <a:pt x="958" y="87"/>
                  </a:cubicBezTo>
                  <a:cubicBezTo>
                    <a:pt x="958" y="87"/>
                    <a:pt x="958" y="87"/>
                    <a:pt x="958" y="87"/>
                  </a:cubicBezTo>
                  <a:cubicBezTo>
                    <a:pt x="959" y="87"/>
                    <a:pt x="959" y="87"/>
                    <a:pt x="959" y="87"/>
                  </a:cubicBezTo>
                  <a:cubicBezTo>
                    <a:pt x="960" y="87"/>
                    <a:pt x="961" y="87"/>
                    <a:pt x="961" y="87"/>
                  </a:cubicBezTo>
                  <a:cubicBezTo>
                    <a:pt x="962" y="87"/>
                    <a:pt x="962" y="87"/>
                    <a:pt x="962" y="87"/>
                  </a:cubicBezTo>
                  <a:cubicBezTo>
                    <a:pt x="963" y="87"/>
                    <a:pt x="963" y="87"/>
                    <a:pt x="963" y="87"/>
                  </a:cubicBezTo>
                  <a:cubicBezTo>
                    <a:pt x="964" y="88"/>
                    <a:pt x="965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6" y="88"/>
                    <a:pt x="966" y="88"/>
                    <a:pt x="966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8" y="88"/>
                    <a:pt x="968" y="88"/>
                    <a:pt x="968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69" y="88"/>
                    <a:pt x="969" y="88"/>
                    <a:pt x="969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8"/>
                    <a:pt x="970" y="88"/>
                    <a:pt x="970" y="88"/>
                  </a:cubicBezTo>
                  <a:cubicBezTo>
                    <a:pt x="970" y="89"/>
                    <a:pt x="970" y="89"/>
                    <a:pt x="970" y="89"/>
                  </a:cubicBezTo>
                  <a:cubicBezTo>
                    <a:pt x="970" y="89"/>
                    <a:pt x="970" y="89"/>
                    <a:pt x="970" y="89"/>
                  </a:cubicBezTo>
                  <a:cubicBezTo>
                    <a:pt x="970" y="89"/>
                    <a:pt x="970" y="89"/>
                    <a:pt x="970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1" y="89"/>
                    <a:pt x="971" y="89"/>
                    <a:pt x="971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2" y="89"/>
                    <a:pt x="972" y="89"/>
                    <a:pt x="972" y="89"/>
                  </a:cubicBezTo>
                  <a:cubicBezTo>
                    <a:pt x="973" y="89"/>
                    <a:pt x="973" y="89"/>
                    <a:pt x="973" y="89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3" y="90"/>
                    <a:pt x="973" y="90"/>
                    <a:pt x="973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4" y="90"/>
                    <a:pt x="974" y="90"/>
                    <a:pt x="974" y="90"/>
                  </a:cubicBezTo>
                  <a:cubicBezTo>
                    <a:pt x="975" y="90"/>
                    <a:pt x="975" y="90"/>
                    <a:pt x="975" y="90"/>
                  </a:cubicBezTo>
                  <a:cubicBezTo>
                    <a:pt x="975" y="90"/>
                    <a:pt x="975" y="90"/>
                    <a:pt x="975" y="90"/>
                  </a:cubicBezTo>
                  <a:cubicBezTo>
                    <a:pt x="975" y="90"/>
                    <a:pt x="975" y="90"/>
                    <a:pt x="975" y="90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5" y="91"/>
                    <a:pt x="975" y="91"/>
                    <a:pt x="975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6" y="92"/>
                    <a:pt x="976" y="92"/>
                    <a:pt x="976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2"/>
                    <a:pt x="977" y="92"/>
                    <a:pt x="977" y="92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7" y="93"/>
                    <a:pt x="977" y="93"/>
                    <a:pt x="977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3"/>
                    <a:pt x="978" y="93"/>
                    <a:pt x="978" y="93"/>
                  </a:cubicBezTo>
                  <a:cubicBezTo>
                    <a:pt x="978" y="94"/>
                    <a:pt x="978" y="94"/>
                    <a:pt x="978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79" y="95"/>
                    <a:pt x="979" y="95"/>
                    <a:pt x="979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5"/>
                    <a:pt x="980" y="95"/>
                    <a:pt x="980" y="95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6"/>
                    <a:pt x="980" y="96"/>
                    <a:pt x="980" y="96"/>
                  </a:cubicBezTo>
                  <a:cubicBezTo>
                    <a:pt x="980" y="97"/>
                    <a:pt x="980" y="97"/>
                    <a:pt x="980" y="97"/>
                  </a:cubicBezTo>
                  <a:cubicBezTo>
                    <a:pt x="980" y="97"/>
                    <a:pt x="980" y="97"/>
                    <a:pt x="980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7"/>
                    <a:pt x="981" y="97"/>
                    <a:pt x="981" y="97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99"/>
                    <a:pt x="981" y="99"/>
                    <a:pt x="981" y="99"/>
                  </a:cubicBezTo>
                  <a:cubicBezTo>
                    <a:pt x="981" y="100"/>
                    <a:pt x="981" y="100"/>
                    <a:pt x="981" y="100"/>
                  </a:cubicBezTo>
                  <a:cubicBezTo>
                    <a:pt x="981" y="100"/>
                    <a:pt x="981" y="100"/>
                    <a:pt x="981" y="100"/>
                  </a:cubicBezTo>
                  <a:cubicBezTo>
                    <a:pt x="981" y="100"/>
                    <a:pt x="981" y="100"/>
                    <a:pt x="981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0"/>
                    <a:pt x="982" y="100"/>
                    <a:pt x="982" y="100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1"/>
                    <a:pt x="982" y="101"/>
                    <a:pt x="982" y="101"/>
                  </a:cubicBezTo>
                  <a:cubicBezTo>
                    <a:pt x="982" y="102"/>
                    <a:pt x="982" y="102"/>
                    <a:pt x="982" y="102"/>
                  </a:cubicBezTo>
                  <a:cubicBezTo>
                    <a:pt x="982" y="102"/>
                    <a:pt x="982" y="102"/>
                    <a:pt x="982" y="102"/>
                  </a:cubicBezTo>
                  <a:cubicBezTo>
                    <a:pt x="982" y="102"/>
                    <a:pt x="982" y="103"/>
                    <a:pt x="982" y="103"/>
                  </a:cubicBezTo>
                  <a:cubicBezTo>
                    <a:pt x="982" y="104"/>
                    <a:pt x="982" y="105"/>
                    <a:pt x="982" y="106"/>
                  </a:cubicBezTo>
                  <a:close/>
                  <a:moveTo>
                    <a:pt x="939" y="66"/>
                  </a:move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6"/>
                    <a:pt x="939" y="66"/>
                    <a:pt x="939" y="66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39" y="67"/>
                    <a:pt x="939" y="67"/>
                    <a:pt x="939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7"/>
                    <a:pt x="940" y="67"/>
                    <a:pt x="940" y="67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0" y="68"/>
                    <a:pt x="940" y="68"/>
                    <a:pt x="940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41" y="69"/>
                    <a:pt x="941" y="69"/>
                    <a:pt x="941" y="69"/>
                  </a:cubicBezTo>
                  <a:cubicBezTo>
                    <a:pt x="941" y="69"/>
                    <a:pt x="941" y="69"/>
                    <a:pt x="941" y="69"/>
                  </a:cubicBezTo>
                  <a:cubicBezTo>
                    <a:pt x="941" y="69"/>
                    <a:pt x="941" y="69"/>
                    <a:pt x="941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69"/>
                    <a:pt x="942" y="69"/>
                    <a:pt x="942" y="69"/>
                  </a:cubicBezTo>
                  <a:cubicBezTo>
                    <a:pt x="942" y="70"/>
                    <a:pt x="942" y="70"/>
                    <a:pt x="942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3" y="70"/>
                    <a:pt x="943" y="70"/>
                    <a:pt x="943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0"/>
                    <a:pt x="944" y="70"/>
                    <a:pt x="944" y="70"/>
                  </a:cubicBezTo>
                  <a:cubicBezTo>
                    <a:pt x="944" y="71"/>
                    <a:pt x="944" y="71"/>
                    <a:pt x="944" y="71"/>
                  </a:cubicBezTo>
                  <a:cubicBezTo>
                    <a:pt x="944" y="71"/>
                    <a:pt x="944" y="71"/>
                    <a:pt x="944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5" y="71"/>
                    <a:pt x="945" y="71"/>
                    <a:pt x="945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6" y="71"/>
                    <a:pt x="946" y="71"/>
                    <a:pt x="946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2"/>
                    <a:pt x="947" y="72"/>
                    <a:pt x="947" y="72"/>
                  </a:cubicBezTo>
                  <a:cubicBezTo>
                    <a:pt x="947" y="72"/>
                    <a:pt x="947" y="72"/>
                    <a:pt x="947" y="72"/>
                  </a:cubicBezTo>
                  <a:cubicBezTo>
                    <a:pt x="947" y="72"/>
                    <a:pt x="947" y="72"/>
                    <a:pt x="947" y="72"/>
                  </a:cubicBezTo>
                  <a:cubicBezTo>
                    <a:pt x="948" y="72"/>
                    <a:pt x="948" y="72"/>
                    <a:pt x="948" y="72"/>
                  </a:cubicBezTo>
                  <a:cubicBezTo>
                    <a:pt x="948" y="72"/>
                    <a:pt x="948" y="72"/>
                    <a:pt x="948" y="72"/>
                  </a:cubicBezTo>
                  <a:cubicBezTo>
                    <a:pt x="948" y="72"/>
                    <a:pt x="949" y="72"/>
                    <a:pt x="950" y="72"/>
                  </a:cubicBezTo>
                  <a:cubicBezTo>
                    <a:pt x="950" y="72"/>
                    <a:pt x="950" y="72"/>
                    <a:pt x="950" y="72"/>
                  </a:cubicBezTo>
                  <a:cubicBezTo>
                    <a:pt x="950" y="72"/>
                    <a:pt x="950" y="72"/>
                    <a:pt x="950" y="72"/>
                  </a:cubicBezTo>
                  <a:cubicBezTo>
                    <a:pt x="951" y="72"/>
                    <a:pt x="951" y="72"/>
                    <a:pt x="951" y="72"/>
                  </a:cubicBezTo>
                  <a:cubicBezTo>
                    <a:pt x="951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3" y="72"/>
                    <a:pt x="953" y="72"/>
                    <a:pt x="953" y="72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3" y="71"/>
                    <a:pt x="953" y="71"/>
                    <a:pt x="953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4" y="71"/>
                    <a:pt x="954" y="71"/>
                    <a:pt x="954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5" y="71"/>
                    <a:pt x="955" y="71"/>
                    <a:pt x="955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1"/>
                    <a:pt x="956" y="71"/>
                    <a:pt x="956" y="71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6" y="70"/>
                    <a:pt x="956" y="70"/>
                    <a:pt x="956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7" y="70"/>
                    <a:pt x="957" y="70"/>
                    <a:pt x="957" y="70"/>
                  </a:cubicBezTo>
                  <a:cubicBezTo>
                    <a:pt x="958" y="70"/>
                    <a:pt x="958" y="70"/>
                    <a:pt x="958" y="70"/>
                  </a:cubicBezTo>
                  <a:cubicBezTo>
                    <a:pt x="958" y="70"/>
                    <a:pt x="958" y="70"/>
                    <a:pt x="958" y="70"/>
                  </a:cubicBezTo>
                  <a:cubicBezTo>
                    <a:pt x="958" y="70"/>
                    <a:pt x="958" y="70"/>
                    <a:pt x="958" y="70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8" y="69"/>
                    <a:pt x="958" y="69"/>
                    <a:pt x="958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9"/>
                    <a:pt x="959" y="69"/>
                    <a:pt x="959" y="69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59" y="68"/>
                    <a:pt x="959" y="68"/>
                    <a:pt x="959" y="68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0" y="67"/>
                    <a:pt x="960" y="67"/>
                    <a:pt x="960" y="67"/>
                  </a:cubicBezTo>
                  <a:cubicBezTo>
                    <a:pt x="961" y="67"/>
                    <a:pt x="961" y="67"/>
                    <a:pt x="961" y="67"/>
                  </a:cubicBezTo>
                  <a:cubicBezTo>
                    <a:pt x="961" y="67"/>
                    <a:pt x="961" y="67"/>
                    <a:pt x="961" y="67"/>
                  </a:cubicBezTo>
                  <a:cubicBezTo>
                    <a:pt x="961" y="67"/>
                    <a:pt x="961" y="67"/>
                    <a:pt x="961" y="67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1" y="66"/>
                    <a:pt x="961" y="66"/>
                    <a:pt x="961" y="66"/>
                  </a:cubicBezTo>
                  <a:cubicBezTo>
                    <a:pt x="962" y="66"/>
                    <a:pt x="962" y="66"/>
                    <a:pt x="962" y="66"/>
                  </a:cubicBezTo>
                  <a:cubicBezTo>
                    <a:pt x="962" y="65"/>
                    <a:pt x="962" y="65"/>
                    <a:pt x="962" y="65"/>
                  </a:cubicBezTo>
                  <a:cubicBezTo>
                    <a:pt x="962" y="65"/>
                    <a:pt x="962" y="65"/>
                    <a:pt x="962" y="65"/>
                  </a:cubicBezTo>
                  <a:cubicBezTo>
                    <a:pt x="962" y="65"/>
                    <a:pt x="962" y="65"/>
                    <a:pt x="962" y="65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2" y="64"/>
                    <a:pt x="962" y="64"/>
                    <a:pt x="962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4"/>
                    <a:pt x="963" y="64"/>
                    <a:pt x="963" y="64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3"/>
                    <a:pt x="963" y="63"/>
                    <a:pt x="963" y="63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2"/>
                    <a:pt x="963" y="62"/>
                    <a:pt x="963" y="62"/>
                  </a:cubicBezTo>
                  <a:cubicBezTo>
                    <a:pt x="963" y="61"/>
                    <a:pt x="963" y="61"/>
                    <a:pt x="963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1"/>
                    <a:pt x="964" y="61"/>
                    <a:pt x="964" y="61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60"/>
                    <a:pt x="964" y="60"/>
                    <a:pt x="964" y="60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9"/>
                    <a:pt x="964" y="59"/>
                    <a:pt x="964" y="59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8"/>
                    <a:pt x="964" y="58"/>
                    <a:pt x="964" y="58"/>
                  </a:cubicBezTo>
                  <a:cubicBezTo>
                    <a:pt x="964" y="57"/>
                    <a:pt x="964" y="56"/>
                    <a:pt x="964" y="56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5"/>
                    <a:pt x="964" y="55"/>
                    <a:pt x="964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4" y="54"/>
                    <a:pt x="964" y="53"/>
                    <a:pt x="964" y="53"/>
                  </a:cubicBezTo>
                  <a:cubicBezTo>
                    <a:pt x="964" y="53"/>
                    <a:pt x="964" y="53"/>
                    <a:pt x="964" y="53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2"/>
                    <a:pt x="964" y="52"/>
                    <a:pt x="964" y="52"/>
                  </a:cubicBezTo>
                  <a:cubicBezTo>
                    <a:pt x="964" y="51"/>
                    <a:pt x="964" y="51"/>
                    <a:pt x="964" y="51"/>
                  </a:cubicBezTo>
                  <a:cubicBezTo>
                    <a:pt x="964" y="51"/>
                    <a:pt x="964" y="51"/>
                    <a:pt x="964" y="51"/>
                  </a:cubicBezTo>
                  <a:cubicBezTo>
                    <a:pt x="964" y="51"/>
                    <a:pt x="964" y="51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50"/>
                    <a:pt x="964" y="50"/>
                    <a:pt x="964" y="50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4" y="49"/>
                    <a:pt x="964" y="49"/>
                    <a:pt x="964" y="49"/>
                  </a:cubicBezTo>
                  <a:cubicBezTo>
                    <a:pt x="963" y="49"/>
                    <a:pt x="963" y="49"/>
                    <a:pt x="963" y="49"/>
                  </a:cubicBezTo>
                  <a:cubicBezTo>
                    <a:pt x="963" y="49"/>
                    <a:pt x="963" y="49"/>
                    <a:pt x="963" y="49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8"/>
                    <a:pt x="963" y="48"/>
                    <a:pt x="963" y="48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3" y="47"/>
                    <a:pt x="963" y="47"/>
                    <a:pt x="963" y="47"/>
                  </a:cubicBezTo>
                  <a:cubicBezTo>
                    <a:pt x="962" y="47"/>
                    <a:pt x="962" y="47"/>
                    <a:pt x="962" y="47"/>
                  </a:cubicBezTo>
                  <a:cubicBezTo>
                    <a:pt x="962" y="47"/>
                    <a:pt x="962" y="47"/>
                    <a:pt x="962" y="47"/>
                  </a:cubicBezTo>
                  <a:cubicBezTo>
                    <a:pt x="962" y="47"/>
                    <a:pt x="962" y="47"/>
                    <a:pt x="962" y="47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6"/>
                    <a:pt x="962" y="46"/>
                    <a:pt x="962" y="46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2" y="45"/>
                    <a:pt x="962" y="45"/>
                    <a:pt x="962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5"/>
                    <a:pt x="961" y="45"/>
                    <a:pt x="961" y="45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59" y="43"/>
                    <a:pt x="959" y="43"/>
                    <a:pt x="959" y="43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9" y="42"/>
                    <a:pt x="959" y="42"/>
                    <a:pt x="959" y="42"/>
                  </a:cubicBezTo>
                  <a:cubicBezTo>
                    <a:pt x="958" y="42"/>
                    <a:pt x="958" y="42"/>
                    <a:pt x="958" y="42"/>
                  </a:cubicBezTo>
                  <a:cubicBezTo>
                    <a:pt x="958" y="42"/>
                    <a:pt x="958" y="42"/>
                    <a:pt x="958" y="42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7" y="41"/>
                    <a:pt x="957" y="41"/>
                    <a:pt x="957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6" y="40"/>
                    <a:pt x="956" y="40"/>
                    <a:pt x="956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5" y="40"/>
                    <a:pt x="955" y="40"/>
                    <a:pt x="955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3" y="40"/>
                    <a:pt x="953" y="40"/>
                    <a:pt x="953" y="40"/>
                  </a:cubicBezTo>
                  <a:cubicBezTo>
                    <a:pt x="953" y="40"/>
                    <a:pt x="953" y="40"/>
                    <a:pt x="953" y="40"/>
                  </a:cubicBezTo>
                  <a:cubicBezTo>
                    <a:pt x="953" y="40"/>
                    <a:pt x="953" y="40"/>
                    <a:pt x="953" y="40"/>
                  </a:cubicBezTo>
                  <a:cubicBezTo>
                    <a:pt x="952" y="39"/>
                    <a:pt x="951" y="39"/>
                    <a:pt x="950" y="39"/>
                  </a:cubicBezTo>
                  <a:cubicBezTo>
                    <a:pt x="949" y="39"/>
                    <a:pt x="949" y="39"/>
                    <a:pt x="948" y="39"/>
                  </a:cubicBezTo>
                  <a:cubicBezTo>
                    <a:pt x="948" y="40"/>
                    <a:pt x="947" y="40"/>
                    <a:pt x="947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6" y="40"/>
                    <a:pt x="946" y="40"/>
                    <a:pt x="946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0"/>
                    <a:pt x="945" y="40"/>
                    <a:pt x="945" y="40"/>
                  </a:cubicBezTo>
                  <a:cubicBezTo>
                    <a:pt x="945" y="41"/>
                    <a:pt x="945" y="41"/>
                    <a:pt x="945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4" y="41"/>
                    <a:pt x="944" y="41"/>
                    <a:pt x="944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3" y="41"/>
                    <a:pt x="943" y="41"/>
                    <a:pt x="943" y="41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2" y="42"/>
                    <a:pt x="942" y="42"/>
                    <a:pt x="942" y="42"/>
                  </a:cubicBezTo>
                  <a:cubicBezTo>
                    <a:pt x="941" y="43"/>
                    <a:pt x="941" y="43"/>
                    <a:pt x="941" y="43"/>
                  </a:cubicBezTo>
                  <a:cubicBezTo>
                    <a:pt x="941" y="43"/>
                    <a:pt x="941" y="43"/>
                    <a:pt x="941" y="43"/>
                  </a:cubicBezTo>
                  <a:cubicBezTo>
                    <a:pt x="941" y="43"/>
                    <a:pt x="941" y="43"/>
                    <a:pt x="941" y="43"/>
                  </a:cubicBezTo>
                  <a:cubicBezTo>
                    <a:pt x="940" y="43"/>
                    <a:pt x="940" y="43"/>
                    <a:pt x="940" y="43"/>
                  </a:cubicBezTo>
                  <a:cubicBezTo>
                    <a:pt x="940" y="43"/>
                    <a:pt x="940" y="43"/>
                    <a:pt x="940" y="43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40" y="44"/>
                    <a:pt x="940" y="44"/>
                    <a:pt x="940" y="44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5"/>
                    <a:pt x="939" y="45"/>
                    <a:pt x="939" y="45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9" y="46"/>
                    <a:pt x="939" y="46"/>
                    <a:pt x="939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6"/>
                    <a:pt x="938" y="46"/>
                    <a:pt x="938" y="46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7"/>
                    <a:pt x="938" y="47"/>
                    <a:pt x="938" y="47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49"/>
                    <a:pt x="937" y="49"/>
                    <a:pt x="937" y="49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0"/>
                    <a:pt x="937" y="50"/>
                    <a:pt x="937" y="50"/>
                  </a:cubicBezTo>
                  <a:cubicBezTo>
                    <a:pt x="937" y="51"/>
                    <a:pt x="937" y="51"/>
                    <a:pt x="937" y="51"/>
                  </a:cubicBezTo>
                  <a:cubicBezTo>
                    <a:pt x="937" y="51"/>
                    <a:pt x="937" y="51"/>
                    <a:pt x="937" y="51"/>
                  </a:cubicBezTo>
                  <a:cubicBezTo>
                    <a:pt x="937" y="51"/>
                    <a:pt x="937" y="51"/>
                    <a:pt x="937" y="51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3"/>
                    <a:pt x="936" y="53"/>
                    <a:pt x="936" y="53"/>
                  </a:cubicBezTo>
                  <a:cubicBezTo>
                    <a:pt x="936" y="54"/>
                    <a:pt x="936" y="54"/>
                    <a:pt x="936" y="55"/>
                  </a:cubicBezTo>
                  <a:cubicBezTo>
                    <a:pt x="936" y="55"/>
                    <a:pt x="936" y="55"/>
                    <a:pt x="936" y="55"/>
                  </a:cubicBezTo>
                  <a:cubicBezTo>
                    <a:pt x="936" y="55"/>
                    <a:pt x="936" y="55"/>
                    <a:pt x="936" y="55"/>
                  </a:cubicBezTo>
                  <a:cubicBezTo>
                    <a:pt x="936" y="55"/>
                    <a:pt x="936" y="55"/>
                    <a:pt x="936" y="55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36" y="57"/>
                    <a:pt x="936" y="57"/>
                    <a:pt x="936" y="58"/>
                  </a:cubicBezTo>
                  <a:cubicBezTo>
                    <a:pt x="936" y="58"/>
                    <a:pt x="936" y="58"/>
                    <a:pt x="936" y="58"/>
                  </a:cubicBezTo>
                  <a:cubicBezTo>
                    <a:pt x="936" y="58"/>
                    <a:pt x="936" y="58"/>
                    <a:pt x="936" y="58"/>
                  </a:cubicBezTo>
                  <a:cubicBezTo>
                    <a:pt x="936" y="58"/>
                    <a:pt x="936" y="58"/>
                    <a:pt x="936" y="58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59"/>
                    <a:pt x="936" y="59"/>
                    <a:pt x="936" y="59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0"/>
                    <a:pt x="936" y="60"/>
                    <a:pt x="936" y="60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6" y="61"/>
                    <a:pt x="936" y="61"/>
                    <a:pt x="936" y="61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3"/>
                    <a:pt x="937" y="63"/>
                    <a:pt x="937" y="63"/>
                  </a:cubicBezTo>
                  <a:cubicBezTo>
                    <a:pt x="937" y="64"/>
                    <a:pt x="937" y="64"/>
                    <a:pt x="937" y="64"/>
                  </a:cubicBezTo>
                  <a:cubicBezTo>
                    <a:pt x="937" y="64"/>
                    <a:pt x="937" y="64"/>
                    <a:pt x="937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4"/>
                    <a:pt x="938" y="64"/>
                    <a:pt x="938" y="64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5"/>
                    <a:pt x="938" y="65"/>
                    <a:pt x="938" y="65"/>
                  </a:cubicBezTo>
                  <a:cubicBezTo>
                    <a:pt x="938" y="66"/>
                    <a:pt x="938" y="66"/>
                    <a:pt x="938" y="66"/>
                  </a:cubicBezTo>
                  <a:cubicBezTo>
                    <a:pt x="938" y="66"/>
                    <a:pt x="938" y="66"/>
                    <a:pt x="938" y="66"/>
                  </a:cubicBezTo>
                  <a:cubicBezTo>
                    <a:pt x="938" y="66"/>
                    <a:pt x="938" y="66"/>
                    <a:pt x="938" y="66"/>
                  </a:cubicBezTo>
                  <a:lnTo>
                    <a:pt x="939" y="66"/>
                  </a:lnTo>
                  <a:close/>
                  <a:moveTo>
                    <a:pt x="972" y="107"/>
                  </a:moveTo>
                  <a:cubicBezTo>
                    <a:pt x="972" y="106"/>
                    <a:pt x="972" y="106"/>
                    <a:pt x="972" y="106"/>
                  </a:cubicBezTo>
                  <a:cubicBezTo>
                    <a:pt x="972" y="106"/>
                    <a:pt x="972" y="106"/>
                    <a:pt x="972" y="106"/>
                  </a:cubicBezTo>
                  <a:cubicBezTo>
                    <a:pt x="972" y="106"/>
                    <a:pt x="972" y="106"/>
                    <a:pt x="972" y="106"/>
                  </a:cubicBezTo>
                  <a:cubicBezTo>
                    <a:pt x="972" y="106"/>
                    <a:pt x="972" y="106"/>
                    <a:pt x="972" y="106"/>
                  </a:cubicBezTo>
                  <a:cubicBezTo>
                    <a:pt x="972" y="105"/>
                    <a:pt x="972" y="105"/>
                    <a:pt x="972" y="105"/>
                  </a:cubicBezTo>
                  <a:cubicBezTo>
                    <a:pt x="972" y="105"/>
                    <a:pt x="972" y="104"/>
                    <a:pt x="972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3"/>
                    <a:pt x="971" y="103"/>
                    <a:pt x="971" y="103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1" y="102"/>
                    <a:pt x="971" y="102"/>
                    <a:pt x="971" y="102"/>
                  </a:cubicBezTo>
                  <a:cubicBezTo>
                    <a:pt x="970" y="102"/>
                    <a:pt x="970" y="102"/>
                    <a:pt x="970" y="102"/>
                  </a:cubicBezTo>
                  <a:cubicBezTo>
                    <a:pt x="970" y="101"/>
                    <a:pt x="970" y="101"/>
                    <a:pt x="970" y="101"/>
                  </a:cubicBezTo>
                  <a:cubicBezTo>
                    <a:pt x="970" y="101"/>
                    <a:pt x="970" y="101"/>
                    <a:pt x="970" y="101"/>
                  </a:cubicBezTo>
                  <a:cubicBezTo>
                    <a:pt x="970" y="100"/>
                    <a:pt x="970" y="100"/>
                    <a:pt x="970" y="100"/>
                  </a:cubicBezTo>
                  <a:cubicBezTo>
                    <a:pt x="970" y="100"/>
                    <a:pt x="970" y="100"/>
                    <a:pt x="970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9" y="100"/>
                    <a:pt x="969" y="100"/>
                    <a:pt x="969" y="100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8" y="99"/>
                    <a:pt x="968" y="99"/>
                    <a:pt x="968" y="99"/>
                  </a:cubicBezTo>
                  <a:cubicBezTo>
                    <a:pt x="967" y="99"/>
                    <a:pt x="967" y="99"/>
                    <a:pt x="967" y="99"/>
                  </a:cubicBezTo>
                  <a:cubicBezTo>
                    <a:pt x="967" y="99"/>
                    <a:pt x="967" y="99"/>
                    <a:pt x="967" y="99"/>
                  </a:cubicBezTo>
                  <a:cubicBezTo>
                    <a:pt x="967" y="99"/>
                    <a:pt x="967" y="99"/>
                    <a:pt x="967" y="99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6" y="98"/>
                    <a:pt x="966" y="98"/>
                    <a:pt x="966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5" y="98"/>
                    <a:pt x="965" y="98"/>
                    <a:pt x="965" y="98"/>
                  </a:cubicBezTo>
                  <a:cubicBezTo>
                    <a:pt x="964" y="98"/>
                    <a:pt x="964" y="98"/>
                    <a:pt x="964" y="98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2" y="97"/>
                    <a:pt x="962" y="97"/>
                    <a:pt x="962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7"/>
                    <a:pt x="959" y="97"/>
                    <a:pt x="959" y="97"/>
                  </a:cubicBezTo>
                  <a:cubicBezTo>
                    <a:pt x="959" y="96"/>
                    <a:pt x="959" y="96"/>
                    <a:pt x="959" y="96"/>
                  </a:cubicBezTo>
                  <a:cubicBezTo>
                    <a:pt x="959" y="96"/>
                    <a:pt x="959" y="96"/>
                    <a:pt x="959" y="96"/>
                  </a:cubicBezTo>
                  <a:cubicBezTo>
                    <a:pt x="958" y="96"/>
                    <a:pt x="958" y="96"/>
                    <a:pt x="958" y="96"/>
                  </a:cubicBezTo>
                  <a:cubicBezTo>
                    <a:pt x="958" y="96"/>
                    <a:pt x="957" y="96"/>
                    <a:pt x="957" y="96"/>
                  </a:cubicBezTo>
                  <a:cubicBezTo>
                    <a:pt x="957" y="96"/>
                    <a:pt x="957" y="96"/>
                    <a:pt x="957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6" y="96"/>
                    <a:pt x="956" y="96"/>
                    <a:pt x="956" y="96"/>
                  </a:cubicBezTo>
                  <a:cubicBezTo>
                    <a:pt x="955" y="96"/>
                    <a:pt x="955" y="96"/>
                    <a:pt x="955" y="96"/>
                  </a:cubicBezTo>
                  <a:cubicBezTo>
                    <a:pt x="954" y="96"/>
                    <a:pt x="954" y="96"/>
                    <a:pt x="954" y="96"/>
                  </a:cubicBezTo>
                  <a:cubicBezTo>
                    <a:pt x="953" y="96"/>
                    <a:pt x="951" y="96"/>
                    <a:pt x="951" y="96"/>
                  </a:cubicBezTo>
                  <a:cubicBezTo>
                    <a:pt x="949" y="96"/>
                    <a:pt x="949" y="96"/>
                    <a:pt x="949" y="96"/>
                  </a:cubicBezTo>
                  <a:cubicBezTo>
                    <a:pt x="949" y="96"/>
                    <a:pt x="948" y="96"/>
                    <a:pt x="947" y="96"/>
                  </a:cubicBezTo>
                  <a:cubicBezTo>
                    <a:pt x="947" y="96"/>
                    <a:pt x="947" y="96"/>
                    <a:pt x="947" y="96"/>
                  </a:cubicBezTo>
                  <a:cubicBezTo>
                    <a:pt x="947" y="96"/>
                    <a:pt x="947" y="96"/>
                    <a:pt x="947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6" y="96"/>
                    <a:pt x="946" y="96"/>
                    <a:pt x="946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5" y="96"/>
                    <a:pt x="945" y="96"/>
                    <a:pt x="945" y="96"/>
                  </a:cubicBezTo>
                  <a:cubicBezTo>
                    <a:pt x="944" y="96"/>
                    <a:pt x="944" y="96"/>
                    <a:pt x="944" y="96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4" y="97"/>
                    <a:pt x="944" y="97"/>
                    <a:pt x="944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2" y="97"/>
                    <a:pt x="942" y="97"/>
                    <a:pt x="942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7"/>
                    <a:pt x="941" y="97"/>
                    <a:pt x="941" y="97"/>
                  </a:cubicBezTo>
                  <a:cubicBezTo>
                    <a:pt x="941" y="98"/>
                    <a:pt x="941" y="98"/>
                    <a:pt x="941" y="98"/>
                  </a:cubicBezTo>
                  <a:cubicBezTo>
                    <a:pt x="941" y="98"/>
                    <a:pt x="941" y="98"/>
                    <a:pt x="941" y="98"/>
                  </a:cubicBezTo>
                  <a:cubicBezTo>
                    <a:pt x="941" y="98"/>
                    <a:pt x="941" y="98"/>
                    <a:pt x="941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40" y="98"/>
                    <a:pt x="940" y="98"/>
                    <a:pt x="940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9" y="98"/>
                    <a:pt x="939" y="98"/>
                    <a:pt x="939" y="98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7" y="99"/>
                    <a:pt x="937" y="99"/>
                    <a:pt x="937" y="99"/>
                  </a:cubicBezTo>
                  <a:cubicBezTo>
                    <a:pt x="937" y="99"/>
                    <a:pt x="937" y="99"/>
                    <a:pt x="937" y="99"/>
                  </a:cubicBezTo>
                  <a:cubicBezTo>
                    <a:pt x="937" y="99"/>
                    <a:pt x="937" y="99"/>
                    <a:pt x="937" y="99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7" y="100"/>
                    <a:pt x="937" y="100"/>
                    <a:pt x="937" y="100"/>
                  </a:cubicBezTo>
                  <a:cubicBezTo>
                    <a:pt x="936" y="100"/>
                    <a:pt x="936" y="100"/>
                    <a:pt x="936" y="100"/>
                  </a:cubicBezTo>
                  <a:cubicBezTo>
                    <a:pt x="936" y="100"/>
                    <a:pt x="936" y="100"/>
                    <a:pt x="936" y="100"/>
                  </a:cubicBezTo>
                  <a:cubicBezTo>
                    <a:pt x="936" y="101"/>
                    <a:pt x="936" y="101"/>
                    <a:pt x="936" y="101"/>
                  </a:cubicBezTo>
                  <a:cubicBezTo>
                    <a:pt x="936" y="101"/>
                    <a:pt x="936" y="101"/>
                    <a:pt x="936" y="101"/>
                  </a:cubicBezTo>
                  <a:cubicBezTo>
                    <a:pt x="936" y="101"/>
                    <a:pt x="936" y="101"/>
                    <a:pt x="936" y="101"/>
                  </a:cubicBezTo>
                  <a:cubicBezTo>
                    <a:pt x="935" y="101"/>
                    <a:pt x="935" y="101"/>
                    <a:pt x="935" y="101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5" y="102"/>
                    <a:pt x="935" y="102"/>
                    <a:pt x="935" y="102"/>
                  </a:cubicBezTo>
                  <a:cubicBezTo>
                    <a:pt x="934" y="102"/>
                    <a:pt x="934" y="102"/>
                    <a:pt x="934" y="102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3"/>
                    <a:pt x="934" y="103"/>
                    <a:pt x="934" y="103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4" y="104"/>
                    <a:pt x="934" y="104"/>
                    <a:pt x="934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4"/>
                    <a:pt x="933" y="104"/>
                    <a:pt x="933" y="104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5"/>
                    <a:pt x="933" y="105"/>
                    <a:pt x="933" y="105"/>
                  </a:cubicBezTo>
                  <a:cubicBezTo>
                    <a:pt x="933" y="106"/>
                    <a:pt x="933" y="106"/>
                    <a:pt x="933" y="106"/>
                  </a:cubicBezTo>
                  <a:cubicBezTo>
                    <a:pt x="933" y="106"/>
                    <a:pt x="933" y="106"/>
                    <a:pt x="933" y="106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3" y="107"/>
                    <a:pt x="933" y="107"/>
                    <a:pt x="933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7"/>
                    <a:pt x="932" y="107"/>
                    <a:pt x="932" y="107"/>
                  </a:cubicBezTo>
                  <a:cubicBezTo>
                    <a:pt x="932" y="108"/>
                    <a:pt x="932" y="108"/>
                    <a:pt x="932" y="108"/>
                  </a:cubicBezTo>
                  <a:cubicBezTo>
                    <a:pt x="932" y="108"/>
                    <a:pt x="932" y="108"/>
                    <a:pt x="932" y="108"/>
                  </a:cubicBezTo>
                  <a:cubicBezTo>
                    <a:pt x="932" y="108"/>
                    <a:pt x="932" y="109"/>
                    <a:pt x="932" y="109"/>
                  </a:cubicBezTo>
                  <a:cubicBezTo>
                    <a:pt x="932" y="110"/>
                    <a:pt x="932" y="111"/>
                    <a:pt x="932" y="111"/>
                  </a:cubicBezTo>
                  <a:cubicBezTo>
                    <a:pt x="932" y="111"/>
                    <a:pt x="932" y="111"/>
                    <a:pt x="932" y="111"/>
                  </a:cubicBezTo>
                  <a:cubicBezTo>
                    <a:pt x="932" y="112"/>
                    <a:pt x="932" y="112"/>
                    <a:pt x="932" y="112"/>
                  </a:cubicBezTo>
                  <a:cubicBezTo>
                    <a:pt x="933" y="113"/>
                    <a:pt x="933" y="113"/>
                    <a:pt x="933" y="113"/>
                  </a:cubicBezTo>
                  <a:cubicBezTo>
                    <a:pt x="933" y="113"/>
                    <a:pt x="933" y="113"/>
                    <a:pt x="933" y="113"/>
                  </a:cubicBezTo>
                  <a:cubicBezTo>
                    <a:pt x="933" y="113"/>
                    <a:pt x="933" y="113"/>
                    <a:pt x="933" y="113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4"/>
                    <a:pt x="933" y="114"/>
                    <a:pt x="933" y="114"/>
                  </a:cubicBezTo>
                  <a:cubicBezTo>
                    <a:pt x="933" y="115"/>
                    <a:pt x="933" y="115"/>
                    <a:pt x="933" y="115"/>
                  </a:cubicBezTo>
                  <a:cubicBezTo>
                    <a:pt x="933" y="115"/>
                    <a:pt x="933" y="115"/>
                    <a:pt x="933" y="115"/>
                  </a:cubicBezTo>
                  <a:cubicBezTo>
                    <a:pt x="933" y="116"/>
                    <a:pt x="933" y="116"/>
                    <a:pt x="933" y="116"/>
                  </a:cubicBezTo>
                  <a:cubicBezTo>
                    <a:pt x="933" y="116"/>
                    <a:pt x="933" y="116"/>
                    <a:pt x="933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6"/>
                    <a:pt x="934" y="116"/>
                    <a:pt x="934" y="116"/>
                  </a:cubicBezTo>
                  <a:cubicBezTo>
                    <a:pt x="934" y="117"/>
                    <a:pt x="934" y="117"/>
                    <a:pt x="934" y="117"/>
                  </a:cubicBezTo>
                  <a:cubicBezTo>
                    <a:pt x="934" y="117"/>
                    <a:pt x="934" y="117"/>
                    <a:pt x="934" y="117"/>
                  </a:cubicBezTo>
                  <a:cubicBezTo>
                    <a:pt x="934" y="117"/>
                    <a:pt x="934" y="117"/>
                    <a:pt x="934" y="117"/>
                  </a:cubicBezTo>
                  <a:cubicBezTo>
                    <a:pt x="935" y="117"/>
                    <a:pt x="935" y="117"/>
                    <a:pt x="935" y="117"/>
                  </a:cubicBezTo>
                  <a:cubicBezTo>
                    <a:pt x="935" y="117"/>
                    <a:pt x="935" y="117"/>
                    <a:pt x="935" y="117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8"/>
                    <a:pt x="935" y="118"/>
                    <a:pt x="935" y="118"/>
                  </a:cubicBezTo>
                  <a:cubicBezTo>
                    <a:pt x="935" y="119"/>
                    <a:pt x="935" y="119"/>
                    <a:pt x="935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36" y="120"/>
                    <a:pt x="936" y="120"/>
                    <a:pt x="936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7" y="120"/>
                    <a:pt x="937" y="120"/>
                    <a:pt x="937" y="120"/>
                  </a:cubicBezTo>
                  <a:cubicBezTo>
                    <a:pt x="938" y="120"/>
                    <a:pt x="938" y="120"/>
                    <a:pt x="938" y="120"/>
                  </a:cubicBezTo>
                  <a:cubicBezTo>
                    <a:pt x="938" y="120"/>
                    <a:pt x="938" y="120"/>
                    <a:pt x="938" y="120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8" y="121"/>
                    <a:pt x="938" y="121"/>
                    <a:pt x="938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39" y="121"/>
                    <a:pt x="939" y="121"/>
                    <a:pt x="939" y="121"/>
                  </a:cubicBezTo>
                  <a:cubicBezTo>
                    <a:pt x="940" y="121"/>
                    <a:pt x="940" y="121"/>
                    <a:pt x="940" y="121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0" y="122"/>
                    <a:pt x="940" y="122"/>
                    <a:pt x="940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1" y="122"/>
                    <a:pt x="941" y="122"/>
                    <a:pt x="941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2"/>
                    <a:pt x="942" y="122"/>
                    <a:pt x="942" y="122"/>
                  </a:cubicBezTo>
                  <a:cubicBezTo>
                    <a:pt x="942" y="123"/>
                    <a:pt x="942" y="123"/>
                    <a:pt x="942" y="123"/>
                  </a:cubicBezTo>
                  <a:cubicBezTo>
                    <a:pt x="942" y="123"/>
                    <a:pt x="942" y="123"/>
                    <a:pt x="942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3" y="123"/>
                    <a:pt x="943" y="123"/>
                    <a:pt x="943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4" y="123"/>
                    <a:pt x="944" y="123"/>
                    <a:pt x="944" y="123"/>
                  </a:cubicBezTo>
                  <a:cubicBezTo>
                    <a:pt x="945" y="123"/>
                    <a:pt x="945" y="123"/>
                    <a:pt x="945" y="123"/>
                  </a:cubicBezTo>
                  <a:cubicBezTo>
                    <a:pt x="945" y="123"/>
                    <a:pt x="945" y="123"/>
                    <a:pt x="945" y="123"/>
                  </a:cubicBezTo>
                  <a:cubicBezTo>
                    <a:pt x="945" y="123"/>
                    <a:pt x="945" y="123"/>
                    <a:pt x="946" y="123"/>
                  </a:cubicBezTo>
                  <a:cubicBezTo>
                    <a:pt x="946" y="123"/>
                    <a:pt x="947" y="124"/>
                    <a:pt x="947" y="124"/>
                  </a:cubicBezTo>
                  <a:cubicBezTo>
                    <a:pt x="949" y="124"/>
                    <a:pt x="950" y="124"/>
                    <a:pt x="952" y="124"/>
                  </a:cubicBezTo>
                  <a:cubicBezTo>
                    <a:pt x="953" y="124"/>
                    <a:pt x="954" y="124"/>
                    <a:pt x="955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6" y="123"/>
                    <a:pt x="956" y="123"/>
                    <a:pt x="956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7" y="123"/>
                    <a:pt x="957" y="123"/>
                    <a:pt x="957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8" y="123"/>
                    <a:pt x="958" y="123"/>
                    <a:pt x="958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59" y="123"/>
                    <a:pt x="959" y="123"/>
                    <a:pt x="959" y="123"/>
                  </a:cubicBezTo>
                  <a:cubicBezTo>
                    <a:pt x="960" y="123"/>
                    <a:pt x="960" y="123"/>
                    <a:pt x="960" y="123"/>
                  </a:cubicBezTo>
                  <a:cubicBezTo>
                    <a:pt x="960" y="123"/>
                    <a:pt x="960" y="123"/>
                    <a:pt x="960" y="123"/>
                  </a:cubicBezTo>
                  <a:cubicBezTo>
                    <a:pt x="960" y="123"/>
                    <a:pt x="960" y="123"/>
                    <a:pt x="960" y="123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0" y="122"/>
                    <a:pt x="960" y="122"/>
                    <a:pt x="960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1" y="122"/>
                    <a:pt x="961" y="122"/>
                    <a:pt x="961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3" y="122"/>
                    <a:pt x="963" y="122"/>
                    <a:pt x="963" y="122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3" y="121"/>
                    <a:pt x="963" y="121"/>
                    <a:pt x="963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4" y="121"/>
                    <a:pt x="964" y="121"/>
                    <a:pt x="964" y="121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6" y="119"/>
                    <a:pt x="966" y="119"/>
                    <a:pt x="966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7" y="119"/>
                    <a:pt x="967" y="119"/>
                    <a:pt x="967" y="119"/>
                  </a:cubicBezTo>
                  <a:cubicBezTo>
                    <a:pt x="968" y="119"/>
                    <a:pt x="968" y="119"/>
                    <a:pt x="968" y="119"/>
                  </a:cubicBezTo>
                  <a:cubicBezTo>
                    <a:pt x="968" y="119"/>
                    <a:pt x="968" y="119"/>
                    <a:pt x="968" y="119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8" y="118"/>
                    <a:pt x="968" y="118"/>
                    <a:pt x="968" y="118"/>
                  </a:cubicBezTo>
                  <a:cubicBezTo>
                    <a:pt x="969" y="118"/>
                    <a:pt x="969" y="118"/>
                    <a:pt x="969" y="118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7"/>
                    <a:pt x="969" y="117"/>
                    <a:pt x="969" y="117"/>
                  </a:cubicBezTo>
                  <a:cubicBezTo>
                    <a:pt x="969" y="116"/>
                    <a:pt x="969" y="116"/>
                    <a:pt x="969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6"/>
                    <a:pt x="970" y="116"/>
                    <a:pt x="970" y="116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0" y="115"/>
                    <a:pt x="970" y="115"/>
                    <a:pt x="970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5"/>
                    <a:pt x="971" y="115"/>
                    <a:pt x="971" y="115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4"/>
                    <a:pt x="971" y="114"/>
                    <a:pt x="971" y="114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1" y="113"/>
                    <a:pt x="971" y="113"/>
                    <a:pt x="971" y="113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1"/>
                    <a:pt x="972" y="111"/>
                    <a:pt x="972" y="111"/>
                  </a:cubicBezTo>
                  <a:cubicBezTo>
                    <a:pt x="972" y="110"/>
                    <a:pt x="972" y="110"/>
                    <a:pt x="972" y="110"/>
                  </a:cubicBezTo>
                  <a:cubicBezTo>
                    <a:pt x="972" y="110"/>
                    <a:pt x="972" y="110"/>
                    <a:pt x="972" y="110"/>
                  </a:cubicBezTo>
                  <a:cubicBezTo>
                    <a:pt x="972" y="109"/>
                    <a:pt x="972" y="109"/>
                    <a:pt x="972" y="109"/>
                  </a:cubicBezTo>
                  <a:cubicBezTo>
                    <a:pt x="972" y="109"/>
                    <a:pt x="972" y="109"/>
                    <a:pt x="972" y="109"/>
                  </a:cubicBezTo>
                  <a:cubicBezTo>
                    <a:pt x="972" y="108"/>
                    <a:pt x="972" y="108"/>
                    <a:pt x="972" y="107"/>
                  </a:cubicBezTo>
                  <a:close/>
                  <a:moveTo>
                    <a:pt x="612" y="93"/>
                  </a:moveTo>
                  <a:cubicBezTo>
                    <a:pt x="612" y="94"/>
                    <a:pt x="612" y="94"/>
                    <a:pt x="612" y="94"/>
                  </a:cubicBezTo>
                  <a:cubicBezTo>
                    <a:pt x="612" y="94"/>
                    <a:pt x="612" y="94"/>
                    <a:pt x="612" y="94"/>
                  </a:cubicBezTo>
                  <a:cubicBezTo>
                    <a:pt x="612" y="94"/>
                    <a:pt x="612" y="94"/>
                    <a:pt x="612" y="94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1" y="95"/>
                    <a:pt x="611" y="95"/>
                    <a:pt x="611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96"/>
                    <a:pt x="610" y="96"/>
                    <a:pt x="610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9" y="96"/>
                    <a:pt x="609" y="96"/>
                    <a:pt x="609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6" y="97"/>
                    <a:pt x="606" y="97"/>
                    <a:pt x="606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5" y="97"/>
                    <a:pt x="605" y="97"/>
                    <a:pt x="605" y="97"/>
                  </a:cubicBezTo>
                  <a:cubicBezTo>
                    <a:pt x="604" y="97"/>
                    <a:pt x="604" y="97"/>
                    <a:pt x="604" y="97"/>
                  </a:cubicBezTo>
                  <a:cubicBezTo>
                    <a:pt x="604" y="98"/>
                    <a:pt x="604" y="98"/>
                    <a:pt x="604" y="98"/>
                  </a:cubicBezTo>
                  <a:cubicBezTo>
                    <a:pt x="604" y="98"/>
                    <a:pt x="604" y="98"/>
                    <a:pt x="604" y="98"/>
                  </a:cubicBezTo>
                  <a:cubicBezTo>
                    <a:pt x="604" y="98"/>
                    <a:pt x="604" y="98"/>
                    <a:pt x="604" y="98"/>
                  </a:cubicBezTo>
                  <a:cubicBezTo>
                    <a:pt x="603" y="98"/>
                    <a:pt x="603" y="98"/>
                    <a:pt x="603" y="98"/>
                  </a:cubicBezTo>
                  <a:cubicBezTo>
                    <a:pt x="603" y="98"/>
                    <a:pt x="601" y="98"/>
                    <a:pt x="601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600" y="98"/>
                    <a:pt x="600" y="98"/>
                    <a:pt x="600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8"/>
                    <a:pt x="599" y="98"/>
                    <a:pt x="599" y="98"/>
                  </a:cubicBezTo>
                  <a:cubicBezTo>
                    <a:pt x="599" y="97"/>
                    <a:pt x="599" y="97"/>
                    <a:pt x="599" y="97"/>
                  </a:cubicBezTo>
                  <a:cubicBezTo>
                    <a:pt x="599" y="97"/>
                    <a:pt x="599" y="97"/>
                    <a:pt x="599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97" y="97"/>
                    <a:pt x="597" y="97"/>
                    <a:pt x="597" y="97"/>
                  </a:cubicBezTo>
                  <a:cubicBezTo>
                    <a:pt x="597" y="97"/>
                    <a:pt x="597" y="97"/>
                    <a:pt x="597" y="97"/>
                  </a:cubicBezTo>
                  <a:cubicBezTo>
                    <a:pt x="597" y="97"/>
                    <a:pt x="597" y="97"/>
                    <a:pt x="597" y="97"/>
                  </a:cubicBezTo>
                  <a:cubicBezTo>
                    <a:pt x="596" y="97"/>
                    <a:pt x="596" y="97"/>
                    <a:pt x="596" y="97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595" y="96"/>
                    <a:pt x="595" y="96"/>
                    <a:pt x="595" y="96"/>
                  </a:cubicBezTo>
                  <a:cubicBezTo>
                    <a:pt x="595" y="96"/>
                    <a:pt x="595" y="96"/>
                    <a:pt x="595" y="96"/>
                  </a:cubicBezTo>
                  <a:cubicBezTo>
                    <a:pt x="595" y="95"/>
                    <a:pt x="595" y="95"/>
                    <a:pt x="595" y="95"/>
                  </a:cubicBezTo>
                  <a:cubicBezTo>
                    <a:pt x="595" y="95"/>
                    <a:pt x="595" y="95"/>
                    <a:pt x="595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3"/>
                    <a:pt x="593" y="93"/>
                    <a:pt x="593" y="93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2"/>
                    <a:pt x="593" y="92"/>
                    <a:pt x="593" y="92"/>
                  </a:cubicBezTo>
                  <a:cubicBezTo>
                    <a:pt x="593" y="91"/>
                    <a:pt x="593" y="91"/>
                    <a:pt x="593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1"/>
                    <a:pt x="592" y="91"/>
                    <a:pt x="592" y="91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90" y="91"/>
                    <a:pt x="590" y="91"/>
                    <a:pt x="590" y="91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8" y="93"/>
                    <a:pt x="588" y="93"/>
                    <a:pt x="588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3"/>
                    <a:pt x="587" y="93"/>
                    <a:pt x="587" y="93"/>
                  </a:cubicBezTo>
                  <a:cubicBezTo>
                    <a:pt x="587" y="94"/>
                    <a:pt x="587" y="94"/>
                    <a:pt x="587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5" y="94"/>
                    <a:pt x="585" y="94"/>
                    <a:pt x="585" y="94"/>
                  </a:cubicBezTo>
                  <a:cubicBezTo>
                    <a:pt x="585" y="94"/>
                    <a:pt x="585" y="94"/>
                    <a:pt x="585" y="94"/>
                  </a:cubicBezTo>
                  <a:cubicBezTo>
                    <a:pt x="585" y="94"/>
                    <a:pt x="585" y="94"/>
                    <a:pt x="585" y="94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5" y="95"/>
                    <a:pt x="585" y="95"/>
                    <a:pt x="585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6"/>
                    <a:pt x="584" y="96"/>
                    <a:pt x="584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6"/>
                    <a:pt x="582" y="96"/>
                    <a:pt x="582" y="96"/>
                  </a:cubicBezTo>
                  <a:cubicBezTo>
                    <a:pt x="582" y="97"/>
                    <a:pt x="582" y="97"/>
                    <a:pt x="582" y="97"/>
                  </a:cubicBezTo>
                  <a:cubicBezTo>
                    <a:pt x="582" y="97"/>
                    <a:pt x="582" y="97"/>
                    <a:pt x="582" y="97"/>
                  </a:cubicBezTo>
                  <a:cubicBezTo>
                    <a:pt x="582" y="97"/>
                    <a:pt x="582" y="97"/>
                    <a:pt x="582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1" y="97"/>
                    <a:pt x="581" y="97"/>
                    <a:pt x="581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0" y="98"/>
                    <a:pt x="580" y="98"/>
                    <a:pt x="580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8" y="98"/>
                    <a:pt x="578" y="98"/>
                    <a:pt x="578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7" y="98"/>
                    <a:pt x="577" y="98"/>
                    <a:pt x="577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8"/>
                    <a:pt x="574" y="98"/>
                    <a:pt x="574" y="98"/>
                  </a:cubicBezTo>
                  <a:cubicBezTo>
                    <a:pt x="573" y="99"/>
                    <a:pt x="571" y="99"/>
                    <a:pt x="571" y="98"/>
                  </a:cubicBezTo>
                  <a:cubicBezTo>
                    <a:pt x="570" y="98"/>
                    <a:pt x="569" y="98"/>
                    <a:pt x="569" y="98"/>
                  </a:cubicBezTo>
                  <a:cubicBezTo>
                    <a:pt x="569" y="98"/>
                    <a:pt x="569" y="98"/>
                    <a:pt x="569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8" y="98"/>
                    <a:pt x="568" y="98"/>
                    <a:pt x="568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7" y="98"/>
                    <a:pt x="567" y="98"/>
                    <a:pt x="567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6" y="98"/>
                    <a:pt x="566" y="98"/>
                    <a:pt x="566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8"/>
                    <a:pt x="565" y="98"/>
                    <a:pt x="565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2" y="96"/>
                    <a:pt x="562" y="96"/>
                    <a:pt x="562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6"/>
                    <a:pt x="561" y="96"/>
                    <a:pt x="561" y="96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1" y="95"/>
                    <a:pt x="561" y="95"/>
                    <a:pt x="561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5"/>
                    <a:pt x="560" y="95"/>
                    <a:pt x="560" y="95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9" y="93"/>
                    <a:pt x="559" y="93"/>
                    <a:pt x="559" y="93"/>
                  </a:cubicBezTo>
                  <a:cubicBezTo>
                    <a:pt x="559" y="93"/>
                    <a:pt x="559" y="93"/>
                    <a:pt x="559" y="93"/>
                  </a:cubicBezTo>
                  <a:cubicBezTo>
                    <a:pt x="559" y="93"/>
                    <a:pt x="559" y="93"/>
                    <a:pt x="559" y="93"/>
                  </a:cubicBezTo>
                  <a:cubicBezTo>
                    <a:pt x="558" y="92"/>
                    <a:pt x="558" y="92"/>
                    <a:pt x="558" y="92"/>
                  </a:cubicBezTo>
                  <a:cubicBezTo>
                    <a:pt x="558" y="92"/>
                    <a:pt x="558" y="92"/>
                    <a:pt x="558" y="92"/>
                  </a:cubicBezTo>
                  <a:cubicBezTo>
                    <a:pt x="558" y="92"/>
                    <a:pt x="558" y="92"/>
                    <a:pt x="558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90"/>
                    <a:pt x="556" y="90"/>
                    <a:pt x="556" y="90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8"/>
                    <a:pt x="555" y="87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4"/>
                    <a:pt x="555" y="84"/>
                    <a:pt x="555" y="84"/>
                  </a:cubicBezTo>
                  <a:cubicBezTo>
                    <a:pt x="555" y="83"/>
                    <a:pt x="555" y="83"/>
                    <a:pt x="555" y="83"/>
                  </a:cubicBezTo>
                  <a:cubicBezTo>
                    <a:pt x="554" y="83"/>
                    <a:pt x="554" y="82"/>
                    <a:pt x="554" y="82"/>
                  </a:cubicBezTo>
                  <a:cubicBezTo>
                    <a:pt x="555" y="82"/>
                    <a:pt x="555" y="82"/>
                    <a:pt x="555" y="82"/>
                  </a:cubicBezTo>
                  <a:cubicBezTo>
                    <a:pt x="555" y="81"/>
                    <a:pt x="554" y="81"/>
                    <a:pt x="555" y="80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8"/>
                    <a:pt x="555" y="78"/>
                    <a:pt x="555" y="78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5" y="76"/>
                    <a:pt x="555" y="76"/>
                    <a:pt x="555" y="76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5"/>
                    <a:pt x="556" y="75"/>
                    <a:pt x="556" y="75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7" y="72"/>
                    <a:pt x="557" y="72"/>
                    <a:pt x="557" y="72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9" y="71"/>
                    <a:pt x="559" y="71"/>
                    <a:pt x="559" y="71"/>
                  </a:cubicBezTo>
                  <a:cubicBezTo>
                    <a:pt x="559" y="70"/>
                    <a:pt x="559" y="70"/>
                    <a:pt x="559" y="70"/>
                  </a:cubicBezTo>
                  <a:cubicBezTo>
                    <a:pt x="559" y="70"/>
                    <a:pt x="559" y="70"/>
                    <a:pt x="559" y="70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2" y="68"/>
                    <a:pt x="562" y="68"/>
                    <a:pt x="562" y="68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3" y="67"/>
                    <a:pt x="563" y="67"/>
                    <a:pt x="563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7"/>
                    <a:pt x="564" y="67"/>
                    <a:pt x="564" y="67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4" y="66"/>
                    <a:pt x="564" y="66"/>
                    <a:pt x="564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9" y="65"/>
                    <a:pt x="569" y="65"/>
                    <a:pt x="569" y="65"/>
                  </a:cubicBezTo>
                  <a:cubicBezTo>
                    <a:pt x="569" y="65"/>
                    <a:pt x="569" y="65"/>
                    <a:pt x="569" y="65"/>
                  </a:cubicBezTo>
                  <a:cubicBezTo>
                    <a:pt x="569" y="65"/>
                    <a:pt x="569" y="65"/>
                    <a:pt x="569" y="65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69" y="64"/>
                    <a:pt x="569" y="64"/>
                    <a:pt x="569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0" y="64"/>
                    <a:pt x="570" y="64"/>
                    <a:pt x="570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72" y="63"/>
                    <a:pt x="572" y="63"/>
                    <a:pt x="572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3" y="63"/>
                    <a:pt x="573" y="63"/>
                    <a:pt x="573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5" y="63"/>
                    <a:pt x="575" y="63"/>
                    <a:pt x="575" y="63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2"/>
                    <a:pt x="576" y="62"/>
                    <a:pt x="576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0" y="62"/>
                    <a:pt x="580" y="62"/>
                    <a:pt x="580" y="62"/>
                  </a:cubicBezTo>
                  <a:cubicBezTo>
                    <a:pt x="581" y="62"/>
                    <a:pt x="581" y="62"/>
                    <a:pt x="581" y="62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1" y="61"/>
                    <a:pt x="581" y="61"/>
                    <a:pt x="581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5" y="61"/>
                    <a:pt x="585" y="61"/>
                    <a:pt x="585" y="61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5" y="60"/>
                    <a:pt x="585" y="60"/>
                    <a:pt x="585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89" y="59"/>
                    <a:pt x="589" y="59"/>
                    <a:pt x="589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0" y="58"/>
                    <a:pt x="590" y="58"/>
                    <a:pt x="590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8"/>
                    <a:pt x="591" y="58"/>
                    <a:pt x="591" y="58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7"/>
                    <a:pt x="591" y="57"/>
                    <a:pt x="591" y="57"/>
                  </a:cubicBezTo>
                  <a:cubicBezTo>
                    <a:pt x="591" y="56"/>
                    <a:pt x="591" y="56"/>
                    <a:pt x="591" y="56"/>
                  </a:cubicBezTo>
                  <a:cubicBezTo>
                    <a:pt x="591" y="56"/>
                    <a:pt x="591" y="56"/>
                    <a:pt x="591" y="56"/>
                  </a:cubicBezTo>
                  <a:cubicBezTo>
                    <a:pt x="591" y="56"/>
                    <a:pt x="591" y="56"/>
                    <a:pt x="591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55"/>
                    <a:pt x="592" y="54"/>
                    <a:pt x="592" y="54"/>
                  </a:cubicBezTo>
                  <a:cubicBezTo>
                    <a:pt x="592" y="53"/>
                    <a:pt x="592" y="52"/>
                    <a:pt x="592" y="51"/>
                  </a:cubicBezTo>
                  <a:cubicBezTo>
                    <a:pt x="592" y="51"/>
                    <a:pt x="592" y="51"/>
                    <a:pt x="592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50"/>
                    <a:pt x="591" y="50"/>
                    <a:pt x="591" y="50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47"/>
                    <a:pt x="591" y="47"/>
                    <a:pt x="591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7"/>
                    <a:pt x="590" y="47"/>
                    <a:pt x="590" y="47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90" y="45"/>
                    <a:pt x="590" y="45"/>
                    <a:pt x="590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5"/>
                    <a:pt x="589" y="45"/>
                    <a:pt x="589" y="45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8" y="43"/>
                    <a:pt x="588" y="43"/>
                    <a:pt x="588" y="43"/>
                  </a:cubicBezTo>
                  <a:cubicBezTo>
                    <a:pt x="588" y="43"/>
                    <a:pt x="588" y="43"/>
                    <a:pt x="588" y="43"/>
                  </a:cubicBezTo>
                  <a:cubicBezTo>
                    <a:pt x="588" y="43"/>
                    <a:pt x="588" y="43"/>
                    <a:pt x="588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7" y="43"/>
                    <a:pt x="587" y="43"/>
                    <a:pt x="587" y="43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6" y="42"/>
                    <a:pt x="586" y="42"/>
                    <a:pt x="586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1"/>
                    <a:pt x="585" y="41"/>
                    <a:pt x="585" y="41"/>
                  </a:cubicBezTo>
                  <a:cubicBezTo>
                    <a:pt x="585" y="41"/>
                    <a:pt x="585" y="41"/>
                    <a:pt x="585" y="41"/>
                  </a:cubicBezTo>
                  <a:cubicBezTo>
                    <a:pt x="585" y="41"/>
                    <a:pt x="585" y="41"/>
                    <a:pt x="585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4" y="41"/>
                    <a:pt x="584" y="41"/>
                    <a:pt x="584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3" y="41"/>
                    <a:pt x="583" y="41"/>
                    <a:pt x="583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80" y="40"/>
                    <a:pt x="580" y="40"/>
                    <a:pt x="580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0"/>
                    <a:pt x="577" y="40"/>
                    <a:pt x="577" y="40"/>
                  </a:cubicBezTo>
                  <a:cubicBezTo>
                    <a:pt x="576" y="40"/>
                    <a:pt x="575" y="40"/>
                    <a:pt x="574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3" y="41"/>
                    <a:pt x="573" y="41"/>
                    <a:pt x="573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2" y="41"/>
                    <a:pt x="572" y="41"/>
                    <a:pt x="572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1" y="41"/>
                    <a:pt x="571" y="41"/>
                    <a:pt x="571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70" y="41"/>
                    <a:pt x="570" y="41"/>
                    <a:pt x="570" y="41"/>
                  </a:cubicBezTo>
                  <a:cubicBezTo>
                    <a:pt x="569" y="41"/>
                    <a:pt x="569" y="41"/>
                    <a:pt x="569" y="41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9" y="42"/>
                    <a:pt x="569" y="42"/>
                    <a:pt x="569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7" y="42"/>
                    <a:pt x="567" y="42"/>
                    <a:pt x="567" y="42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7" y="43"/>
                    <a:pt x="567" y="43"/>
                    <a:pt x="567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6" y="43"/>
                    <a:pt x="566" y="43"/>
                    <a:pt x="566" y="43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6"/>
                    <a:pt x="564" y="46"/>
                    <a:pt x="564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7"/>
                    <a:pt x="560" y="47"/>
                    <a:pt x="560" y="47"/>
                  </a:cubicBezTo>
                  <a:cubicBezTo>
                    <a:pt x="560" y="47"/>
                    <a:pt x="560" y="47"/>
                    <a:pt x="560" y="47"/>
                  </a:cubicBezTo>
                  <a:cubicBezTo>
                    <a:pt x="560" y="46"/>
                    <a:pt x="560" y="45"/>
                    <a:pt x="560" y="44"/>
                  </a:cubicBezTo>
                  <a:cubicBezTo>
                    <a:pt x="560" y="43"/>
                    <a:pt x="560" y="42"/>
                    <a:pt x="561" y="42"/>
                  </a:cubicBezTo>
                  <a:cubicBezTo>
                    <a:pt x="561" y="42"/>
                    <a:pt x="561" y="42"/>
                    <a:pt x="561" y="42"/>
                  </a:cubicBezTo>
                  <a:cubicBezTo>
                    <a:pt x="561" y="42"/>
                    <a:pt x="561" y="42"/>
                    <a:pt x="561" y="42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7" y="38"/>
                    <a:pt x="567" y="38"/>
                    <a:pt x="567" y="38"/>
                  </a:cubicBezTo>
                  <a:cubicBezTo>
                    <a:pt x="567" y="37"/>
                    <a:pt x="567" y="37"/>
                    <a:pt x="567" y="37"/>
                  </a:cubicBezTo>
                  <a:cubicBezTo>
                    <a:pt x="567" y="37"/>
                    <a:pt x="567" y="37"/>
                    <a:pt x="567" y="37"/>
                  </a:cubicBezTo>
                  <a:cubicBezTo>
                    <a:pt x="567" y="37"/>
                    <a:pt x="567" y="37"/>
                    <a:pt x="567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8" y="37"/>
                    <a:pt x="568" y="37"/>
                    <a:pt x="568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1" y="36"/>
                    <a:pt x="571" y="36"/>
                    <a:pt x="571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2" y="36"/>
                    <a:pt x="572" y="36"/>
                    <a:pt x="572" y="36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5" y="35"/>
                    <a:pt x="575" y="35"/>
                    <a:pt x="575" y="35"/>
                  </a:cubicBezTo>
                  <a:cubicBezTo>
                    <a:pt x="576" y="35"/>
                    <a:pt x="576" y="35"/>
                    <a:pt x="576" y="35"/>
                  </a:cubicBezTo>
                  <a:cubicBezTo>
                    <a:pt x="576" y="35"/>
                    <a:pt x="576" y="35"/>
                    <a:pt x="576" y="35"/>
                  </a:cubicBezTo>
                  <a:cubicBezTo>
                    <a:pt x="577" y="35"/>
                    <a:pt x="577" y="35"/>
                    <a:pt x="577" y="35"/>
                  </a:cubicBezTo>
                  <a:cubicBezTo>
                    <a:pt x="577" y="35"/>
                    <a:pt x="577" y="35"/>
                    <a:pt x="577" y="35"/>
                  </a:cubicBezTo>
                  <a:cubicBezTo>
                    <a:pt x="578" y="35"/>
                    <a:pt x="578" y="35"/>
                    <a:pt x="579" y="35"/>
                  </a:cubicBezTo>
                  <a:cubicBezTo>
                    <a:pt x="579" y="35"/>
                    <a:pt x="580" y="35"/>
                    <a:pt x="580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83" y="35"/>
                    <a:pt x="583" y="35"/>
                    <a:pt x="583" y="35"/>
                  </a:cubicBezTo>
                  <a:cubicBezTo>
                    <a:pt x="583" y="35"/>
                    <a:pt x="584" y="35"/>
                    <a:pt x="584" y="35"/>
                  </a:cubicBezTo>
                  <a:cubicBezTo>
                    <a:pt x="584" y="35"/>
                    <a:pt x="584" y="35"/>
                    <a:pt x="584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7" y="35"/>
                    <a:pt x="587" y="35"/>
                    <a:pt x="587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6"/>
                    <a:pt x="588" y="36"/>
                    <a:pt x="588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89" y="36"/>
                    <a:pt x="589" y="36"/>
                    <a:pt x="589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0" y="36"/>
                    <a:pt x="590" y="36"/>
                    <a:pt x="590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1" y="36"/>
                    <a:pt x="591" y="36"/>
                    <a:pt x="591" y="36"/>
                  </a:cubicBezTo>
                  <a:cubicBezTo>
                    <a:pt x="592" y="36"/>
                    <a:pt x="592" y="36"/>
                    <a:pt x="592" y="36"/>
                  </a:cubicBezTo>
                  <a:cubicBezTo>
                    <a:pt x="592" y="36"/>
                    <a:pt x="592" y="36"/>
                    <a:pt x="592" y="36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2" y="37"/>
                    <a:pt x="592" y="37"/>
                    <a:pt x="592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3" y="37"/>
                    <a:pt x="593" y="37"/>
                    <a:pt x="593" y="37"/>
                  </a:cubicBezTo>
                  <a:cubicBezTo>
                    <a:pt x="594" y="37"/>
                    <a:pt x="594" y="37"/>
                    <a:pt x="594" y="37"/>
                  </a:cubicBezTo>
                  <a:cubicBezTo>
                    <a:pt x="594" y="37"/>
                    <a:pt x="594" y="37"/>
                    <a:pt x="594" y="37"/>
                  </a:cubicBezTo>
                  <a:cubicBezTo>
                    <a:pt x="594" y="37"/>
                    <a:pt x="594" y="37"/>
                    <a:pt x="594" y="37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8"/>
                    <a:pt x="595" y="38"/>
                    <a:pt x="595" y="38"/>
                  </a:cubicBezTo>
                  <a:cubicBezTo>
                    <a:pt x="595" y="39"/>
                    <a:pt x="595" y="39"/>
                    <a:pt x="595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6" y="39"/>
                    <a:pt x="596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7" y="40"/>
                    <a:pt x="597" y="40"/>
                    <a:pt x="597" y="40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598" y="42"/>
                    <a:pt x="598" y="42"/>
                    <a:pt x="598" y="42"/>
                  </a:cubicBezTo>
                  <a:cubicBezTo>
                    <a:pt x="598" y="42"/>
                    <a:pt x="598" y="42"/>
                    <a:pt x="598" y="42"/>
                  </a:cubicBezTo>
                  <a:cubicBezTo>
                    <a:pt x="598" y="42"/>
                    <a:pt x="598" y="42"/>
                    <a:pt x="598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599" y="43"/>
                    <a:pt x="599" y="43"/>
                    <a:pt x="599" y="43"/>
                  </a:cubicBezTo>
                  <a:cubicBezTo>
                    <a:pt x="600" y="43"/>
                    <a:pt x="600" y="43"/>
                    <a:pt x="600" y="43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5"/>
                    <a:pt x="600" y="45"/>
                    <a:pt x="600" y="45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6"/>
                  </a:cubicBezTo>
                  <a:cubicBezTo>
                    <a:pt x="601" y="47"/>
                    <a:pt x="601" y="47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49"/>
                    <a:pt x="601" y="49"/>
                  </a:cubicBezTo>
                  <a:cubicBezTo>
                    <a:pt x="601" y="49"/>
                    <a:pt x="601" y="50"/>
                    <a:pt x="601" y="50"/>
                  </a:cubicBezTo>
                  <a:cubicBezTo>
                    <a:pt x="601" y="51"/>
                    <a:pt x="601" y="51"/>
                    <a:pt x="601" y="51"/>
                  </a:cubicBezTo>
                  <a:cubicBezTo>
                    <a:pt x="601" y="51"/>
                    <a:pt x="601" y="51"/>
                    <a:pt x="601" y="51"/>
                  </a:cubicBezTo>
                  <a:cubicBezTo>
                    <a:pt x="601" y="51"/>
                    <a:pt x="601" y="51"/>
                    <a:pt x="601" y="51"/>
                  </a:cubicBezTo>
                  <a:cubicBezTo>
                    <a:pt x="601" y="52"/>
                    <a:pt x="601" y="52"/>
                    <a:pt x="601" y="53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4"/>
                    <a:pt x="601" y="54"/>
                    <a:pt x="601" y="54"/>
                  </a:cubicBezTo>
                  <a:cubicBezTo>
                    <a:pt x="601" y="55"/>
                    <a:pt x="601" y="55"/>
                    <a:pt x="601" y="56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1" y="57"/>
                    <a:pt x="601" y="57"/>
                    <a:pt x="601" y="57"/>
                  </a:cubicBezTo>
                  <a:cubicBezTo>
                    <a:pt x="601" y="57"/>
                    <a:pt x="601" y="58"/>
                    <a:pt x="601" y="58"/>
                  </a:cubicBezTo>
                  <a:cubicBezTo>
                    <a:pt x="601" y="59"/>
                    <a:pt x="601" y="59"/>
                    <a:pt x="601" y="60"/>
                  </a:cubicBezTo>
                  <a:cubicBezTo>
                    <a:pt x="601" y="60"/>
                    <a:pt x="601" y="60"/>
                    <a:pt x="601" y="60"/>
                  </a:cubicBezTo>
                  <a:cubicBezTo>
                    <a:pt x="601" y="60"/>
                    <a:pt x="601" y="60"/>
                    <a:pt x="601" y="60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601" y="62"/>
                    <a:pt x="601" y="62"/>
                    <a:pt x="601" y="63"/>
                  </a:cubicBezTo>
                  <a:cubicBezTo>
                    <a:pt x="601" y="64"/>
                    <a:pt x="601" y="64"/>
                    <a:pt x="601" y="64"/>
                  </a:cubicBezTo>
                  <a:cubicBezTo>
                    <a:pt x="601" y="64"/>
                    <a:pt x="601" y="64"/>
                    <a:pt x="601" y="64"/>
                  </a:cubicBezTo>
                  <a:cubicBezTo>
                    <a:pt x="601" y="64"/>
                    <a:pt x="601" y="64"/>
                    <a:pt x="601" y="64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6"/>
                    <a:pt x="601" y="66"/>
                    <a:pt x="601" y="67"/>
                  </a:cubicBezTo>
                  <a:cubicBezTo>
                    <a:pt x="601" y="68"/>
                    <a:pt x="601" y="68"/>
                    <a:pt x="601" y="68"/>
                  </a:cubicBezTo>
                  <a:cubicBezTo>
                    <a:pt x="601" y="68"/>
                    <a:pt x="601" y="68"/>
                    <a:pt x="601" y="68"/>
                  </a:cubicBezTo>
                  <a:cubicBezTo>
                    <a:pt x="601" y="69"/>
                    <a:pt x="601" y="69"/>
                    <a:pt x="601" y="69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1" y="72"/>
                    <a:pt x="601" y="72"/>
                    <a:pt x="601" y="72"/>
                  </a:cubicBezTo>
                  <a:cubicBezTo>
                    <a:pt x="601" y="72"/>
                    <a:pt x="601" y="72"/>
                    <a:pt x="601" y="72"/>
                  </a:cubicBezTo>
                  <a:cubicBezTo>
                    <a:pt x="601" y="73"/>
                    <a:pt x="601" y="73"/>
                    <a:pt x="601" y="73"/>
                  </a:cubicBezTo>
                  <a:cubicBezTo>
                    <a:pt x="601" y="73"/>
                    <a:pt x="601" y="73"/>
                    <a:pt x="601" y="73"/>
                  </a:cubicBezTo>
                  <a:cubicBezTo>
                    <a:pt x="601" y="73"/>
                    <a:pt x="601" y="73"/>
                    <a:pt x="601" y="73"/>
                  </a:cubicBezTo>
                  <a:cubicBezTo>
                    <a:pt x="601" y="74"/>
                    <a:pt x="601" y="74"/>
                    <a:pt x="601" y="75"/>
                  </a:cubicBezTo>
                  <a:cubicBezTo>
                    <a:pt x="601" y="75"/>
                    <a:pt x="601" y="75"/>
                    <a:pt x="601" y="75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7"/>
                    <a:pt x="601" y="77"/>
                    <a:pt x="601" y="77"/>
                  </a:cubicBezTo>
                  <a:cubicBezTo>
                    <a:pt x="601" y="78"/>
                    <a:pt x="601" y="78"/>
                    <a:pt x="601" y="78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1" y="81"/>
                    <a:pt x="601" y="81"/>
                    <a:pt x="601" y="81"/>
                  </a:cubicBezTo>
                  <a:cubicBezTo>
                    <a:pt x="601" y="81"/>
                    <a:pt x="601" y="81"/>
                    <a:pt x="601" y="81"/>
                  </a:cubicBezTo>
                  <a:cubicBezTo>
                    <a:pt x="601" y="81"/>
                    <a:pt x="601" y="81"/>
                    <a:pt x="601" y="82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1" y="83"/>
                    <a:pt x="601" y="84"/>
                    <a:pt x="601" y="84"/>
                  </a:cubicBezTo>
                  <a:cubicBezTo>
                    <a:pt x="601" y="85"/>
                    <a:pt x="601" y="85"/>
                    <a:pt x="601" y="85"/>
                  </a:cubicBezTo>
                  <a:cubicBezTo>
                    <a:pt x="601" y="85"/>
                    <a:pt x="601" y="85"/>
                    <a:pt x="601" y="85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2" y="89"/>
                    <a:pt x="602" y="89"/>
                    <a:pt x="602" y="89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3" y="90"/>
                    <a:pt x="603" y="90"/>
                    <a:pt x="603" y="90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2"/>
                    <a:pt x="604" y="92"/>
                    <a:pt x="604" y="92"/>
                  </a:cubicBezTo>
                  <a:cubicBezTo>
                    <a:pt x="604" y="92"/>
                    <a:pt x="604" y="92"/>
                    <a:pt x="604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6" y="92"/>
                    <a:pt x="606" y="92"/>
                    <a:pt x="606" y="92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7" y="93"/>
                    <a:pt x="607" y="93"/>
                    <a:pt x="607" y="93"/>
                  </a:cubicBezTo>
                  <a:cubicBezTo>
                    <a:pt x="608" y="93"/>
                    <a:pt x="608" y="93"/>
                    <a:pt x="608" y="93"/>
                  </a:cubicBezTo>
                  <a:cubicBezTo>
                    <a:pt x="608" y="93"/>
                    <a:pt x="608" y="93"/>
                    <a:pt x="608" y="93"/>
                  </a:cubicBezTo>
                  <a:cubicBezTo>
                    <a:pt x="608" y="93"/>
                    <a:pt x="609" y="93"/>
                    <a:pt x="609" y="93"/>
                  </a:cubicBezTo>
                  <a:cubicBezTo>
                    <a:pt x="609" y="93"/>
                    <a:pt x="609" y="93"/>
                    <a:pt x="609" y="93"/>
                  </a:cubicBezTo>
                  <a:cubicBezTo>
                    <a:pt x="609" y="93"/>
                    <a:pt x="609" y="93"/>
                    <a:pt x="609" y="93"/>
                  </a:cubicBezTo>
                  <a:cubicBezTo>
                    <a:pt x="609" y="93"/>
                    <a:pt x="609" y="93"/>
                    <a:pt x="609" y="93"/>
                  </a:cubicBezTo>
                  <a:cubicBezTo>
                    <a:pt x="610" y="93"/>
                    <a:pt x="610" y="93"/>
                    <a:pt x="610" y="93"/>
                  </a:cubicBezTo>
                  <a:cubicBezTo>
                    <a:pt x="610" y="93"/>
                    <a:pt x="610" y="93"/>
                    <a:pt x="610" y="93"/>
                  </a:cubicBezTo>
                  <a:cubicBezTo>
                    <a:pt x="610" y="93"/>
                    <a:pt x="610" y="93"/>
                    <a:pt x="610" y="93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610" y="92"/>
                    <a:pt x="611" y="92"/>
                    <a:pt x="611" y="92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2" y="93"/>
                    <a:pt x="612" y="93"/>
                    <a:pt x="612" y="93"/>
                  </a:cubicBezTo>
                  <a:close/>
                  <a:moveTo>
                    <a:pt x="592" y="63"/>
                  </a:moveTo>
                  <a:cubicBezTo>
                    <a:pt x="592" y="63"/>
                    <a:pt x="592" y="63"/>
                    <a:pt x="592" y="63"/>
                  </a:cubicBezTo>
                  <a:cubicBezTo>
                    <a:pt x="592" y="63"/>
                    <a:pt x="592" y="63"/>
                    <a:pt x="592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90" y="63"/>
                    <a:pt x="590" y="63"/>
                    <a:pt x="590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4"/>
                    <a:pt x="588" y="64"/>
                    <a:pt x="588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5" y="64"/>
                    <a:pt x="585" y="64"/>
                    <a:pt x="585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4"/>
                    <a:pt x="584" y="64"/>
                    <a:pt x="584" y="64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3" y="65"/>
                    <a:pt x="583" y="65"/>
                    <a:pt x="583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80" y="66"/>
                    <a:pt x="580" y="66"/>
                    <a:pt x="580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77" y="66"/>
                    <a:pt x="577" y="66"/>
                    <a:pt x="577" y="66"/>
                  </a:cubicBezTo>
                  <a:cubicBezTo>
                    <a:pt x="577" y="66"/>
                    <a:pt x="577" y="66"/>
                    <a:pt x="577" y="66"/>
                  </a:cubicBezTo>
                  <a:cubicBezTo>
                    <a:pt x="577" y="67"/>
                    <a:pt x="577" y="67"/>
                    <a:pt x="577" y="67"/>
                  </a:cubicBezTo>
                  <a:cubicBezTo>
                    <a:pt x="577" y="67"/>
                    <a:pt x="577" y="67"/>
                    <a:pt x="577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5" y="68"/>
                    <a:pt x="575" y="68"/>
                    <a:pt x="575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3" y="68"/>
                    <a:pt x="573" y="68"/>
                    <a:pt x="573" y="68"/>
                  </a:cubicBezTo>
                  <a:cubicBezTo>
                    <a:pt x="572" y="68"/>
                    <a:pt x="572" y="68"/>
                    <a:pt x="572" y="68"/>
                  </a:cubicBezTo>
                  <a:cubicBezTo>
                    <a:pt x="572" y="68"/>
                    <a:pt x="572" y="68"/>
                    <a:pt x="572" y="68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6"/>
                    <a:pt x="566" y="76"/>
                    <a:pt x="566" y="76"/>
                  </a:cubicBezTo>
                  <a:cubicBezTo>
                    <a:pt x="566" y="76"/>
                    <a:pt x="566" y="76"/>
                    <a:pt x="566" y="76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65" y="77"/>
                    <a:pt x="565" y="77"/>
                    <a:pt x="565" y="77"/>
                  </a:cubicBezTo>
                  <a:cubicBezTo>
                    <a:pt x="565" y="77"/>
                    <a:pt x="565" y="77"/>
                    <a:pt x="565" y="77"/>
                  </a:cubicBezTo>
                  <a:cubicBezTo>
                    <a:pt x="565" y="77"/>
                    <a:pt x="565" y="77"/>
                    <a:pt x="565" y="77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65" y="79"/>
                    <a:pt x="565" y="80"/>
                    <a:pt x="565" y="81"/>
                  </a:cubicBezTo>
                  <a:cubicBezTo>
                    <a:pt x="565" y="81"/>
                    <a:pt x="565" y="82"/>
                    <a:pt x="565" y="83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67" y="87"/>
                    <a:pt x="567" y="87"/>
                    <a:pt x="567" y="87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69" y="90"/>
                    <a:pt x="569" y="90"/>
                    <a:pt x="569" y="90"/>
                  </a:cubicBezTo>
                  <a:cubicBezTo>
                    <a:pt x="569" y="90"/>
                    <a:pt x="569" y="90"/>
                    <a:pt x="569" y="90"/>
                  </a:cubicBezTo>
                  <a:cubicBezTo>
                    <a:pt x="569" y="90"/>
                    <a:pt x="569" y="90"/>
                    <a:pt x="569" y="90"/>
                  </a:cubicBezTo>
                  <a:cubicBezTo>
                    <a:pt x="569" y="91"/>
                    <a:pt x="569" y="91"/>
                    <a:pt x="569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3" y="93"/>
                  </a:cubicBezTo>
                  <a:cubicBezTo>
                    <a:pt x="573" y="93"/>
                    <a:pt x="573" y="93"/>
                    <a:pt x="574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6" y="93"/>
                    <a:pt x="576" y="93"/>
                    <a:pt x="576" y="93"/>
                  </a:cubicBezTo>
                  <a:cubicBezTo>
                    <a:pt x="576" y="93"/>
                    <a:pt x="576" y="93"/>
                    <a:pt x="576" y="93"/>
                  </a:cubicBezTo>
                  <a:cubicBezTo>
                    <a:pt x="576" y="93"/>
                    <a:pt x="577" y="93"/>
                    <a:pt x="577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8" y="93"/>
                    <a:pt x="578" y="93"/>
                    <a:pt x="578" y="93"/>
                  </a:cubicBezTo>
                  <a:cubicBezTo>
                    <a:pt x="579" y="93"/>
                    <a:pt x="579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3"/>
                    <a:pt x="580" y="93"/>
                    <a:pt x="580" y="93"/>
                  </a:cubicBezTo>
                  <a:cubicBezTo>
                    <a:pt x="580" y="92"/>
                    <a:pt x="580" y="92"/>
                    <a:pt x="580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1" y="92"/>
                    <a:pt x="581" y="92"/>
                    <a:pt x="581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2" y="92"/>
                    <a:pt x="582" y="92"/>
                    <a:pt x="582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7" y="90"/>
                    <a:pt x="587" y="90"/>
                    <a:pt x="587" y="90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7" y="89"/>
                    <a:pt x="587" y="89"/>
                    <a:pt x="587" y="89"/>
                  </a:cubicBezTo>
                  <a:cubicBezTo>
                    <a:pt x="588" y="89"/>
                    <a:pt x="588" y="89"/>
                    <a:pt x="588" y="89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89" y="87"/>
                    <a:pt x="589" y="87"/>
                    <a:pt x="589" y="87"/>
                  </a:cubicBezTo>
                  <a:cubicBezTo>
                    <a:pt x="590" y="87"/>
                    <a:pt x="590" y="87"/>
                    <a:pt x="590" y="87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6"/>
                    <a:pt x="590" y="86"/>
                    <a:pt x="590" y="86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0" y="85"/>
                    <a:pt x="590" y="85"/>
                    <a:pt x="590" y="85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3"/>
                    <a:pt x="591" y="83"/>
                    <a:pt x="591" y="83"/>
                  </a:cubicBezTo>
                  <a:cubicBezTo>
                    <a:pt x="591" y="83"/>
                    <a:pt x="591" y="83"/>
                    <a:pt x="591" y="83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1" y="81"/>
                    <a:pt x="591" y="81"/>
                    <a:pt x="591" y="81"/>
                  </a:cubicBezTo>
                  <a:cubicBezTo>
                    <a:pt x="592" y="81"/>
                    <a:pt x="592" y="81"/>
                    <a:pt x="592" y="81"/>
                  </a:cubicBezTo>
                  <a:cubicBezTo>
                    <a:pt x="592" y="81"/>
                    <a:pt x="592" y="81"/>
                    <a:pt x="592" y="81"/>
                  </a:cubicBezTo>
                  <a:cubicBezTo>
                    <a:pt x="592" y="81"/>
                    <a:pt x="592" y="81"/>
                    <a:pt x="592" y="81"/>
                  </a:cubicBezTo>
                  <a:cubicBezTo>
                    <a:pt x="592" y="80"/>
                    <a:pt x="592" y="80"/>
                    <a:pt x="592" y="80"/>
                  </a:cubicBezTo>
                  <a:cubicBezTo>
                    <a:pt x="592" y="80"/>
                    <a:pt x="592" y="80"/>
                    <a:pt x="592" y="80"/>
                  </a:cubicBezTo>
                  <a:cubicBezTo>
                    <a:pt x="592" y="79"/>
                    <a:pt x="592" y="78"/>
                    <a:pt x="592" y="77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4"/>
                    <a:pt x="592" y="74"/>
                    <a:pt x="592" y="74"/>
                  </a:cubicBezTo>
                  <a:cubicBezTo>
                    <a:pt x="592" y="74"/>
                    <a:pt x="592" y="74"/>
                    <a:pt x="592" y="74"/>
                  </a:cubicBezTo>
                  <a:cubicBezTo>
                    <a:pt x="592" y="73"/>
                    <a:pt x="592" y="72"/>
                    <a:pt x="592" y="72"/>
                  </a:cubicBezTo>
                  <a:cubicBezTo>
                    <a:pt x="592" y="71"/>
                    <a:pt x="592" y="69"/>
                    <a:pt x="592" y="68"/>
                  </a:cubicBezTo>
                  <a:cubicBezTo>
                    <a:pt x="592" y="68"/>
                    <a:pt x="592" y="67"/>
                    <a:pt x="592" y="66"/>
                  </a:cubicBezTo>
                  <a:cubicBezTo>
                    <a:pt x="592" y="66"/>
                    <a:pt x="592" y="65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lnTo>
                    <a:pt x="592" y="63"/>
                  </a:lnTo>
                  <a:close/>
                  <a:moveTo>
                    <a:pt x="651" y="36"/>
                  </a:move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6"/>
                    <a:pt x="649" y="36"/>
                    <a:pt x="649" y="36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8" y="35"/>
                    <a:pt x="648" y="35"/>
                    <a:pt x="648" y="35"/>
                  </a:cubicBezTo>
                  <a:cubicBezTo>
                    <a:pt x="648" y="35"/>
                    <a:pt x="648" y="35"/>
                    <a:pt x="648" y="35"/>
                  </a:cubicBezTo>
                  <a:cubicBezTo>
                    <a:pt x="648" y="35"/>
                    <a:pt x="647" y="35"/>
                    <a:pt x="646" y="35"/>
                  </a:cubicBezTo>
                  <a:cubicBezTo>
                    <a:pt x="646" y="35"/>
                    <a:pt x="646" y="35"/>
                    <a:pt x="646" y="35"/>
                  </a:cubicBezTo>
                  <a:cubicBezTo>
                    <a:pt x="646" y="35"/>
                    <a:pt x="645" y="35"/>
                    <a:pt x="645" y="35"/>
                  </a:cubicBezTo>
                  <a:cubicBezTo>
                    <a:pt x="645" y="35"/>
                    <a:pt x="645" y="35"/>
                    <a:pt x="645" y="35"/>
                  </a:cubicBezTo>
                  <a:cubicBezTo>
                    <a:pt x="644" y="35"/>
                    <a:pt x="644" y="35"/>
                    <a:pt x="644" y="35"/>
                  </a:cubicBezTo>
                  <a:cubicBezTo>
                    <a:pt x="644" y="35"/>
                    <a:pt x="643" y="36"/>
                    <a:pt x="643" y="36"/>
                  </a:cubicBezTo>
                  <a:cubicBezTo>
                    <a:pt x="643" y="36"/>
                    <a:pt x="643" y="36"/>
                    <a:pt x="643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41" y="36"/>
                    <a:pt x="641" y="36"/>
                    <a:pt x="641" y="36"/>
                  </a:cubicBezTo>
                  <a:cubicBezTo>
                    <a:pt x="641" y="36"/>
                    <a:pt x="641" y="36"/>
                    <a:pt x="641" y="36"/>
                  </a:cubicBezTo>
                  <a:cubicBezTo>
                    <a:pt x="641" y="37"/>
                    <a:pt x="641" y="37"/>
                    <a:pt x="641" y="37"/>
                  </a:cubicBezTo>
                  <a:cubicBezTo>
                    <a:pt x="641" y="37"/>
                    <a:pt x="641" y="37"/>
                    <a:pt x="641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40" y="37"/>
                    <a:pt x="640" y="37"/>
                    <a:pt x="640" y="37"/>
                  </a:cubicBezTo>
                  <a:cubicBezTo>
                    <a:pt x="639" y="37"/>
                    <a:pt x="639" y="37"/>
                    <a:pt x="639" y="37"/>
                  </a:cubicBezTo>
                  <a:cubicBezTo>
                    <a:pt x="639" y="37"/>
                    <a:pt x="639" y="37"/>
                    <a:pt x="639" y="37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9" y="38"/>
                    <a:pt x="639" y="38"/>
                    <a:pt x="639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7" y="39"/>
                    <a:pt x="637" y="39"/>
                    <a:pt x="637" y="39"/>
                  </a:cubicBezTo>
                  <a:cubicBezTo>
                    <a:pt x="637" y="39"/>
                    <a:pt x="637" y="39"/>
                    <a:pt x="637" y="39"/>
                  </a:cubicBezTo>
                  <a:cubicBezTo>
                    <a:pt x="637" y="40"/>
                    <a:pt x="637" y="40"/>
                    <a:pt x="637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0"/>
                    <a:pt x="636" y="40"/>
                    <a:pt x="636" y="40"/>
                  </a:cubicBezTo>
                  <a:cubicBezTo>
                    <a:pt x="636" y="41"/>
                    <a:pt x="636" y="41"/>
                    <a:pt x="636" y="41"/>
                  </a:cubicBezTo>
                  <a:cubicBezTo>
                    <a:pt x="636" y="41"/>
                    <a:pt x="636" y="41"/>
                    <a:pt x="636" y="41"/>
                  </a:cubicBezTo>
                  <a:cubicBezTo>
                    <a:pt x="635" y="41"/>
                    <a:pt x="635" y="41"/>
                    <a:pt x="635" y="41"/>
                  </a:cubicBezTo>
                  <a:cubicBezTo>
                    <a:pt x="635" y="41"/>
                    <a:pt x="635" y="41"/>
                    <a:pt x="635" y="41"/>
                  </a:cubicBezTo>
                  <a:cubicBezTo>
                    <a:pt x="635" y="42"/>
                    <a:pt x="635" y="42"/>
                    <a:pt x="635" y="42"/>
                  </a:cubicBezTo>
                  <a:cubicBezTo>
                    <a:pt x="635" y="42"/>
                    <a:pt x="635" y="42"/>
                    <a:pt x="635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2"/>
                    <a:pt x="634" y="42"/>
                    <a:pt x="634" y="42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3" y="43"/>
                    <a:pt x="633" y="43"/>
                    <a:pt x="633" y="43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45"/>
                    <a:pt x="633" y="45"/>
                    <a:pt x="633" y="45"/>
                  </a:cubicBezTo>
                  <a:cubicBezTo>
                    <a:pt x="633" y="45"/>
                    <a:pt x="633" y="45"/>
                    <a:pt x="633" y="45"/>
                  </a:cubicBezTo>
                  <a:cubicBezTo>
                    <a:pt x="633" y="45"/>
                    <a:pt x="633" y="45"/>
                    <a:pt x="633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5"/>
                    <a:pt x="632" y="45"/>
                    <a:pt x="632" y="45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2" y="46"/>
                    <a:pt x="632" y="46"/>
                    <a:pt x="632" y="46"/>
                  </a:cubicBezTo>
                  <a:cubicBezTo>
                    <a:pt x="631" y="46"/>
                    <a:pt x="631" y="46"/>
                    <a:pt x="631" y="46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1" y="48"/>
                    <a:pt x="631" y="48"/>
                    <a:pt x="631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8"/>
                    <a:pt x="630" y="48"/>
                  </a:cubicBezTo>
                  <a:cubicBezTo>
                    <a:pt x="630" y="48"/>
                    <a:pt x="630" y="47"/>
                    <a:pt x="630" y="46"/>
                  </a:cubicBezTo>
                  <a:cubicBezTo>
                    <a:pt x="630" y="46"/>
                    <a:pt x="630" y="45"/>
                    <a:pt x="630" y="44"/>
                  </a:cubicBezTo>
                  <a:cubicBezTo>
                    <a:pt x="630" y="44"/>
                    <a:pt x="630" y="43"/>
                    <a:pt x="630" y="42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0"/>
                    <a:pt x="630" y="40"/>
                    <a:pt x="630" y="40"/>
                  </a:cubicBezTo>
                  <a:cubicBezTo>
                    <a:pt x="630" y="40"/>
                    <a:pt x="630" y="39"/>
                    <a:pt x="630" y="39"/>
                  </a:cubicBezTo>
                  <a:cubicBezTo>
                    <a:pt x="630" y="39"/>
                    <a:pt x="630" y="39"/>
                    <a:pt x="630" y="39"/>
                  </a:cubicBezTo>
                  <a:cubicBezTo>
                    <a:pt x="630" y="39"/>
                    <a:pt x="630" y="39"/>
                    <a:pt x="630" y="39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1" y="38"/>
                    <a:pt x="631" y="38"/>
                    <a:pt x="631" y="38"/>
                  </a:cubicBezTo>
                  <a:cubicBezTo>
                    <a:pt x="631" y="38"/>
                    <a:pt x="631" y="38"/>
                    <a:pt x="631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0" y="38"/>
                    <a:pt x="630" y="38"/>
                    <a:pt x="630" y="38"/>
                  </a:cubicBezTo>
                  <a:cubicBezTo>
                    <a:pt x="631" y="38"/>
                    <a:pt x="631" y="38"/>
                    <a:pt x="631" y="38"/>
                  </a:cubicBezTo>
                  <a:cubicBezTo>
                    <a:pt x="631" y="37"/>
                    <a:pt x="631" y="37"/>
                    <a:pt x="631" y="37"/>
                  </a:cubicBezTo>
                  <a:cubicBezTo>
                    <a:pt x="631" y="36"/>
                    <a:pt x="631" y="36"/>
                    <a:pt x="631" y="36"/>
                  </a:cubicBezTo>
                  <a:cubicBezTo>
                    <a:pt x="631" y="36"/>
                    <a:pt x="630" y="36"/>
                    <a:pt x="630" y="36"/>
                  </a:cubicBezTo>
                  <a:cubicBezTo>
                    <a:pt x="629" y="36"/>
                    <a:pt x="628" y="36"/>
                    <a:pt x="627" y="36"/>
                  </a:cubicBezTo>
                  <a:cubicBezTo>
                    <a:pt x="627" y="36"/>
                    <a:pt x="626" y="36"/>
                    <a:pt x="626" y="36"/>
                  </a:cubicBezTo>
                  <a:cubicBezTo>
                    <a:pt x="625" y="36"/>
                    <a:pt x="625" y="36"/>
                    <a:pt x="625" y="36"/>
                  </a:cubicBezTo>
                  <a:cubicBezTo>
                    <a:pt x="624" y="36"/>
                    <a:pt x="624" y="36"/>
                    <a:pt x="624" y="36"/>
                  </a:cubicBezTo>
                  <a:cubicBezTo>
                    <a:pt x="624" y="36"/>
                    <a:pt x="623" y="36"/>
                    <a:pt x="623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2" y="36"/>
                    <a:pt x="622" y="36"/>
                    <a:pt x="622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1" y="36"/>
                    <a:pt x="621" y="36"/>
                    <a:pt x="621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6"/>
                    <a:pt x="619" y="37"/>
                    <a:pt x="619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8"/>
                    <a:pt x="620" y="38"/>
                    <a:pt x="620" y="38"/>
                  </a:cubicBezTo>
                  <a:cubicBezTo>
                    <a:pt x="620" y="39"/>
                    <a:pt x="620" y="39"/>
                    <a:pt x="620" y="39"/>
                  </a:cubicBezTo>
                  <a:cubicBezTo>
                    <a:pt x="620" y="39"/>
                    <a:pt x="620" y="39"/>
                    <a:pt x="620" y="39"/>
                  </a:cubicBezTo>
                  <a:cubicBezTo>
                    <a:pt x="620" y="40"/>
                    <a:pt x="620" y="40"/>
                    <a:pt x="620" y="40"/>
                  </a:cubicBezTo>
                  <a:cubicBezTo>
                    <a:pt x="620" y="40"/>
                    <a:pt x="620" y="41"/>
                    <a:pt x="620" y="41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3"/>
                    <a:pt x="620" y="43"/>
                    <a:pt x="620" y="43"/>
                  </a:cubicBezTo>
                  <a:cubicBezTo>
                    <a:pt x="620" y="44"/>
                    <a:pt x="620" y="45"/>
                    <a:pt x="620" y="46"/>
                  </a:cubicBezTo>
                  <a:cubicBezTo>
                    <a:pt x="620" y="47"/>
                    <a:pt x="620" y="48"/>
                    <a:pt x="620" y="49"/>
                  </a:cubicBezTo>
                  <a:cubicBezTo>
                    <a:pt x="620" y="50"/>
                    <a:pt x="620" y="51"/>
                    <a:pt x="620" y="52"/>
                  </a:cubicBezTo>
                  <a:cubicBezTo>
                    <a:pt x="620" y="53"/>
                    <a:pt x="620" y="54"/>
                    <a:pt x="620" y="55"/>
                  </a:cubicBezTo>
                  <a:cubicBezTo>
                    <a:pt x="620" y="56"/>
                    <a:pt x="620" y="56"/>
                    <a:pt x="620" y="57"/>
                  </a:cubicBezTo>
                  <a:cubicBezTo>
                    <a:pt x="620" y="57"/>
                    <a:pt x="620" y="58"/>
                    <a:pt x="620" y="58"/>
                  </a:cubicBezTo>
                  <a:cubicBezTo>
                    <a:pt x="620" y="60"/>
                    <a:pt x="620" y="60"/>
                    <a:pt x="620" y="60"/>
                  </a:cubicBezTo>
                  <a:cubicBezTo>
                    <a:pt x="620" y="60"/>
                    <a:pt x="620" y="60"/>
                    <a:pt x="620" y="60"/>
                  </a:cubicBezTo>
                  <a:cubicBezTo>
                    <a:pt x="620" y="61"/>
                    <a:pt x="620" y="61"/>
                    <a:pt x="620" y="62"/>
                  </a:cubicBezTo>
                  <a:cubicBezTo>
                    <a:pt x="620" y="63"/>
                    <a:pt x="620" y="63"/>
                    <a:pt x="620" y="63"/>
                  </a:cubicBezTo>
                  <a:cubicBezTo>
                    <a:pt x="620" y="63"/>
                    <a:pt x="620" y="64"/>
                    <a:pt x="620" y="65"/>
                  </a:cubicBezTo>
                  <a:cubicBezTo>
                    <a:pt x="620" y="65"/>
                    <a:pt x="620" y="65"/>
                    <a:pt x="620" y="65"/>
                  </a:cubicBezTo>
                  <a:cubicBezTo>
                    <a:pt x="620" y="66"/>
                    <a:pt x="620" y="67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9"/>
                    <a:pt x="620" y="70"/>
                    <a:pt x="620" y="70"/>
                  </a:cubicBezTo>
                  <a:cubicBezTo>
                    <a:pt x="620" y="71"/>
                    <a:pt x="620" y="72"/>
                    <a:pt x="620" y="73"/>
                  </a:cubicBezTo>
                  <a:cubicBezTo>
                    <a:pt x="620" y="74"/>
                    <a:pt x="620" y="74"/>
                    <a:pt x="620" y="74"/>
                  </a:cubicBezTo>
                  <a:cubicBezTo>
                    <a:pt x="620" y="74"/>
                    <a:pt x="620" y="75"/>
                    <a:pt x="620" y="76"/>
                  </a:cubicBezTo>
                  <a:cubicBezTo>
                    <a:pt x="620" y="77"/>
                    <a:pt x="620" y="79"/>
                    <a:pt x="620" y="80"/>
                  </a:cubicBezTo>
                  <a:cubicBezTo>
                    <a:pt x="620" y="80"/>
                    <a:pt x="620" y="80"/>
                    <a:pt x="620" y="80"/>
                  </a:cubicBezTo>
                  <a:cubicBezTo>
                    <a:pt x="620" y="80"/>
                    <a:pt x="620" y="80"/>
                    <a:pt x="620" y="80"/>
                  </a:cubicBezTo>
                  <a:cubicBezTo>
                    <a:pt x="620" y="81"/>
                    <a:pt x="620" y="82"/>
                    <a:pt x="620" y="82"/>
                  </a:cubicBezTo>
                  <a:cubicBezTo>
                    <a:pt x="620" y="83"/>
                    <a:pt x="620" y="84"/>
                    <a:pt x="620" y="84"/>
                  </a:cubicBezTo>
                  <a:cubicBezTo>
                    <a:pt x="620" y="85"/>
                    <a:pt x="620" y="85"/>
                    <a:pt x="620" y="85"/>
                  </a:cubicBezTo>
                  <a:cubicBezTo>
                    <a:pt x="620" y="85"/>
                    <a:pt x="620" y="86"/>
                    <a:pt x="620" y="86"/>
                  </a:cubicBezTo>
                  <a:cubicBezTo>
                    <a:pt x="620" y="86"/>
                    <a:pt x="620" y="86"/>
                    <a:pt x="620" y="86"/>
                  </a:cubicBezTo>
                  <a:cubicBezTo>
                    <a:pt x="620" y="86"/>
                    <a:pt x="620" y="86"/>
                    <a:pt x="620" y="86"/>
                  </a:cubicBezTo>
                  <a:cubicBezTo>
                    <a:pt x="620" y="87"/>
                    <a:pt x="620" y="87"/>
                    <a:pt x="620" y="87"/>
                  </a:cubicBezTo>
                  <a:cubicBezTo>
                    <a:pt x="620" y="87"/>
                    <a:pt x="620" y="87"/>
                    <a:pt x="620" y="87"/>
                  </a:cubicBezTo>
                  <a:cubicBezTo>
                    <a:pt x="620" y="88"/>
                    <a:pt x="620" y="88"/>
                    <a:pt x="620" y="89"/>
                  </a:cubicBezTo>
                  <a:cubicBezTo>
                    <a:pt x="620" y="89"/>
                    <a:pt x="620" y="90"/>
                    <a:pt x="620" y="90"/>
                  </a:cubicBezTo>
                  <a:cubicBezTo>
                    <a:pt x="620" y="90"/>
                    <a:pt x="620" y="90"/>
                    <a:pt x="620" y="90"/>
                  </a:cubicBezTo>
                  <a:cubicBezTo>
                    <a:pt x="620" y="91"/>
                    <a:pt x="620" y="91"/>
                    <a:pt x="620" y="91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0" y="94"/>
                    <a:pt x="620" y="94"/>
                    <a:pt x="620" y="94"/>
                  </a:cubicBezTo>
                  <a:cubicBezTo>
                    <a:pt x="620" y="94"/>
                    <a:pt x="620" y="94"/>
                    <a:pt x="620" y="94"/>
                  </a:cubicBezTo>
                  <a:cubicBezTo>
                    <a:pt x="620" y="95"/>
                    <a:pt x="620" y="95"/>
                    <a:pt x="620" y="95"/>
                  </a:cubicBezTo>
                  <a:cubicBezTo>
                    <a:pt x="620" y="95"/>
                    <a:pt x="620" y="95"/>
                    <a:pt x="620" y="95"/>
                  </a:cubicBezTo>
                  <a:cubicBezTo>
                    <a:pt x="620" y="95"/>
                    <a:pt x="620" y="95"/>
                    <a:pt x="620" y="95"/>
                  </a:cubicBezTo>
                  <a:cubicBezTo>
                    <a:pt x="619" y="95"/>
                    <a:pt x="619" y="95"/>
                    <a:pt x="619" y="95"/>
                  </a:cubicBezTo>
                  <a:cubicBezTo>
                    <a:pt x="619" y="96"/>
                    <a:pt x="619" y="96"/>
                    <a:pt x="619" y="96"/>
                  </a:cubicBezTo>
                  <a:cubicBezTo>
                    <a:pt x="619" y="96"/>
                    <a:pt x="619" y="96"/>
                    <a:pt x="619" y="96"/>
                  </a:cubicBezTo>
                  <a:cubicBezTo>
                    <a:pt x="619" y="97"/>
                    <a:pt x="619" y="97"/>
                    <a:pt x="619" y="98"/>
                  </a:cubicBezTo>
                  <a:cubicBezTo>
                    <a:pt x="620" y="98"/>
                    <a:pt x="620" y="98"/>
                    <a:pt x="620" y="98"/>
                  </a:cubicBezTo>
                  <a:cubicBezTo>
                    <a:pt x="620" y="98"/>
                    <a:pt x="621" y="98"/>
                    <a:pt x="622" y="98"/>
                  </a:cubicBezTo>
                  <a:cubicBezTo>
                    <a:pt x="622" y="98"/>
                    <a:pt x="622" y="98"/>
                    <a:pt x="622" y="98"/>
                  </a:cubicBezTo>
                  <a:cubicBezTo>
                    <a:pt x="622" y="98"/>
                    <a:pt x="622" y="98"/>
                    <a:pt x="622" y="98"/>
                  </a:cubicBezTo>
                  <a:cubicBezTo>
                    <a:pt x="623" y="98"/>
                    <a:pt x="623" y="98"/>
                    <a:pt x="623" y="98"/>
                  </a:cubicBezTo>
                  <a:cubicBezTo>
                    <a:pt x="623" y="98"/>
                    <a:pt x="623" y="98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4" y="98"/>
                    <a:pt x="625" y="98"/>
                    <a:pt x="625" y="98"/>
                  </a:cubicBezTo>
                  <a:cubicBezTo>
                    <a:pt x="626" y="98"/>
                    <a:pt x="627" y="98"/>
                    <a:pt x="628" y="98"/>
                  </a:cubicBezTo>
                  <a:cubicBezTo>
                    <a:pt x="628" y="98"/>
                    <a:pt x="628" y="98"/>
                    <a:pt x="628" y="98"/>
                  </a:cubicBezTo>
                  <a:cubicBezTo>
                    <a:pt x="628" y="98"/>
                    <a:pt x="628" y="98"/>
                    <a:pt x="628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0" y="98"/>
                    <a:pt x="630" y="98"/>
                    <a:pt x="630" y="98"/>
                  </a:cubicBezTo>
                  <a:cubicBezTo>
                    <a:pt x="631" y="98"/>
                    <a:pt x="631" y="98"/>
                    <a:pt x="631" y="98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7"/>
                    <a:pt x="631" y="97"/>
                    <a:pt x="631" y="97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6"/>
                    <a:pt x="631" y="96"/>
                    <a:pt x="631" y="96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31" y="95"/>
                    <a:pt x="631" y="94"/>
                    <a:pt x="631" y="93"/>
                  </a:cubicBezTo>
                  <a:cubicBezTo>
                    <a:pt x="631" y="93"/>
                    <a:pt x="631" y="93"/>
                    <a:pt x="631" y="93"/>
                  </a:cubicBezTo>
                  <a:cubicBezTo>
                    <a:pt x="631" y="93"/>
                    <a:pt x="631" y="92"/>
                    <a:pt x="631" y="92"/>
                  </a:cubicBezTo>
                  <a:cubicBezTo>
                    <a:pt x="631" y="91"/>
                    <a:pt x="631" y="91"/>
                    <a:pt x="631" y="91"/>
                  </a:cubicBezTo>
                  <a:cubicBezTo>
                    <a:pt x="630" y="91"/>
                    <a:pt x="630" y="91"/>
                    <a:pt x="630" y="91"/>
                  </a:cubicBezTo>
                  <a:cubicBezTo>
                    <a:pt x="630" y="91"/>
                    <a:pt x="630" y="91"/>
                    <a:pt x="630" y="91"/>
                  </a:cubicBezTo>
                  <a:cubicBezTo>
                    <a:pt x="630" y="91"/>
                    <a:pt x="630" y="91"/>
                    <a:pt x="630" y="91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90"/>
                    <a:pt x="630" y="90"/>
                    <a:pt x="630" y="90"/>
                  </a:cubicBezTo>
                  <a:cubicBezTo>
                    <a:pt x="630" y="89"/>
                    <a:pt x="630" y="89"/>
                    <a:pt x="630" y="89"/>
                  </a:cubicBezTo>
                  <a:cubicBezTo>
                    <a:pt x="630" y="88"/>
                    <a:pt x="630" y="88"/>
                    <a:pt x="630" y="88"/>
                  </a:cubicBezTo>
                  <a:cubicBezTo>
                    <a:pt x="630" y="87"/>
                    <a:pt x="630" y="87"/>
                    <a:pt x="630" y="87"/>
                  </a:cubicBezTo>
                  <a:cubicBezTo>
                    <a:pt x="630" y="86"/>
                    <a:pt x="630" y="86"/>
                    <a:pt x="630" y="86"/>
                  </a:cubicBezTo>
                  <a:cubicBezTo>
                    <a:pt x="630" y="86"/>
                    <a:pt x="630" y="86"/>
                    <a:pt x="630" y="86"/>
                  </a:cubicBezTo>
                  <a:cubicBezTo>
                    <a:pt x="630" y="86"/>
                    <a:pt x="630" y="86"/>
                    <a:pt x="630" y="86"/>
                  </a:cubicBezTo>
                  <a:cubicBezTo>
                    <a:pt x="630" y="85"/>
                    <a:pt x="630" y="85"/>
                    <a:pt x="630" y="84"/>
                  </a:cubicBezTo>
                  <a:cubicBezTo>
                    <a:pt x="630" y="83"/>
                    <a:pt x="630" y="83"/>
                    <a:pt x="630" y="82"/>
                  </a:cubicBezTo>
                  <a:cubicBezTo>
                    <a:pt x="630" y="81"/>
                    <a:pt x="630" y="81"/>
                    <a:pt x="630" y="80"/>
                  </a:cubicBezTo>
                  <a:cubicBezTo>
                    <a:pt x="630" y="80"/>
                    <a:pt x="630" y="80"/>
                    <a:pt x="630" y="80"/>
                  </a:cubicBezTo>
                  <a:cubicBezTo>
                    <a:pt x="630" y="79"/>
                    <a:pt x="630" y="79"/>
                    <a:pt x="630" y="79"/>
                  </a:cubicBezTo>
                  <a:cubicBezTo>
                    <a:pt x="630" y="79"/>
                    <a:pt x="630" y="79"/>
                    <a:pt x="630" y="79"/>
                  </a:cubicBezTo>
                  <a:cubicBezTo>
                    <a:pt x="630" y="78"/>
                    <a:pt x="630" y="78"/>
                    <a:pt x="630" y="78"/>
                  </a:cubicBezTo>
                  <a:cubicBezTo>
                    <a:pt x="630" y="78"/>
                    <a:pt x="630" y="77"/>
                    <a:pt x="630" y="77"/>
                  </a:cubicBezTo>
                  <a:cubicBezTo>
                    <a:pt x="630" y="76"/>
                    <a:pt x="630" y="76"/>
                    <a:pt x="630" y="76"/>
                  </a:cubicBezTo>
                  <a:cubicBezTo>
                    <a:pt x="630" y="75"/>
                    <a:pt x="630" y="75"/>
                    <a:pt x="630" y="75"/>
                  </a:cubicBezTo>
                  <a:cubicBezTo>
                    <a:pt x="630" y="75"/>
                    <a:pt x="630" y="75"/>
                    <a:pt x="630" y="75"/>
                  </a:cubicBezTo>
                  <a:cubicBezTo>
                    <a:pt x="630" y="75"/>
                    <a:pt x="630" y="75"/>
                    <a:pt x="630" y="75"/>
                  </a:cubicBezTo>
                  <a:cubicBezTo>
                    <a:pt x="630" y="74"/>
                    <a:pt x="630" y="74"/>
                    <a:pt x="630" y="74"/>
                  </a:cubicBezTo>
                  <a:cubicBezTo>
                    <a:pt x="630" y="74"/>
                    <a:pt x="630" y="73"/>
                    <a:pt x="630" y="72"/>
                  </a:cubicBezTo>
                  <a:cubicBezTo>
                    <a:pt x="630" y="71"/>
                    <a:pt x="630" y="71"/>
                    <a:pt x="630" y="71"/>
                  </a:cubicBezTo>
                  <a:cubicBezTo>
                    <a:pt x="630" y="71"/>
                    <a:pt x="630" y="71"/>
                    <a:pt x="630" y="70"/>
                  </a:cubicBezTo>
                  <a:cubicBezTo>
                    <a:pt x="630" y="70"/>
                    <a:pt x="630" y="70"/>
                    <a:pt x="630" y="70"/>
                  </a:cubicBezTo>
                  <a:cubicBezTo>
                    <a:pt x="630" y="69"/>
                    <a:pt x="630" y="69"/>
                    <a:pt x="630" y="68"/>
                  </a:cubicBezTo>
                  <a:cubicBezTo>
                    <a:pt x="630" y="67"/>
                    <a:pt x="630" y="66"/>
                    <a:pt x="630" y="65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0" y="63"/>
                    <a:pt x="630" y="62"/>
                    <a:pt x="630" y="61"/>
                  </a:cubicBezTo>
                  <a:cubicBezTo>
                    <a:pt x="630" y="61"/>
                    <a:pt x="630" y="61"/>
                    <a:pt x="630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30" y="59"/>
                    <a:pt x="630" y="59"/>
                    <a:pt x="630" y="59"/>
                  </a:cubicBezTo>
                  <a:cubicBezTo>
                    <a:pt x="630" y="59"/>
                    <a:pt x="630" y="59"/>
                    <a:pt x="630" y="59"/>
                  </a:cubicBezTo>
                  <a:cubicBezTo>
                    <a:pt x="630" y="58"/>
                    <a:pt x="630" y="58"/>
                    <a:pt x="630" y="58"/>
                  </a:cubicBezTo>
                  <a:cubicBezTo>
                    <a:pt x="631" y="58"/>
                    <a:pt x="630" y="57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31" y="55"/>
                    <a:pt x="631" y="54"/>
                    <a:pt x="631" y="54"/>
                  </a:cubicBezTo>
                  <a:cubicBezTo>
                    <a:pt x="631" y="54"/>
                    <a:pt x="631" y="54"/>
                    <a:pt x="631" y="54"/>
                  </a:cubicBezTo>
                  <a:cubicBezTo>
                    <a:pt x="631" y="54"/>
                    <a:pt x="631" y="54"/>
                    <a:pt x="631" y="54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1" y="53"/>
                    <a:pt x="631" y="53"/>
                    <a:pt x="631" y="53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2"/>
                    <a:pt x="632" y="52"/>
                    <a:pt x="632" y="52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2" y="51"/>
                    <a:pt x="632" y="51"/>
                    <a:pt x="632" y="51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50"/>
                    <a:pt x="633" y="50"/>
                    <a:pt x="633" y="50"/>
                  </a:cubicBezTo>
                  <a:cubicBezTo>
                    <a:pt x="633" y="49"/>
                    <a:pt x="633" y="49"/>
                    <a:pt x="633" y="49"/>
                  </a:cubicBezTo>
                  <a:cubicBezTo>
                    <a:pt x="634" y="49"/>
                    <a:pt x="634" y="49"/>
                    <a:pt x="634" y="49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4" y="48"/>
                    <a:pt x="634" y="48"/>
                    <a:pt x="634" y="48"/>
                  </a:cubicBezTo>
                  <a:cubicBezTo>
                    <a:pt x="635" y="48"/>
                    <a:pt x="635" y="48"/>
                    <a:pt x="635" y="48"/>
                  </a:cubicBezTo>
                  <a:cubicBezTo>
                    <a:pt x="635" y="48"/>
                    <a:pt x="635" y="48"/>
                    <a:pt x="635" y="48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5" y="47"/>
                    <a:pt x="635" y="47"/>
                    <a:pt x="635" y="47"/>
                  </a:cubicBezTo>
                  <a:cubicBezTo>
                    <a:pt x="636" y="47"/>
                    <a:pt x="636" y="47"/>
                    <a:pt x="636" y="47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6"/>
                    <a:pt x="637" y="46"/>
                    <a:pt x="637" y="46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8" y="45"/>
                    <a:pt x="638" y="45"/>
                    <a:pt x="638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5"/>
                    <a:pt x="640" y="45"/>
                    <a:pt x="640" y="45"/>
                  </a:cubicBezTo>
                  <a:cubicBezTo>
                    <a:pt x="640" y="44"/>
                    <a:pt x="640" y="44"/>
                    <a:pt x="640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42" y="44"/>
                    <a:pt x="642" y="44"/>
                    <a:pt x="642" y="44"/>
                  </a:cubicBezTo>
                  <a:cubicBezTo>
                    <a:pt x="642" y="44"/>
                    <a:pt x="643" y="44"/>
                    <a:pt x="643" y="44"/>
                  </a:cubicBezTo>
                  <a:cubicBezTo>
                    <a:pt x="643" y="44"/>
                    <a:pt x="643" y="44"/>
                    <a:pt x="643" y="44"/>
                  </a:cubicBezTo>
                  <a:cubicBezTo>
                    <a:pt x="643" y="44"/>
                    <a:pt x="643" y="44"/>
                    <a:pt x="643" y="44"/>
                  </a:cubicBezTo>
                  <a:cubicBezTo>
                    <a:pt x="643" y="44"/>
                    <a:pt x="643" y="44"/>
                    <a:pt x="643" y="44"/>
                  </a:cubicBezTo>
                  <a:cubicBezTo>
                    <a:pt x="644" y="44"/>
                    <a:pt x="644" y="44"/>
                    <a:pt x="644" y="44"/>
                  </a:cubicBezTo>
                  <a:cubicBezTo>
                    <a:pt x="644" y="44"/>
                    <a:pt x="644" y="44"/>
                    <a:pt x="644" y="44"/>
                  </a:cubicBezTo>
                  <a:cubicBezTo>
                    <a:pt x="644" y="44"/>
                    <a:pt x="644" y="44"/>
                    <a:pt x="644" y="44"/>
                  </a:cubicBezTo>
                  <a:cubicBezTo>
                    <a:pt x="645" y="45"/>
                    <a:pt x="645" y="45"/>
                    <a:pt x="645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6" y="45"/>
                    <a:pt x="646" y="45"/>
                    <a:pt x="646" y="45"/>
                  </a:cubicBezTo>
                  <a:cubicBezTo>
                    <a:pt x="647" y="45"/>
                    <a:pt x="647" y="45"/>
                    <a:pt x="647" y="45"/>
                  </a:cubicBezTo>
                  <a:cubicBezTo>
                    <a:pt x="647" y="45"/>
                    <a:pt x="647" y="45"/>
                    <a:pt x="647" y="45"/>
                  </a:cubicBezTo>
                  <a:cubicBezTo>
                    <a:pt x="647" y="45"/>
                    <a:pt x="647" y="45"/>
                    <a:pt x="647" y="45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9" y="46"/>
                    <a:pt x="649" y="46"/>
                    <a:pt x="649" y="46"/>
                  </a:cubicBezTo>
                  <a:cubicBezTo>
                    <a:pt x="649" y="46"/>
                    <a:pt x="649" y="46"/>
                    <a:pt x="649" y="46"/>
                  </a:cubicBezTo>
                  <a:cubicBezTo>
                    <a:pt x="649" y="46"/>
                    <a:pt x="649" y="46"/>
                    <a:pt x="649" y="46"/>
                  </a:cubicBezTo>
                  <a:cubicBezTo>
                    <a:pt x="650" y="46"/>
                    <a:pt x="650" y="46"/>
                    <a:pt x="650" y="46"/>
                  </a:cubicBezTo>
                  <a:cubicBezTo>
                    <a:pt x="650" y="45"/>
                    <a:pt x="650" y="45"/>
                    <a:pt x="650" y="45"/>
                  </a:cubicBezTo>
                  <a:cubicBezTo>
                    <a:pt x="650" y="45"/>
                    <a:pt x="650" y="45"/>
                    <a:pt x="650" y="45"/>
                  </a:cubicBezTo>
                  <a:cubicBezTo>
                    <a:pt x="650" y="44"/>
                    <a:pt x="650" y="43"/>
                    <a:pt x="650" y="43"/>
                  </a:cubicBezTo>
                  <a:cubicBezTo>
                    <a:pt x="650" y="42"/>
                    <a:pt x="650" y="42"/>
                    <a:pt x="650" y="42"/>
                  </a:cubicBezTo>
                  <a:cubicBezTo>
                    <a:pt x="650" y="42"/>
                    <a:pt x="650" y="42"/>
                    <a:pt x="650" y="42"/>
                  </a:cubicBezTo>
                  <a:cubicBezTo>
                    <a:pt x="650" y="41"/>
                    <a:pt x="650" y="41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39"/>
                    <a:pt x="651" y="39"/>
                    <a:pt x="651" y="39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51" y="37"/>
                    <a:pt x="651" y="37"/>
                    <a:pt x="651" y="37"/>
                  </a:cubicBezTo>
                  <a:lnTo>
                    <a:pt x="651" y="36"/>
                  </a:lnTo>
                  <a:close/>
                  <a:moveTo>
                    <a:pt x="256" y="65"/>
                  </a:moveTo>
                  <a:cubicBezTo>
                    <a:pt x="256" y="66"/>
                    <a:pt x="256" y="66"/>
                    <a:pt x="256" y="66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1" y="66"/>
                    <a:pt x="250" y="66"/>
                    <a:pt x="249" y="66"/>
                  </a:cubicBezTo>
                  <a:cubicBezTo>
                    <a:pt x="248" y="66"/>
                    <a:pt x="248" y="66"/>
                    <a:pt x="247" y="66"/>
                  </a:cubicBezTo>
                  <a:cubicBezTo>
                    <a:pt x="246" y="66"/>
                    <a:pt x="246" y="66"/>
                    <a:pt x="245" y="66"/>
                  </a:cubicBezTo>
                  <a:cubicBezTo>
                    <a:pt x="244" y="66"/>
                    <a:pt x="244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2" y="66"/>
                    <a:pt x="242" y="66"/>
                    <a:pt x="242" y="6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39" y="66"/>
                    <a:pt x="238" y="66"/>
                  </a:cubicBezTo>
                  <a:cubicBezTo>
                    <a:pt x="238" y="66"/>
                    <a:pt x="237" y="66"/>
                    <a:pt x="237" y="66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5" y="66"/>
                    <a:pt x="235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33" y="66"/>
                    <a:pt x="233" y="66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6"/>
                    <a:pt x="231" y="66"/>
                    <a:pt x="230" y="66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29" y="66"/>
                    <a:pt x="228" y="66"/>
                  </a:cubicBezTo>
                  <a:cubicBezTo>
                    <a:pt x="226" y="66"/>
                    <a:pt x="225" y="66"/>
                    <a:pt x="223" y="66"/>
                  </a:cubicBezTo>
                  <a:cubicBezTo>
                    <a:pt x="222" y="66"/>
                    <a:pt x="221" y="66"/>
                    <a:pt x="220" y="66"/>
                  </a:cubicBezTo>
                  <a:cubicBezTo>
                    <a:pt x="219" y="66"/>
                    <a:pt x="218" y="66"/>
                    <a:pt x="218" y="66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7" y="66"/>
                    <a:pt x="217" y="66"/>
                    <a:pt x="216" y="66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15" y="66"/>
                    <a:pt x="215" y="66"/>
                    <a:pt x="215" y="66"/>
                  </a:cubicBezTo>
                  <a:cubicBezTo>
                    <a:pt x="215" y="67"/>
                    <a:pt x="214" y="67"/>
                    <a:pt x="214" y="67"/>
                  </a:cubicBezTo>
                  <a:cubicBezTo>
                    <a:pt x="214" y="67"/>
                    <a:pt x="214" y="67"/>
                    <a:pt x="214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2" y="67"/>
                    <a:pt x="212" y="67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0" y="66"/>
                    <a:pt x="210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9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70"/>
                    <a:pt x="209" y="70"/>
                    <a:pt x="209" y="70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20" y="90"/>
                    <a:pt x="220" y="90"/>
                    <a:pt x="220" y="90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33" y="94"/>
                    <a:pt x="233" y="94"/>
                    <a:pt x="234" y="94"/>
                  </a:cubicBezTo>
                  <a:cubicBezTo>
                    <a:pt x="234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4"/>
                    <a:pt x="238" y="94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2"/>
                    <a:pt x="242" y="92"/>
                    <a:pt x="242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5" y="92"/>
                    <a:pt x="245" y="92"/>
                    <a:pt x="245" y="92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6" y="90"/>
                    <a:pt x="246" y="90"/>
                    <a:pt x="246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6"/>
                    <a:pt x="253" y="86"/>
                    <a:pt x="253" y="86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49" y="94"/>
                    <a:pt x="249" y="94"/>
                    <a:pt x="249" y="94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8"/>
                    <a:pt x="242" y="98"/>
                    <a:pt x="242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4" y="99"/>
                    <a:pt x="233" y="99"/>
                    <a:pt x="232" y="99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99"/>
                    <a:pt x="230" y="99"/>
                    <a:pt x="230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6" y="99"/>
                    <a:pt x="225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0" y="94"/>
                    <a:pt x="210" y="94"/>
                    <a:pt x="210" y="94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8" y="92"/>
                    <a:pt x="208" y="91"/>
                    <a:pt x="207" y="91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2"/>
                    <a:pt x="198" y="72"/>
                    <a:pt x="198" y="72"/>
                  </a:cubicBezTo>
                  <a:cubicBezTo>
                    <a:pt x="198" y="72"/>
                    <a:pt x="198" y="72"/>
                    <a:pt x="198" y="72"/>
                  </a:cubicBezTo>
                  <a:cubicBezTo>
                    <a:pt x="198" y="72"/>
                    <a:pt x="198" y="71"/>
                    <a:pt x="198" y="71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7" y="68"/>
                    <a:pt x="197" y="68"/>
                    <a:pt x="197" y="67"/>
                  </a:cubicBezTo>
                  <a:cubicBezTo>
                    <a:pt x="197" y="66"/>
                    <a:pt x="197" y="66"/>
                    <a:pt x="197" y="66"/>
                  </a:cubicBezTo>
                  <a:cubicBezTo>
                    <a:pt x="197" y="66"/>
                    <a:pt x="197" y="66"/>
                    <a:pt x="197" y="66"/>
                  </a:cubicBezTo>
                  <a:cubicBezTo>
                    <a:pt x="197" y="66"/>
                    <a:pt x="197" y="65"/>
                    <a:pt x="197" y="65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7" y="64"/>
                    <a:pt x="197" y="64"/>
                    <a:pt x="197" y="63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98" y="63"/>
                    <a:pt x="198" y="62"/>
                    <a:pt x="198" y="62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8"/>
                    <a:pt x="198" y="58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3" y="34"/>
                    <a:pt x="223" y="34"/>
                    <a:pt x="223" y="34"/>
                  </a:cubicBezTo>
                  <a:cubicBezTo>
                    <a:pt x="223" y="34"/>
                    <a:pt x="224" y="34"/>
                    <a:pt x="225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7" y="34"/>
                    <a:pt x="228" y="34"/>
                    <a:pt x="228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9" y="34"/>
                    <a:pt x="229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5"/>
                    <a:pt x="237" y="35"/>
                    <a:pt x="237" y="35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240" y="36"/>
                    <a:pt x="240" y="36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3"/>
                    <a:pt x="250" y="43"/>
                    <a:pt x="250" y="43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1" y="46"/>
                    <a:pt x="251" y="46"/>
                    <a:pt x="251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4" y="49"/>
                    <a:pt x="254" y="49"/>
                    <a:pt x="254" y="49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1"/>
                    <a:pt x="254" y="51"/>
                    <a:pt x="254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6" y="57"/>
                    <a:pt x="256" y="58"/>
                    <a:pt x="256" y="59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61"/>
                    <a:pt x="256" y="62"/>
                    <a:pt x="256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5"/>
                    <a:pt x="256" y="65"/>
                  </a:cubicBezTo>
                  <a:close/>
                  <a:moveTo>
                    <a:pt x="245" y="60"/>
                  </a:moveTo>
                  <a:cubicBezTo>
                    <a:pt x="245" y="60"/>
                    <a:pt x="245" y="60"/>
                    <a:pt x="245" y="59"/>
                  </a:cubicBezTo>
                  <a:cubicBezTo>
                    <a:pt x="245" y="59"/>
                    <a:pt x="245" y="59"/>
                    <a:pt x="245" y="59"/>
                  </a:cubicBezTo>
                  <a:cubicBezTo>
                    <a:pt x="245" y="59"/>
                    <a:pt x="245" y="58"/>
                    <a:pt x="245" y="57"/>
                  </a:cubicBezTo>
                  <a:cubicBezTo>
                    <a:pt x="245" y="57"/>
                    <a:pt x="245" y="56"/>
                    <a:pt x="245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8" y="42"/>
                  </a:cubicBezTo>
                  <a:cubicBezTo>
                    <a:pt x="238" y="41"/>
                    <a:pt x="238" y="41"/>
                    <a:pt x="238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1" y="39"/>
                    <a:pt x="231" y="39"/>
                    <a:pt x="231" y="39"/>
                  </a:cubicBezTo>
                  <a:cubicBezTo>
                    <a:pt x="231" y="39"/>
                    <a:pt x="230" y="39"/>
                    <a:pt x="229" y="39"/>
                  </a:cubicBezTo>
                  <a:cubicBezTo>
                    <a:pt x="229" y="39"/>
                    <a:pt x="228" y="39"/>
                    <a:pt x="227" y="39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9"/>
                    <a:pt x="225" y="39"/>
                    <a:pt x="225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1" y="62"/>
                    <a:pt x="211" y="62"/>
                    <a:pt x="212" y="62"/>
                  </a:cubicBezTo>
                  <a:cubicBezTo>
                    <a:pt x="214" y="62"/>
                    <a:pt x="216" y="62"/>
                    <a:pt x="217" y="62"/>
                  </a:cubicBezTo>
                  <a:cubicBezTo>
                    <a:pt x="218" y="62"/>
                    <a:pt x="220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2" y="62"/>
                    <a:pt x="223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7" y="62"/>
                    <a:pt x="229" y="62"/>
                    <a:pt x="230" y="62"/>
                  </a:cubicBezTo>
                  <a:cubicBezTo>
                    <a:pt x="230" y="62"/>
                    <a:pt x="231" y="62"/>
                    <a:pt x="231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3" y="61"/>
                    <a:pt x="234" y="61"/>
                    <a:pt x="234" y="61"/>
                  </a:cubicBezTo>
                  <a:cubicBezTo>
                    <a:pt x="235" y="61"/>
                    <a:pt x="236" y="61"/>
                    <a:pt x="237" y="61"/>
                  </a:cubicBezTo>
                  <a:cubicBezTo>
                    <a:pt x="238" y="61"/>
                    <a:pt x="238" y="61"/>
                    <a:pt x="239" y="61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240" y="61"/>
                    <a:pt x="241" y="61"/>
                    <a:pt x="241" y="61"/>
                  </a:cubicBezTo>
                  <a:cubicBezTo>
                    <a:pt x="242" y="61"/>
                    <a:pt x="242" y="61"/>
                    <a:pt x="243" y="61"/>
                  </a:cubicBezTo>
                  <a:cubicBezTo>
                    <a:pt x="244" y="61"/>
                    <a:pt x="245" y="62"/>
                    <a:pt x="245" y="61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5" y="60"/>
                    <a:pt x="245" y="60"/>
                    <a:pt x="245" y="60"/>
                  </a:cubicBezTo>
                  <a:close/>
                  <a:moveTo>
                    <a:pt x="364" y="104"/>
                  </a:moveTo>
                  <a:cubicBezTo>
                    <a:pt x="364" y="105"/>
                    <a:pt x="364" y="106"/>
                    <a:pt x="364" y="106"/>
                  </a:cubicBezTo>
                  <a:cubicBezTo>
                    <a:pt x="364" y="106"/>
                    <a:pt x="364" y="106"/>
                    <a:pt x="364" y="106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1"/>
                    <a:pt x="363" y="111"/>
                    <a:pt x="363" y="111"/>
                  </a:cubicBezTo>
                  <a:cubicBezTo>
                    <a:pt x="363" y="111"/>
                    <a:pt x="363" y="111"/>
                    <a:pt x="363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0" y="115"/>
                    <a:pt x="360" y="115"/>
                    <a:pt x="360" y="115"/>
                  </a:cubicBezTo>
                  <a:cubicBezTo>
                    <a:pt x="360" y="115"/>
                    <a:pt x="360" y="115"/>
                    <a:pt x="360" y="115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359" y="116"/>
                    <a:pt x="359" y="116"/>
                    <a:pt x="359" y="116"/>
                  </a:cubicBezTo>
                  <a:cubicBezTo>
                    <a:pt x="359" y="116"/>
                    <a:pt x="359" y="116"/>
                    <a:pt x="359" y="116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8"/>
                    <a:pt x="359" y="118"/>
                    <a:pt x="359" y="118"/>
                  </a:cubicBezTo>
                  <a:cubicBezTo>
                    <a:pt x="358" y="118"/>
                    <a:pt x="358" y="118"/>
                    <a:pt x="358" y="118"/>
                  </a:cubicBezTo>
                  <a:cubicBezTo>
                    <a:pt x="358" y="118"/>
                    <a:pt x="358" y="118"/>
                    <a:pt x="358" y="118"/>
                  </a:cubicBezTo>
                  <a:cubicBezTo>
                    <a:pt x="358" y="118"/>
                    <a:pt x="358" y="118"/>
                    <a:pt x="358" y="118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7" y="120"/>
                    <a:pt x="357" y="120"/>
                    <a:pt x="357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0"/>
                    <a:pt x="356" y="120"/>
                    <a:pt x="356" y="120"/>
                  </a:cubicBezTo>
                  <a:cubicBezTo>
                    <a:pt x="356" y="121"/>
                    <a:pt x="356" y="121"/>
                    <a:pt x="356" y="121"/>
                  </a:cubicBezTo>
                  <a:cubicBezTo>
                    <a:pt x="356" y="121"/>
                    <a:pt x="356" y="121"/>
                    <a:pt x="356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2"/>
                    <a:pt x="355" y="122"/>
                    <a:pt x="355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4"/>
                    <a:pt x="352" y="124"/>
                    <a:pt x="352" y="124"/>
                  </a:cubicBezTo>
                  <a:cubicBezTo>
                    <a:pt x="352" y="124"/>
                    <a:pt x="352" y="124"/>
                    <a:pt x="352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1" y="124"/>
                    <a:pt x="351" y="124"/>
                    <a:pt x="351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4"/>
                    <a:pt x="350" y="124"/>
                    <a:pt x="350" y="124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5" y="126"/>
                    <a:pt x="345" y="126"/>
                    <a:pt x="345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2" y="127"/>
                    <a:pt x="342" y="127"/>
                    <a:pt x="342" y="127"/>
                  </a:cubicBezTo>
                  <a:cubicBezTo>
                    <a:pt x="342" y="127"/>
                    <a:pt x="342" y="127"/>
                    <a:pt x="342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39" y="127"/>
                    <a:pt x="339" y="127"/>
                    <a:pt x="338" y="127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6" y="128"/>
                    <a:pt x="336" y="128"/>
                    <a:pt x="336" y="128"/>
                  </a:cubicBezTo>
                  <a:cubicBezTo>
                    <a:pt x="336" y="128"/>
                    <a:pt x="336" y="128"/>
                    <a:pt x="336" y="128"/>
                  </a:cubicBezTo>
                  <a:cubicBezTo>
                    <a:pt x="336" y="128"/>
                    <a:pt x="335" y="128"/>
                    <a:pt x="335" y="128"/>
                  </a:cubicBezTo>
                  <a:cubicBezTo>
                    <a:pt x="335" y="128"/>
                    <a:pt x="335" y="128"/>
                    <a:pt x="335" y="128"/>
                  </a:cubicBezTo>
                  <a:cubicBezTo>
                    <a:pt x="334" y="128"/>
                    <a:pt x="334" y="128"/>
                    <a:pt x="334" y="128"/>
                  </a:cubicBezTo>
                  <a:cubicBezTo>
                    <a:pt x="333" y="128"/>
                    <a:pt x="332" y="128"/>
                    <a:pt x="331" y="128"/>
                  </a:cubicBezTo>
                  <a:cubicBezTo>
                    <a:pt x="331" y="128"/>
                    <a:pt x="330" y="128"/>
                    <a:pt x="330" y="128"/>
                  </a:cubicBezTo>
                  <a:cubicBezTo>
                    <a:pt x="330" y="128"/>
                    <a:pt x="330" y="128"/>
                    <a:pt x="330" y="128"/>
                  </a:cubicBezTo>
                  <a:cubicBezTo>
                    <a:pt x="329" y="128"/>
                    <a:pt x="329" y="128"/>
                    <a:pt x="329" y="128"/>
                  </a:cubicBezTo>
                  <a:cubicBezTo>
                    <a:pt x="329" y="128"/>
                    <a:pt x="329" y="128"/>
                    <a:pt x="329" y="128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8" y="127"/>
                    <a:pt x="328" y="127"/>
                    <a:pt x="328" y="127"/>
                  </a:cubicBezTo>
                  <a:cubicBezTo>
                    <a:pt x="327" y="127"/>
                    <a:pt x="327" y="127"/>
                    <a:pt x="327" y="127"/>
                  </a:cubicBezTo>
                  <a:cubicBezTo>
                    <a:pt x="327" y="127"/>
                    <a:pt x="327" y="127"/>
                    <a:pt x="327" y="127"/>
                  </a:cubicBezTo>
                  <a:cubicBezTo>
                    <a:pt x="327" y="127"/>
                    <a:pt x="326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7"/>
                    <a:pt x="322" y="127"/>
                    <a:pt x="322" y="127"/>
                  </a:cubicBezTo>
                  <a:cubicBezTo>
                    <a:pt x="322" y="126"/>
                    <a:pt x="322" y="126"/>
                    <a:pt x="322" y="126"/>
                  </a:cubicBezTo>
                  <a:cubicBezTo>
                    <a:pt x="322" y="126"/>
                    <a:pt x="322" y="126"/>
                    <a:pt x="322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6" y="125"/>
                    <a:pt x="316" y="125"/>
                    <a:pt x="316" y="125"/>
                  </a:cubicBezTo>
                  <a:cubicBezTo>
                    <a:pt x="316" y="125"/>
                    <a:pt x="316" y="125"/>
                    <a:pt x="316" y="125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4" y="124"/>
                    <a:pt x="314" y="124"/>
                    <a:pt x="314" y="124"/>
                  </a:cubicBezTo>
                  <a:cubicBezTo>
                    <a:pt x="314" y="124"/>
                    <a:pt x="314" y="124"/>
                    <a:pt x="314" y="124"/>
                  </a:cubicBezTo>
                  <a:cubicBezTo>
                    <a:pt x="314" y="124"/>
                    <a:pt x="314" y="124"/>
                    <a:pt x="314" y="124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4" y="123"/>
                    <a:pt x="314" y="123"/>
                    <a:pt x="314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1" y="122"/>
                    <a:pt x="311" y="122"/>
                    <a:pt x="311" y="122"/>
                  </a:cubicBezTo>
                  <a:cubicBezTo>
                    <a:pt x="311" y="122"/>
                    <a:pt x="311" y="122"/>
                    <a:pt x="311" y="122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10" y="120"/>
                    <a:pt x="310" y="120"/>
                    <a:pt x="310" y="120"/>
                  </a:cubicBezTo>
                  <a:cubicBezTo>
                    <a:pt x="309" y="120"/>
                    <a:pt x="309" y="120"/>
                    <a:pt x="309" y="120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6" y="110"/>
                    <a:pt x="306" y="109"/>
                    <a:pt x="306" y="109"/>
                  </a:cubicBezTo>
                  <a:cubicBezTo>
                    <a:pt x="306" y="109"/>
                    <a:pt x="306" y="109"/>
                    <a:pt x="306" y="109"/>
                  </a:cubicBezTo>
                  <a:cubicBezTo>
                    <a:pt x="306" y="108"/>
                    <a:pt x="306" y="108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7"/>
                    <a:pt x="306" y="107"/>
                    <a:pt x="306" y="107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7" y="106"/>
                    <a:pt x="307" y="106"/>
                    <a:pt x="307" y="106"/>
                  </a:cubicBezTo>
                  <a:cubicBezTo>
                    <a:pt x="307" y="106"/>
                    <a:pt x="307" y="106"/>
                    <a:pt x="307" y="106"/>
                  </a:cubicBezTo>
                  <a:cubicBezTo>
                    <a:pt x="307" y="106"/>
                    <a:pt x="307" y="106"/>
                    <a:pt x="307" y="106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3"/>
                    <a:pt x="308" y="103"/>
                    <a:pt x="308" y="103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8" y="102"/>
                    <a:pt x="308" y="102"/>
                    <a:pt x="308" y="102"/>
                  </a:cubicBezTo>
                  <a:cubicBezTo>
                    <a:pt x="309" y="102"/>
                    <a:pt x="309" y="102"/>
                    <a:pt x="309" y="102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7"/>
                    <a:pt x="314" y="97"/>
                    <a:pt x="314" y="97"/>
                  </a:cubicBezTo>
                  <a:cubicBezTo>
                    <a:pt x="314" y="97"/>
                    <a:pt x="314" y="97"/>
                    <a:pt x="314" y="97"/>
                  </a:cubicBezTo>
                  <a:cubicBezTo>
                    <a:pt x="314" y="97"/>
                    <a:pt x="314" y="97"/>
                    <a:pt x="314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9" y="95"/>
                    <a:pt x="319" y="95"/>
                    <a:pt x="319" y="95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1" y="90"/>
                    <a:pt x="311" y="90"/>
                    <a:pt x="311" y="9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310" y="88"/>
                    <a:pt x="310" y="88"/>
                    <a:pt x="310" y="88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10" y="84"/>
                    <a:pt x="310" y="84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1" y="80"/>
                    <a:pt x="311" y="80"/>
                    <a:pt x="311" y="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14" y="76"/>
                    <a:pt x="314" y="76"/>
                    <a:pt x="314" y="76"/>
                  </a:cubicBezTo>
                  <a:cubicBezTo>
                    <a:pt x="314" y="76"/>
                    <a:pt x="314" y="76"/>
                    <a:pt x="314" y="76"/>
                  </a:cubicBezTo>
                  <a:cubicBezTo>
                    <a:pt x="314" y="76"/>
                    <a:pt x="314" y="76"/>
                    <a:pt x="314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4"/>
                    <a:pt x="317" y="74"/>
                    <a:pt x="317" y="74"/>
                  </a:cubicBezTo>
                  <a:cubicBezTo>
                    <a:pt x="317" y="74"/>
                    <a:pt x="317" y="74"/>
                    <a:pt x="317" y="74"/>
                  </a:cubicBezTo>
                  <a:cubicBezTo>
                    <a:pt x="317" y="74"/>
                    <a:pt x="317" y="74"/>
                    <a:pt x="317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69"/>
                    <a:pt x="313" y="69"/>
                    <a:pt x="313" y="69"/>
                  </a:cubicBezTo>
                  <a:cubicBezTo>
                    <a:pt x="313" y="69"/>
                    <a:pt x="313" y="69"/>
                    <a:pt x="313" y="6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09" y="64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8" y="63"/>
                    <a:pt x="308" y="63"/>
                    <a:pt x="308" y="63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2"/>
                    <a:pt x="308" y="62"/>
                    <a:pt x="308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307" y="60"/>
                    <a:pt x="307" y="60"/>
                    <a:pt x="307" y="60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9"/>
                    <a:pt x="307" y="59"/>
                    <a:pt x="307" y="59"/>
                  </a:cubicBezTo>
                  <a:cubicBezTo>
                    <a:pt x="307" y="58"/>
                    <a:pt x="307" y="58"/>
                    <a:pt x="307" y="58"/>
                  </a:cubicBezTo>
                  <a:cubicBezTo>
                    <a:pt x="307" y="58"/>
                    <a:pt x="307" y="58"/>
                    <a:pt x="307" y="58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7" y="54"/>
                    <a:pt x="307" y="54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08" y="48"/>
                    <a:pt x="308" y="48"/>
                    <a:pt x="308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9" y="46"/>
                    <a:pt x="309" y="46"/>
                    <a:pt x="309" y="46"/>
                  </a:cubicBezTo>
                  <a:cubicBezTo>
                    <a:pt x="309" y="46"/>
                    <a:pt x="309" y="46"/>
                    <a:pt x="309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14" y="40"/>
                    <a:pt x="314" y="40"/>
                    <a:pt x="314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7"/>
                    <a:pt x="319" y="37"/>
                    <a:pt x="319" y="37"/>
                  </a:cubicBezTo>
                  <a:cubicBezTo>
                    <a:pt x="319" y="37"/>
                    <a:pt x="319" y="37"/>
                    <a:pt x="319" y="37"/>
                  </a:cubicBezTo>
                  <a:cubicBezTo>
                    <a:pt x="319" y="37"/>
                    <a:pt x="319" y="37"/>
                    <a:pt x="319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1" y="37"/>
                    <a:pt x="321" y="37"/>
                    <a:pt x="321" y="37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7" y="35"/>
                    <a:pt x="327" y="35"/>
                    <a:pt x="327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30" y="35"/>
                    <a:pt x="331" y="35"/>
                    <a:pt x="331" y="35"/>
                  </a:cubicBezTo>
                  <a:cubicBezTo>
                    <a:pt x="332" y="35"/>
                    <a:pt x="332" y="35"/>
                    <a:pt x="332" y="35"/>
                  </a:cubicBezTo>
                  <a:cubicBezTo>
                    <a:pt x="332" y="35"/>
                    <a:pt x="333" y="35"/>
                    <a:pt x="333" y="35"/>
                  </a:cubicBezTo>
                  <a:cubicBezTo>
                    <a:pt x="333" y="35"/>
                    <a:pt x="333" y="35"/>
                    <a:pt x="333" y="35"/>
                  </a:cubicBezTo>
                  <a:cubicBezTo>
                    <a:pt x="334" y="35"/>
                    <a:pt x="334" y="35"/>
                    <a:pt x="335" y="35"/>
                  </a:cubicBezTo>
                  <a:cubicBezTo>
                    <a:pt x="335" y="35"/>
                    <a:pt x="335" y="35"/>
                    <a:pt x="335" y="35"/>
                  </a:cubicBezTo>
                  <a:cubicBezTo>
                    <a:pt x="335" y="35"/>
                    <a:pt x="335" y="35"/>
                    <a:pt x="335" y="35"/>
                  </a:cubicBezTo>
                  <a:cubicBezTo>
                    <a:pt x="335" y="35"/>
                    <a:pt x="335" y="35"/>
                    <a:pt x="335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3" y="36"/>
                    <a:pt x="343" y="36"/>
                    <a:pt x="343" y="36"/>
                  </a:cubicBezTo>
                  <a:cubicBezTo>
                    <a:pt x="343" y="36"/>
                    <a:pt x="343" y="36"/>
                    <a:pt x="343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45" y="36"/>
                    <a:pt x="345" y="36"/>
                    <a:pt x="346" y="36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7" y="36"/>
                    <a:pt x="348" y="36"/>
                    <a:pt x="348" y="36"/>
                  </a:cubicBezTo>
                  <a:cubicBezTo>
                    <a:pt x="348" y="36"/>
                    <a:pt x="348" y="36"/>
                    <a:pt x="348" y="36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50" y="36"/>
                    <a:pt x="350" y="36"/>
                    <a:pt x="350" y="36"/>
                  </a:cubicBezTo>
                  <a:cubicBezTo>
                    <a:pt x="351" y="36"/>
                    <a:pt x="351" y="36"/>
                    <a:pt x="351" y="36"/>
                  </a:cubicBezTo>
                  <a:cubicBezTo>
                    <a:pt x="351" y="36"/>
                    <a:pt x="351" y="36"/>
                    <a:pt x="351" y="36"/>
                  </a:cubicBezTo>
                  <a:cubicBezTo>
                    <a:pt x="351" y="36"/>
                    <a:pt x="351" y="36"/>
                    <a:pt x="351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3" y="36"/>
                    <a:pt x="355" y="36"/>
                    <a:pt x="356" y="36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7" y="36"/>
                    <a:pt x="358" y="36"/>
                    <a:pt x="358" y="36"/>
                  </a:cubicBezTo>
                  <a:cubicBezTo>
                    <a:pt x="358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60" y="36"/>
                    <a:pt x="360" y="36"/>
                    <a:pt x="360" y="36"/>
                  </a:cubicBezTo>
                  <a:cubicBezTo>
                    <a:pt x="360" y="35"/>
                    <a:pt x="360" y="35"/>
                    <a:pt x="360" y="35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61" y="35"/>
                    <a:pt x="361" y="35"/>
                    <a:pt x="362" y="35"/>
                  </a:cubicBezTo>
                  <a:cubicBezTo>
                    <a:pt x="362" y="35"/>
                    <a:pt x="362" y="35"/>
                    <a:pt x="362" y="35"/>
                  </a:cubicBezTo>
                  <a:cubicBezTo>
                    <a:pt x="362" y="35"/>
                    <a:pt x="362" y="35"/>
                    <a:pt x="362" y="35"/>
                  </a:cubicBezTo>
                  <a:cubicBezTo>
                    <a:pt x="362" y="35"/>
                    <a:pt x="362" y="35"/>
                    <a:pt x="362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7"/>
                    <a:pt x="362" y="39"/>
                    <a:pt x="363" y="40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1"/>
                    <a:pt x="359" y="41"/>
                    <a:pt x="359" y="41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6" y="40"/>
                    <a:pt x="356" y="40"/>
                    <a:pt x="355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3" y="40"/>
                    <a:pt x="353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49" y="40"/>
                    <a:pt x="349" y="40"/>
                    <a:pt x="349" y="40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2"/>
                    <a:pt x="350" y="42"/>
                    <a:pt x="350" y="42"/>
                  </a:cubicBezTo>
                  <a:cubicBezTo>
                    <a:pt x="351" y="42"/>
                    <a:pt x="351" y="42"/>
                    <a:pt x="351" y="42"/>
                  </a:cubicBezTo>
                  <a:cubicBezTo>
                    <a:pt x="351" y="42"/>
                    <a:pt x="351" y="42"/>
                    <a:pt x="351" y="42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4" y="46"/>
                    <a:pt x="354" y="46"/>
                    <a:pt x="354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7"/>
                    <a:pt x="355" y="47"/>
                    <a:pt x="355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ubicBezTo>
                    <a:pt x="356" y="48"/>
                    <a:pt x="356" y="48"/>
                    <a:pt x="356" y="48"/>
                  </a:cubicBezTo>
                  <a:cubicBezTo>
                    <a:pt x="356" y="48"/>
                    <a:pt x="356" y="48"/>
                    <a:pt x="356" y="48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6" y="51"/>
                    <a:pt x="356" y="51"/>
                    <a:pt x="356" y="51"/>
                  </a:cubicBezTo>
                  <a:cubicBezTo>
                    <a:pt x="357" y="51"/>
                    <a:pt x="357" y="52"/>
                    <a:pt x="357" y="53"/>
                  </a:cubicBezTo>
                  <a:cubicBezTo>
                    <a:pt x="357" y="53"/>
                    <a:pt x="357" y="53"/>
                    <a:pt x="357" y="53"/>
                  </a:cubicBezTo>
                  <a:cubicBezTo>
                    <a:pt x="357" y="53"/>
                    <a:pt x="357" y="53"/>
                    <a:pt x="357" y="53"/>
                  </a:cubicBezTo>
                  <a:cubicBezTo>
                    <a:pt x="357" y="54"/>
                    <a:pt x="357" y="54"/>
                    <a:pt x="357" y="55"/>
                  </a:cubicBezTo>
                  <a:cubicBezTo>
                    <a:pt x="357" y="56"/>
                    <a:pt x="357" y="57"/>
                    <a:pt x="357" y="57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8"/>
                    <a:pt x="357" y="58"/>
                    <a:pt x="357" y="58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4"/>
                    <a:pt x="355" y="64"/>
                    <a:pt x="355" y="64"/>
                  </a:cubicBezTo>
                  <a:cubicBezTo>
                    <a:pt x="355" y="64"/>
                    <a:pt x="355" y="64"/>
                    <a:pt x="355" y="64"/>
                  </a:cubicBezTo>
                  <a:cubicBezTo>
                    <a:pt x="355" y="64"/>
                    <a:pt x="355" y="64"/>
                    <a:pt x="355" y="6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5"/>
                    <a:pt x="354" y="65"/>
                    <a:pt x="354" y="65"/>
                  </a:cubicBezTo>
                  <a:cubicBezTo>
                    <a:pt x="354" y="66"/>
                    <a:pt x="354" y="66"/>
                    <a:pt x="354" y="66"/>
                  </a:cubicBezTo>
                  <a:cubicBezTo>
                    <a:pt x="354" y="66"/>
                    <a:pt x="354" y="66"/>
                    <a:pt x="354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1" y="68"/>
                    <a:pt x="351" y="68"/>
                    <a:pt x="351" y="68"/>
                  </a:cubicBezTo>
                  <a:cubicBezTo>
                    <a:pt x="351" y="69"/>
                    <a:pt x="351" y="69"/>
                    <a:pt x="351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9" y="71"/>
                    <a:pt x="349" y="71"/>
                    <a:pt x="349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2"/>
                    <a:pt x="345" y="72"/>
                    <a:pt x="345" y="72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2" y="74"/>
                    <a:pt x="342" y="74"/>
                    <a:pt x="342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5"/>
                    <a:pt x="340" y="75"/>
                    <a:pt x="340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75"/>
                    <a:pt x="337" y="75"/>
                    <a:pt x="337" y="75"/>
                  </a:cubicBezTo>
                  <a:cubicBezTo>
                    <a:pt x="336" y="75"/>
                    <a:pt x="335" y="75"/>
                    <a:pt x="334" y="75"/>
                  </a:cubicBezTo>
                  <a:cubicBezTo>
                    <a:pt x="334" y="75"/>
                    <a:pt x="333" y="75"/>
                    <a:pt x="333" y="75"/>
                  </a:cubicBezTo>
                  <a:cubicBezTo>
                    <a:pt x="331" y="75"/>
                    <a:pt x="330" y="75"/>
                    <a:pt x="329" y="75"/>
                  </a:cubicBezTo>
                  <a:cubicBezTo>
                    <a:pt x="328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5" y="75"/>
                    <a:pt x="325" y="75"/>
                    <a:pt x="325" y="75"/>
                  </a:cubicBezTo>
                  <a:cubicBezTo>
                    <a:pt x="325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6"/>
                    <a:pt x="321" y="76"/>
                    <a:pt x="321" y="76"/>
                  </a:cubicBezTo>
                  <a:cubicBezTo>
                    <a:pt x="321" y="77"/>
                    <a:pt x="321" y="77"/>
                    <a:pt x="321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20" y="78"/>
                    <a:pt x="320" y="78"/>
                    <a:pt x="320" y="78"/>
                  </a:cubicBezTo>
                  <a:cubicBezTo>
                    <a:pt x="319" y="78"/>
                    <a:pt x="319" y="78"/>
                    <a:pt x="319" y="78"/>
                  </a:cubicBezTo>
                  <a:cubicBezTo>
                    <a:pt x="319" y="78"/>
                    <a:pt x="319" y="78"/>
                    <a:pt x="319" y="78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19" y="81"/>
                    <a:pt x="318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4"/>
                    <a:pt x="319" y="84"/>
                    <a:pt x="319" y="84"/>
                  </a:cubicBezTo>
                  <a:cubicBezTo>
                    <a:pt x="319" y="84"/>
                    <a:pt x="319" y="84"/>
                    <a:pt x="319" y="84"/>
                  </a:cubicBezTo>
                  <a:cubicBezTo>
                    <a:pt x="319" y="84"/>
                    <a:pt x="319" y="84"/>
                    <a:pt x="319" y="84"/>
                  </a:cubicBezTo>
                  <a:cubicBezTo>
                    <a:pt x="320" y="84"/>
                    <a:pt x="320" y="84"/>
                    <a:pt x="320" y="84"/>
                  </a:cubicBezTo>
                  <a:cubicBezTo>
                    <a:pt x="320" y="84"/>
                    <a:pt x="320" y="84"/>
                    <a:pt x="320" y="84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2" y="86"/>
                    <a:pt x="322" y="86"/>
                    <a:pt x="322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27" y="87"/>
                    <a:pt x="328" y="87"/>
                    <a:pt x="329" y="87"/>
                  </a:cubicBezTo>
                  <a:cubicBezTo>
                    <a:pt x="329" y="87"/>
                    <a:pt x="329" y="87"/>
                    <a:pt x="329" y="87"/>
                  </a:cubicBezTo>
                  <a:cubicBezTo>
                    <a:pt x="330" y="87"/>
                    <a:pt x="331" y="87"/>
                    <a:pt x="332" y="87"/>
                  </a:cubicBezTo>
                  <a:cubicBezTo>
                    <a:pt x="334" y="87"/>
                    <a:pt x="336" y="87"/>
                    <a:pt x="337" y="87"/>
                  </a:cubicBezTo>
                  <a:cubicBezTo>
                    <a:pt x="339" y="87"/>
                    <a:pt x="341" y="87"/>
                    <a:pt x="342" y="87"/>
                  </a:cubicBezTo>
                  <a:cubicBezTo>
                    <a:pt x="342" y="87"/>
                    <a:pt x="342" y="87"/>
                    <a:pt x="342" y="87"/>
                  </a:cubicBezTo>
                  <a:cubicBezTo>
                    <a:pt x="342" y="87"/>
                    <a:pt x="342" y="87"/>
                    <a:pt x="342" y="87"/>
                  </a:cubicBezTo>
                  <a:cubicBezTo>
                    <a:pt x="342" y="87"/>
                    <a:pt x="342" y="87"/>
                    <a:pt x="342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4" y="87"/>
                    <a:pt x="345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7" y="87"/>
                    <a:pt x="347" y="87"/>
                    <a:pt x="347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8" y="87"/>
                    <a:pt x="348" y="87"/>
                    <a:pt x="348" y="87"/>
                  </a:cubicBezTo>
                  <a:cubicBezTo>
                    <a:pt x="349" y="87"/>
                    <a:pt x="349" y="87"/>
                    <a:pt x="349" y="87"/>
                  </a:cubicBezTo>
                  <a:cubicBezTo>
                    <a:pt x="349" y="87"/>
                    <a:pt x="349" y="87"/>
                    <a:pt x="349" y="87"/>
                  </a:cubicBezTo>
                  <a:cubicBezTo>
                    <a:pt x="349" y="87"/>
                    <a:pt x="349" y="87"/>
                    <a:pt x="349" y="87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8" y="90"/>
                    <a:pt x="358" y="90"/>
                    <a:pt x="358" y="90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59" y="91"/>
                    <a:pt x="359" y="91"/>
                  </a:cubicBezTo>
                  <a:cubicBezTo>
                    <a:pt x="359" y="92"/>
                    <a:pt x="359" y="92"/>
                    <a:pt x="359" y="92"/>
                  </a:cubicBezTo>
                  <a:cubicBezTo>
                    <a:pt x="359" y="92"/>
                    <a:pt x="359" y="92"/>
                    <a:pt x="359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3"/>
                    <a:pt x="360" y="93"/>
                    <a:pt x="361" y="93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3" y="96"/>
                    <a:pt x="363" y="96"/>
                    <a:pt x="363" y="96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4" y="99"/>
                    <a:pt x="364" y="99"/>
                    <a:pt x="364" y="99"/>
                  </a:cubicBezTo>
                  <a:cubicBezTo>
                    <a:pt x="364" y="99"/>
                    <a:pt x="364" y="99"/>
                    <a:pt x="364" y="99"/>
                  </a:cubicBezTo>
                  <a:cubicBezTo>
                    <a:pt x="364" y="99"/>
                    <a:pt x="364" y="99"/>
                    <a:pt x="364" y="99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2"/>
                    <a:pt x="364" y="103"/>
                    <a:pt x="364" y="104"/>
                  </a:cubicBezTo>
                  <a:close/>
                  <a:moveTo>
                    <a:pt x="321" y="65"/>
                  </a:moveTo>
                  <a:cubicBezTo>
                    <a:pt x="321" y="65"/>
                    <a:pt x="321" y="65"/>
                    <a:pt x="321" y="65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2" y="66"/>
                    <a:pt x="322" y="66"/>
                    <a:pt x="322" y="66"/>
                  </a:cubicBezTo>
                  <a:cubicBezTo>
                    <a:pt x="322" y="67"/>
                    <a:pt x="322" y="67"/>
                    <a:pt x="322" y="67"/>
                  </a:cubicBezTo>
                  <a:cubicBezTo>
                    <a:pt x="322" y="67"/>
                    <a:pt x="322" y="67"/>
                    <a:pt x="322" y="67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4" y="68"/>
                    <a:pt x="324" y="68"/>
                    <a:pt x="324" y="68"/>
                  </a:cubicBezTo>
                  <a:cubicBezTo>
                    <a:pt x="324" y="68"/>
                    <a:pt x="324" y="68"/>
                    <a:pt x="324" y="68"/>
                  </a:cubicBezTo>
                  <a:cubicBezTo>
                    <a:pt x="324" y="68"/>
                    <a:pt x="324" y="68"/>
                    <a:pt x="324" y="68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25" y="70"/>
                    <a:pt x="325" y="70"/>
                    <a:pt x="325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8" y="71"/>
                    <a:pt x="328" y="71"/>
                    <a:pt x="328" y="71"/>
                  </a:cubicBezTo>
                  <a:cubicBezTo>
                    <a:pt x="328" y="71"/>
                    <a:pt x="329" y="71"/>
                    <a:pt x="329" y="71"/>
                  </a:cubicBezTo>
                  <a:cubicBezTo>
                    <a:pt x="330" y="71"/>
                    <a:pt x="330" y="71"/>
                    <a:pt x="331" y="71"/>
                  </a:cubicBezTo>
                  <a:cubicBezTo>
                    <a:pt x="331" y="71"/>
                    <a:pt x="332" y="71"/>
                    <a:pt x="332" y="71"/>
                  </a:cubicBezTo>
                  <a:cubicBezTo>
                    <a:pt x="333" y="71"/>
                    <a:pt x="334" y="71"/>
                    <a:pt x="334" y="71"/>
                  </a:cubicBezTo>
                  <a:cubicBezTo>
                    <a:pt x="334" y="71"/>
                    <a:pt x="334" y="71"/>
                    <a:pt x="334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3" y="66"/>
                    <a:pt x="343" y="66"/>
                    <a:pt x="343" y="66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3"/>
                    <a:pt x="344" y="63"/>
                    <a:pt x="344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6"/>
                    <a:pt x="346" y="56"/>
                    <a:pt x="346" y="56"/>
                  </a:cubicBezTo>
                  <a:cubicBezTo>
                    <a:pt x="346" y="55"/>
                    <a:pt x="346" y="55"/>
                    <a:pt x="346" y="55"/>
                  </a:cubicBezTo>
                  <a:cubicBezTo>
                    <a:pt x="346" y="55"/>
                    <a:pt x="346" y="55"/>
                    <a:pt x="346" y="55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46" y="53"/>
                    <a:pt x="346" y="52"/>
                    <a:pt x="346" y="52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6" y="49"/>
                    <a:pt x="346" y="49"/>
                    <a:pt x="346" y="49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2"/>
                    <a:pt x="342" y="42"/>
                    <a:pt x="342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1" y="42"/>
                    <a:pt x="341" y="42"/>
                    <a:pt x="341" y="42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40"/>
                    <a:pt x="336" y="40"/>
                    <a:pt x="336" y="40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4" y="39"/>
                    <a:pt x="334" y="39"/>
                    <a:pt x="334" y="39"/>
                  </a:cubicBezTo>
                  <a:cubicBezTo>
                    <a:pt x="334" y="39"/>
                    <a:pt x="334" y="39"/>
                    <a:pt x="334" y="39"/>
                  </a:cubicBezTo>
                  <a:cubicBezTo>
                    <a:pt x="334" y="39"/>
                    <a:pt x="333" y="39"/>
                    <a:pt x="332" y="39"/>
                  </a:cubicBezTo>
                  <a:cubicBezTo>
                    <a:pt x="332" y="39"/>
                    <a:pt x="331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9" y="39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7" y="40"/>
                    <a:pt x="327" y="40"/>
                    <a:pt x="327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6" y="40"/>
                    <a:pt x="326" y="40"/>
                    <a:pt x="326" y="40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2" y="44"/>
                    <a:pt x="322" y="44"/>
                    <a:pt x="322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5"/>
                    <a:pt x="318" y="55"/>
                    <a:pt x="318" y="55"/>
                  </a:cubicBezTo>
                  <a:cubicBezTo>
                    <a:pt x="318" y="55"/>
                    <a:pt x="318" y="55"/>
                    <a:pt x="318" y="55"/>
                  </a:cubicBezTo>
                  <a:cubicBezTo>
                    <a:pt x="318" y="56"/>
                    <a:pt x="318" y="57"/>
                    <a:pt x="318" y="57"/>
                  </a:cubicBezTo>
                  <a:cubicBezTo>
                    <a:pt x="318" y="57"/>
                    <a:pt x="318" y="57"/>
                    <a:pt x="318" y="57"/>
                  </a:cubicBezTo>
                  <a:cubicBezTo>
                    <a:pt x="318" y="58"/>
                    <a:pt x="318" y="58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0" y="65"/>
                    <a:pt x="320" y="65"/>
                    <a:pt x="320" y="65"/>
                  </a:cubicBezTo>
                  <a:lnTo>
                    <a:pt x="321" y="65"/>
                  </a:lnTo>
                  <a:close/>
                  <a:moveTo>
                    <a:pt x="354" y="107"/>
                  </a:moveTo>
                  <a:cubicBezTo>
                    <a:pt x="354" y="106"/>
                    <a:pt x="354" y="106"/>
                    <a:pt x="354" y="105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3"/>
                    <a:pt x="354" y="103"/>
                    <a:pt x="354" y="103"/>
                  </a:cubicBezTo>
                  <a:cubicBezTo>
                    <a:pt x="354" y="103"/>
                    <a:pt x="354" y="103"/>
                    <a:pt x="354" y="103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2"/>
                    <a:pt x="353" y="102"/>
                    <a:pt x="353" y="102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3" y="101"/>
                    <a:pt x="353" y="101"/>
                    <a:pt x="353" y="101"/>
                  </a:cubicBezTo>
                  <a:cubicBezTo>
                    <a:pt x="352" y="101"/>
                    <a:pt x="352" y="101"/>
                    <a:pt x="352" y="101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9"/>
                    <a:pt x="350" y="99"/>
                    <a:pt x="350" y="99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3" y="96"/>
                    <a:pt x="343" y="96"/>
                    <a:pt x="343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1" y="96"/>
                    <a:pt x="341" y="96"/>
                    <a:pt x="340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8" y="96"/>
                    <a:pt x="338" y="96"/>
                    <a:pt x="337" y="96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37" y="96"/>
                    <a:pt x="337" y="96"/>
                    <a:pt x="336" y="96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5" y="95"/>
                    <a:pt x="334" y="96"/>
                    <a:pt x="333" y="96"/>
                  </a:cubicBezTo>
                  <a:cubicBezTo>
                    <a:pt x="333" y="96"/>
                    <a:pt x="332" y="96"/>
                    <a:pt x="331" y="96"/>
                  </a:cubicBezTo>
                  <a:cubicBezTo>
                    <a:pt x="331" y="96"/>
                    <a:pt x="330" y="96"/>
                    <a:pt x="330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7"/>
                    <a:pt x="325" y="97"/>
                    <a:pt x="325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99"/>
                    <a:pt x="319" y="99"/>
                    <a:pt x="319" y="99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4" y="106"/>
                    <a:pt x="314" y="106"/>
                    <a:pt x="314" y="106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4" y="108"/>
                    <a:pt x="314" y="109"/>
                    <a:pt x="314" y="109"/>
                  </a:cubicBezTo>
                  <a:cubicBezTo>
                    <a:pt x="314" y="110"/>
                    <a:pt x="314" y="110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6" y="117"/>
                    <a:pt x="316" y="117"/>
                    <a:pt x="316" y="117"/>
                  </a:cubicBezTo>
                  <a:cubicBezTo>
                    <a:pt x="316" y="117"/>
                    <a:pt x="316" y="117"/>
                    <a:pt x="316" y="117"/>
                  </a:cubicBezTo>
                  <a:cubicBezTo>
                    <a:pt x="316" y="117"/>
                    <a:pt x="316" y="117"/>
                    <a:pt x="316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8" y="123"/>
                    <a:pt x="328" y="123"/>
                    <a:pt x="328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30" y="123"/>
                    <a:pt x="331" y="123"/>
                    <a:pt x="331" y="123"/>
                  </a:cubicBezTo>
                  <a:cubicBezTo>
                    <a:pt x="331" y="123"/>
                    <a:pt x="331" y="123"/>
                    <a:pt x="331" y="123"/>
                  </a:cubicBezTo>
                  <a:cubicBezTo>
                    <a:pt x="332" y="123"/>
                    <a:pt x="332" y="123"/>
                    <a:pt x="333" y="123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4" y="123"/>
                    <a:pt x="334" y="123"/>
                    <a:pt x="335" y="123"/>
                  </a:cubicBezTo>
                  <a:cubicBezTo>
                    <a:pt x="336" y="123"/>
                    <a:pt x="337" y="123"/>
                    <a:pt x="338" y="123"/>
                  </a:cubicBezTo>
                  <a:cubicBezTo>
                    <a:pt x="338" y="123"/>
                    <a:pt x="338" y="123"/>
                    <a:pt x="338" y="123"/>
                  </a:cubicBezTo>
                  <a:cubicBezTo>
                    <a:pt x="338" y="123"/>
                    <a:pt x="338" y="123"/>
                    <a:pt x="338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50" y="118"/>
                    <a:pt x="350" y="118"/>
                    <a:pt x="350" y="118"/>
                  </a:cubicBezTo>
                  <a:cubicBezTo>
                    <a:pt x="350" y="117"/>
                    <a:pt x="350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1" y="116"/>
                    <a:pt x="351" y="116"/>
                    <a:pt x="351" y="116"/>
                  </a:cubicBezTo>
                  <a:cubicBezTo>
                    <a:pt x="352" y="116"/>
                    <a:pt x="352" y="116"/>
                    <a:pt x="352" y="116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3" y="113"/>
                    <a:pt x="353" y="113"/>
                    <a:pt x="353" y="113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4" y="110"/>
                    <a:pt x="354" y="109"/>
                    <a:pt x="354" y="108"/>
                  </a:cubicBezTo>
                  <a:lnTo>
                    <a:pt x="354" y="107"/>
                  </a:lnTo>
                  <a:close/>
                  <a:moveTo>
                    <a:pt x="432" y="36"/>
                  </a:moveTo>
                  <a:cubicBezTo>
                    <a:pt x="432" y="35"/>
                    <a:pt x="432" y="35"/>
                    <a:pt x="432" y="3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0" y="35"/>
                    <a:pt x="430" y="35"/>
                    <a:pt x="430" y="35"/>
                  </a:cubicBezTo>
                  <a:cubicBezTo>
                    <a:pt x="429" y="36"/>
                    <a:pt x="429" y="36"/>
                    <a:pt x="429" y="36"/>
                  </a:cubicBezTo>
                  <a:cubicBezTo>
                    <a:pt x="429" y="36"/>
                    <a:pt x="429" y="36"/>
                    <a:pt x="429" y="36"/>
                  </a:cubicBezTo>
                  <a:cubicBezTo>
                    <a:pt x="429" y="36"/>
                    <a:pt x="429" y="36"/>
                    <a:pt x="429" y="36"/>
                  </a:cubicBezTo>
                  <a:cubicBezTo>
                    <a:pt x="428" y="36"/>
                    <a:pt x="428" y="36"/>
                    <a:pt x="428" y="36"/>
                  </a:cubicBezTo>
                  <a:cubicBezTo>
                    <a:pt x="428" y="36"/>
                    <a:pt x="428" y="36"/>
                    <a:pt x="428" y="36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4" y="35"/>
                    <a:pt x="424" y="35"/>
                    <a:pt x="424" y="35"/>
                  </a:cubicBezTo>
                  <a:cubicBezTo>
                    <a:pt x="423" y="35"/>
                    <a:pt x="423" y="35"/>
                    <a:pt x="423" y="35"/>
                  </a:cubicBezTo>
                  <a:cubicBezTo>
                    <a:pt x="423" y="35"/>
                    <a:pt x="423" y="35"/>
                    <a:pt x="423" y="35"/>
                  </a:cubicBezTo>
                  <a:cubicBezTo>
                    <a:pt x="423" y="35"/>
                    <a:pt x="423" y="35"/>
                    <a:pt x="423" y="35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7"/>
                    <a:pt x="423" y="37"/>
                    <a:pt x="423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8"/>
                    <a:pt x="422" y="38"/>
                    <a:pt x="422" y="38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2" y="40"/>
                    <a:pt x="422" y="40"/>
                    <a:pt x="422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421" y="43"/>
                    <a:pt x="421" y="43"/>
                    <a:pt x="421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19" y="46"/>
                    <a:pt x="419" y="46"/>
                    <a:pt x="419" y="46"/>
                  </a:cubicBezTo>
                  <a:cubicBezTo>
                    <a:pt x="419" y="46"/>
                    <a:pt x="419" y="46"/>
                    <a:pt x="419" y="46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8" y="51"/>
                    <a:pt x="418" y="51"/>
                    <a:pt x="418" y="51"/>
                  </a:cubicBezTo>
                  <a:cubicBezTo>
                    <a:pt x="417" y="51"/>
                    <a:pt x="417" y="51"/>
                    <a:pt x="417" y="51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7" y="54"/>
                    <a:pt x="417" y="54"/>
                    <a:pt x="417" y="54"/>
                  </a:cubicBezTo>
                  <a:cubicBezTo>
                    <a:pt x="416" y="54"/>
                    <a:pt x="416" y="54"/>
                    <a:pt x="416" y="54"/>
                  </a:cubicBezTo>
                  <a:cubicBezTo>
                    <a:pt x="416" y="54"/>
                    <a:pt x="416" y="54"/>
                    <a:pt x="416" y="54"/>
                  </a:cubicBezTo>
                  <a:cubicBezTo>
                    <a:pt x="416" y="54"/>
                    <a:pt x="416" y="54"/>
                    <a:pt x="416" y="54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5"/>
                    <a:pt x="416" y="55"/>
                    <a:pt x="416" y="55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5"/>
                    <a:pt x="413" y="65"/>
                    <a:pt x="413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5"/>
                    <a:pt x="412" y="65"/>
                    <a:pt x="412" y="65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1" y="68"/>
                    <a:pt x="411" y="68"/>
                    <a:pt x="411" y="68"/>
                  </a:cubicBezTo>
                  <a:cubicBezTo>
                    <a:pt x="411" y="68"/>
                    <a:pt x="411" y="68"/>
                    <a:pt x="411" y="68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0" y="69"/>
                    <a:pt x="410" y="69"/>
                    <a:pt x="410" y="69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2"/>
                    <a:pt x="409" y="72"/>
                    <a:pt x="409" y="72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3"/>
                    <a:pt x="409" y="73"/>
                    <a:pt x="409" y="73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5" y="81"/>
                    <a:pt x="405" y="81"/>
                    <a:pt x="405" y="81"/>
                  </a:cubicBezTo>
                  <a:cubicBezTo>
                    <a:pt x="405" y="81"/>
                    <a:pt x="405" y="81"/>
                    <a:pt x="405" y="81"/>
                  </a:cubicBezTo>
                  <a:cubicBezTo>
                    <a:pt x="405" y="81"/>
                    <a:pt x="405" y="81"/>
                    <a:pt x="405" y="81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3" y="82"/>
                    <a:pt x="403" y="82"/>
                    <a:pt x="403" y="82"/>
                  </a:cubicBezTo>
                  <a:cubicBezTo>
                    <a:pt x="403" y="82"/>
                    <a:pt x="403" y="82"/>
                    <a:pt x="403" y="82"/>
                  </a:cubicBezTo>
                  <a:cubicBezTo>
                    <a:pt x="403" y="82"/>
                    <a:pt x="403" y="82"/>
                    <a:pt x="403" y="82"/>
                  </a:cubicBezTo>
                  <a:cubicBezTo>
                    <a:pt x="402" y="82"/>
                    <a:pt x="402" y="82"/>
                    <a:pt x="402" y="82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2" y="80"/>
                    <a:pt x="402" y="80"/>
                    <a:pt x="402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2"/>
                    <a:pt x="398" y="72"/>
                    <a:pt x="398" y="72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1"/>
                    <a:pt x="398" y="71"/>
                    <a:pt x="398" y="71"/>
                  </a:cubicBezTo>
                  <a:cubicBezTo>
                    <a:pt x="398" y="70"/>
                    <a:pt x="398" y="70"/>
                    <a:pt x="398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70"/>
                    <a:pt x="397" y="70"/>
                    <a:pt x="397" y="70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7" y="68"/>
                    <a:pt x="397" y="68"/>
                    <a:pt x="397" y="68"/>
                  </a:cubicBezTo>
                  <a:cubicBezTo>
                    <a:pt x="396" y="68"/>
                    <a:pt x="396" y="68"/>
                    <a:pt x="396" y="68"/>
                  </a:cubicBezTo>
                  <a:cubicBezTo>
                    <a:pt x="396" y="68"/>
                    <a:pt x="396" y="68"/>
                    <a:pt x="396" y="68"/>
                  </a:cubicBezTo>
                  <a:cubicBezTo>
                    <a:pt x="396" y="68"/>
                    <a:pt x="396" y="68"/>
                    <a:pt x="396" y="68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5"/>
                    <a:pt x="395" y="65"/>
                    <a:pt x="395" y="65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4"/>
                    <a:pt x="395" y="64"/>
                    <a:pt x="395" y="64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3"/>
                    <a:pt x="394" y="63"/>
                    <a:pt x="394" y="63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7"/>
                    <a:pt x="392" y="57"/>
                    <a:pt x="392" y="57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1" y="56"/>
                    <a:pt x="391" y="56"/>
                    <a:pt x="391" y="56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5"/>
                    <a:pt x="391" y="55"/>
                    <a:pt x="391" y="55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91" y="53"/>
                    <a:pt x="391" y="53"/>
                    <a:pt x="391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5"/>
                    <a:pt x="388" y="45"/>
                    <a:pt x="388" y="45"/>
                  </a:cubicBezTo>
                  <a:cubicBezTo>
                    <a:pt x="388" y="45"/>
                    <a:pt x="388" y="45"/>
                    <a:pt x="388" y="45"/>
                  </a:cubicBezTo>
                  <a:cubicBezTo>
                    <a:pt x="388" y="45"/>
                    <a:pt x="388" y="45"/>
                    <a:pt x="388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6" y="43"/>
                    <a:pt x="386" y="43"/>
                    <a:pt x="386" y="43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6" y="39"/>
                    <a:pt x="386" y="39"/>
                    <a:pt x="386" y="39"/>
                  </a:cubicBezTo>
                  <a:cubicBezTo>
                    <a:pt x="386" y="39"/>
                    <a:pt x="386" y="39"/>
                    <a:pt x="386" y="39"/>
                  </a:cubicBezTo>
                  <a:cubicBezTo>
                    <a:pt x="386" y="39"/>
                    <a:pt x="386" y="39"/>
                    <a:pt x="386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9"/>
                    <a:pt x="385" y="39"/>
                    <a:pt x="385" y="39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84" y="36"/>
                    <a:pt x="384" y="36"/>
                    <a:pt x="384" y="36"/>
                  </a:cubicBezTo>
                  <a:cubicBezTo>
                    <a:pt x="384" y="35"/>
                    <a:pt x="384" y="35"/>
                    <a:pt x="384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3" y="36"/>
                    <a:pt x="383" y="36"/>
                    <a:pt x="383" y="36"/>
                  </a:cubicBezTo>
                  <a:cubicBezTo>
                    <a:pt x="382" y="36"/>
                    <a:pt x="382" y="36"/>
                    <a:pt x="381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81" y="36"/>
                    <a:pt x="380" y="36"/>
                    <a:pt x="380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7" y="36"/>
                    <a:pt x="376" y="36"/>
                  </a:cubicBezTo>
                  <a:cubicBezTo>
                    <a:pt x="376" y="36"/>
                    <a:pt x="376" y="36"/>
                    <a:pt x="376" y="36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74" y="35"/>
                    <a:pt x="374" y="35"/>
                    <a:pt x="374" y="35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3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5"/>
                    <a:pt x="372" y="35"/>
                    <a:pt x="372" y="35"/>
                  </a:cubicBezTo>
                  <a:cubicBezTo>
                    <a:pt x="372" y="36"/>
                    <a:pt x="372" y="36"/>
                    <a:pt x="372" y="36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73" y="39"/>
                    <a:pt x="373" y="40"/>
                    <a:pt x="373" y="40"/>
                  </a:cubicBezTo>
                  <a:cubicBezTo>
                    <a:pt x="373" y="40"/>
                    <a:pt x="373" y="40"/>
                    <a:pt x="373" y="4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74" y="43"/>
                    <a:pt x="374" y="43"/>
                    <a:pt x="374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5"/>
                    <a:pt x="376" y="45"/>
                    <a:pt x="376" y="45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6" y="47"/>
                    <a:pt x="376" y="47"/>
                    <a:pt x="376" y="47"/>
                  </a:cubicBezTo>
                  <a:cubicBezTo>
                    <a:pt x="377" y="47"/>
                    <a:pt x="377" y="47"/>
                    <a:pt x="377" y="47"/>
                  </a:cubicBezTo>
                  <a:cubicBezTo>
                    <a:pt x="377" y="47"/>
                    <a:pt x="377" y="47"/>
                    <a:pt x="377" y="47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7" y="49"/>
                    <a:pt x="377" y="49"/>
                    <a:pt x="377" y="49"/>
                  </a:cubicBezTo>
                  <a:cubicBezTo>
                    <a:pt x="377" y="49"/>
                    <a:pt x="377" y="49"/>
                    <a:pt x="377" y="49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9" y="51"/>
                    <a:pt x="379" y="51"/>
                    <a:pt x="379" y="51"/>
                  </a:cubicBezTo>
                  <a:cubicBezTo>
                    <a:pt x="379" y="51"/>
                    <a:pt x="379" y="51"/>
                    <a:pt x="379" y="51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3"/>
                    <a:pt x="380" y="53"/>
                    <a:pt x="380" y="53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6"/>
                    <a:pt x="380" y="56"/>
                    <a:pt x="380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6"/>
                    <a:pt x="381" y="56"/>
                    <a:pt x="381" y="56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58"/>
                    <a:pt x="381" y="58"/>
                    <a:pt x="381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65"/>
                    <a:pt x="384" y="65"/>
                    <a:pt x="384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7"/>
                    <a:pt x="385" y="67"/>
                    <a:pt x="385" y="67"/>
                  </a:cubicBezTo>
                  <a:cubicBezTo>
                    <a:pt x="385" y="67"/>
                    <a:pt x="385" y="67"/>
                    <a:pt x="385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7"/>
                    <a:pt x="386" y="67"/>
                    <a:pt x="386" y="67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8" y="71"/>
                    <a:pt x="388" y="71"/>
                    <a:pt x="388" y="71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4"/>
                    <a:pt x="389" y="74"/>
                    <a:pt x="389" y="74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5"/>
                    <a:pt x="389" y="75"/>
                    <a:pt x="389" y="75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90" y="76"/>
                    <a:pt x="390" y="76"/>
                    <a:pt x="390" y="76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8"/>
                    <a:pt x="390" y="78"/>
                    <a:pt x="390" y="78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0"/>
                    <a:pt x="391" y="80"/>
                    <a:pt x="391" y="80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1"/>
                    <a:pt x="392" y="81"/>
                    <a:pt x="392" y="81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2" y="83"/>
                    <a:pt x="392" y="83"/>
                    <a:pt x="392" y="83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5" y="88"/>
                    <a:pt x="395" y="88"/>
                    <a:pt x="395" y="88"/>
                  </a:cubicBezTo>
                  <a:cubicBezTo>
                    <a:pt x="395" y="88"/>
                    <a:pt x="395" y="88"/>
                    <a:pt x="395" y="88"/>
                  </a:cubicBezTo>
                  <a:cubicBezTo>
                    <a:pt x="395" y="88"/>
                    <a:pt x="395" y="88"/>
                    <a:pt x="395" y="88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7" y="93"/>
                    <a:pt x="397" y="93"/>
                    <a:pt x="397" y="9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1"/>
                    <a:pt x="397" y="101"/>
                    <a:pt x="397" y="101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5" y="104"/>
                    <a:pt x="395" y="104"/>
                    <a:pt x="395" y="104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3" y="108"/>
                    <a:pt x="393" y="108"/>
                    <a:pt x="393" y="108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09"/>
                    <a:pt x="393" y="109"/>
                    <a:pt x="393" y="109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0" y="114"/>
                    <a:pt x="390" y="114"/>
                    <a:pt x="390" y="114"/>
                  </a:cubicBezTo>
                  <a:cubicBezTo>
                    <a:pt x="390" y="114"/>
                    <a:pt x="390" y="114"/>
                    <a:pt x="390" y="114"/>
                  </a:cubicBezTo>
                  <a:cubicBezTo>
                    <a:pt x="390" y="114"/>
                    <a:pt x="390" y="114"/>
                    <a:pt x="390" y="114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7"/>
                    <a:pt x="389" y="117"/>
                    <a:pt x="389" y="117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9" y="118"/>
                    <a:pt x="389" y="118"/>
                    <a:pt x="389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8" y="120"/>
                    <a:pt x="388" y="120"/>
                    <a:pt x="388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1"/>
                    <a:pt x="387" y="121"/>
                    <a:pt x="387" y="121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5"/>
                    <a:pt x="385" y="125"/>
                    <a:pt x="385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4" y="127"/>
                    <a:pt x="385" y="127"/>
                    <a:pt x="385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7" y="127"/>
                    <a:pt x="387" y="127"/>
                    <a:pt x="387" y="127"/>
                  </a:cubicBezTo>
                  <a:cubicBezTo>
                    <a:pt x="387" y="127"/>
                    <a:pt x="387" y="127"/>
                    <a:pt x="387" y="127"/>
                  </a:cubicBezTo>
                  <a:cubicBezTo>
                    <a:pt x="388" y="127"/>
                    <a:pt x="388" y="127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0" y="127"/>
                    <a:pt x="390" y="127"/>
                    <a:pt x="391" y="127"/>
                  </a:cubicBezTo>
                  <a:cubicBezTo>
                    <a:pt x="391" y="127"/>
                    <a:pt x="391" y="127"/>
                    <a:pt x="391" y="127"/>
                  </a:cubicBezTo>
                  <a:cubicBezTo>
                    <a:pt x="391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94" y="125"/>
                    <a:pt x="394" y="125"/>
                    <a:pt x="394" y="125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3"/>
                    <a:pt x="394" y="123"/>
                    <a:pt x="394" y="123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5" y="122"/>
                    <a:pt x="395" y="122"/>
                    <a:pt x="395" y="122"/>
                  </a:cubicBezTo>
                  <a:cubicBezTo>
                    <a:pt x="395" y="122"/>
                    <a:pt x="395" y="122"/>
                    <a:pt x="395" y="122"/>
                  </a:cubicBezTo>
                  <a:cubicBezTo>
                    <a:pt x="395" y="122"/>
                    <a:pt x="395" y="122"/>
                    <a:pt x="395" y="122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6" y="119"/>
                    <a:pt x="396" y="119"/>
                    <a:pt x="396" y="119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7"/>
                    <a:pt x="396" y="117"/>
                    <a:pt x="396" y="117"/>
                  </a:cubicBezTo>
                  <a:cubicBezTo>
                    <a:pt x="396" y="116"/>
                    <a:pt x="396" y="116"/>
                    <a:pt x="396" y="116"/>
                  </a:cubicBezTo>
                  <a:cubicBezTo>
                    <a:pt x="396" y="116"/>
                    <a:pt x="396" y="116"/>
                    <a:pt x="396" y="116"/>
                  </a:cubicBezTo>
                  <a:cubicBezTo>
                    <a:pt x="396" y="116"/>
                    <a:pt x="396" y="116"/>
                    <a:pt x="396" y="116"/>
                  </a:cubicBezTo>
                  <a:cubicBezTo>
                    <a:pt x="397" y="116"/>
                    <a:pt x="397" y="116"/>
                    <a:pt x="397" y="116"/>
                  </a:cubicBezTo>
                  <a:cubicBezTo>
                    <a:pt x="397" y="116"/>
                    <a:pt x="397" y="116"/>
                    <a:pt x="397" y="116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5"/>
                    <a:pt x="397" y="115"/>
                    <a:pt x="397" y="115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8" y="114"/>
                    <a:pt x="398" y="114"/>
                    <a:pt x="398" y="114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3"/>
                    <a:pt x="398" y="113"/>
                    <a:pt x="398" y="113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2"/>
                    <a:pt x="398" y="112"/>
                    <a:pt x="398" y="112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9" y="111"/>
                    <a:pt x="399" y="111"/>
                    <a:pt x="399" y="111"/>
                  </a:cubicBezTo>
                  <a:cubicBezTo>
                    <a:pt x="399" y="111"/>
                    <a:pt x="399" y="111"/>
                    <a:pt x="399" y="111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0" y="106"/>
                    <a:pt x="400" y="106"/>
                    <a:pt x="400" y="10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5"/>
                    <a:pt x="401" y="105"/>
                    <a:pt x="401" y="105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3"/>
                    <a:pt x="401" y="103"/>
                    <a:pt x="401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403" y="101"/>
                    <a:pt x="403" y="101"/>
                    <a:pt x="403" y="101"/>
                  </a:cubicBezTo>
                  <a:cubicBezTo>
                    <a:pt x="403" y="101"/>
                    <a:pt x="403" y="101"/>
                    <a:pt x="403" y="101"/>
                  </a:cubicBezTo>
                  <a:cubicBezTo>
                    <a:pt x="403" y="101"/>
                    <a:pt x="403" y="101"/>
                    <a:pt x="403" y="101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100"/>
                    <a:pt x="403" y="100"/>
                    <a:pt x="403" y="100"/>
                  </a:cubicBezTo>
                  <a:cubicBezTo>
                    <a:pt x="403" y="99"/>
                    <a:pt x="403" y="99"/>
                    <a:pt x="403" y="99"/>
                  </a:cubicBezTo>
                  <a:cubicBezTo>
                    <a:pt x="403" y="99"/>
                    <a:pt x="403" y="99"/>
                    <a:pt x="403" y="99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8"/>
                    <a:pt x="404" y="98"/>
                    <a:pt x="404" y="98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7"/>
                    <a:pt x="404" y="97"/>
                    <a:pt x="404" y="97"/>
                  </a:cubicBezTo>
                  <a:cubicBezTo>
                    <a:pt x="404" y="96"/>
                    <a:pt x="404" y="96"/>
                    <a:pt x="404" y="96"/>
                  </a:cubicBezTo>
                  <a:cubicBezTo>
                    <a:pt x="404" y="96"/>
                    <a:pt x="404" y="96"/>
                    <a:pt x="404" y="96"/>
                  </a:cubicBezTo>
                  <a:cubicBezTo>
                    <a:pt x="404" y="96"/>
                    <a:pt x="404" y="96"/>
                    <a:pt x="404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6"/>
                    <a:pt x="405" y="96"/>
                    <a:pt x="405" y="96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7" y="92"/>
                    <a:pt x="407" y="92"/>
                    <a:pt x="407" y="92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1"/>
                    <a:pt x="407" y="91"/>
                    <a:pt x="407" y="91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7"/>
                    <a:pt x="409" y="87"/>
                    <a:pt x="409" y="87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10" y="85"/>
                    <a:pt x="410" y="85"/>
                    <a:pt x="410" y="85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3"/>
                    <a:pt x="410" y="83"/>
                    <a:pt x="410" y="83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0" y="82"/>
                    <a:pt x="410" y="82"/>
                    <a:pt x="410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2"/>
                    <a:pt x="411" y="82"/>
                    <a:pt x="411" y="82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2" y="78"/>
                    <a:pt x="412" y="78"/>
                    <a:pt x="412" y="78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3" y="76"/>
                    <a:pt x="413" y="76"/>
                    <a:pt x="413" y="76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3"/>
                    <a:pt x="415" y="73"/>
                    <a:pt x="415" y="73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6" y="71"/>
                    <a:pt x="416" y="71"/>
                    <a:pt x="416" y="71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8" y="67"/>
                    <a:pt x="418" y="67"/>
                    <a:pt x="418" y="67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19" y="63"/>
                    <a:pt x="419" y="63"/>
                    <a:pt x="419" y="63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2"/>
                    <a:pt x="420" y="62"/>
                    <a:pt x="420" y="62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5"/>
                    <a:pt x="423" y="55"/>
                    <a:pt x="423" y="55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5" y="52"/>
                    <a:pt x="425" y="52"/>
                    <a:pt x="425" y="52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50"/>
                    <a:pt x="425" y="50"/>
                    <a:pt x="425" y="50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8"/>
                    <a:pt x="426" y="48"/>
                    <a:pt x="426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5"/>
                    <a:pt x="428" y="45"/>
                    <a:pt x="428" y="45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4"/>
                    <a:pt x="428" y="44"/>
                    <a:pt x="428" y="44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29" y="41"/>
                    <a:pt x="429" y="41"/>
                    <a:pt x="429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31" y="37"/>
                    <a:pt x="431" y="37"/>
                    <a:pt x="431" y="37"/>
                  </a:cubicBezTo>
                  <a:cubicBezTo>
                    <a:pt x="431" y="37"/>
                    <a:pt x="431" y="37"/>
                    <a:pt x="431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6"/>
                    <a:pt x="432" y="36"/>
                  </a:cubicBezTo>
                  <a:close/>
                  <a:moveTo>
                    <a:pt x="300" y="36"/>
                  </a:move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300" y="36"/>
                    <a:pt x="300" y="36"/>
                    <a:pt x="300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3" y="35"/>
                    <a:pt x="293" y="35"/>
                    <a:pt x="293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85" y="40"/>
                    <a:pt x="285" y="40"/>
                    <a:pt x="285" y="40"/>
                  </a:cubicBezTo>
                  <a:cubicBezTo>
                    <a:pt x="285" y="40"/>
                    <a:pt x="285" y="40"/>
                    <a:pt x="285" y="40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1"/>
                    <a:pt x="284" y="41"/>
                    <a:pt x="284" y="41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8"/>
                    <a:pt x="279" y="48"/>
                    <a:pt x="279" y="48"/>
                  </a:cubicBezTo>
                  <a:cubicBezTo>
                    <a:pt x="279" y="47"/>
                    <a:pt x="279" y="47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5"/>
                    <a:pt x="279" y="45"/>
                    <a:pt x="279" y="45"/>
                  </a:cubicBezTo>
                  <a:cubicBezTo>
                    <a:pt x="279" y="45"/>
                    <a:pt x="279" y="45"/>
                    <a:pt x="279" y="45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79" y="41"/>
                    <a:pt x="279" y="41"/>
                    <a:pt x="279" y="41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77" y="36"/>
                    <a:pt x="276" y="36"/>
                    <a:pt x="276" y="36"/>
                  </a:cubicBezTo>
                  <a:cubicBezTo>
                    <a:pt x="275" y="36"/>
                    <a:pt x="273" y="36"/>
                    <a:pt x="273" y="36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269" y="35"/>
                    <a:pt x="269" y="35"/>
                    <a:pt x="269" y="35"/>
                  </a:cubicBezTo>
                  <a:cubicBezTo>
                    <a:pt x="269" y="36"/>
                    <a:pt x="269" y="36"/>
                    <a:pt x="269" y="36"/>
                  </a:cubicBezTo>
                  <a:cubicBezTo>
                    <a:pt x="269" y="36"/>
                    <a:pt x="269" y="36"/>
                    <a:pt x="269" y="36"/>
                  </a:cubicBezTo>
                  <a:cubicBezTo>
                    <a:pt x="269" y="36"/>
                    <a:pt x="269" y="36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9" y="39"/>
                    <a:pt x="269" y="39"/>
                  </a:cubicBezTo>
                  <a:cubicBezTo>
                    <a:pt x="269" y="40"/>
                    <a:pt x="269" y="40"/>
                    <a:pt x="269" y="40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4"/>
                    <a:pt x="269" y="44"/>
                    <a:pt x="269" y="44"/>
                  </a:cubicBezTo>
                  <a:cubicBezTo>
                    <a:pt x="269" y="44"/>
                    <a:pt x="269" y="45"/>
                    <a:pt x="269" y="46"/>
                  </a:cubicBezTo>
                  <a:cubicBezTo>
                    <a:pt x="269" y="46"/>
                    <a:pt x="269" y="46"/>
                    <a:pt x="269" y="46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9" y="47"/>
                    <a:pt x="269" y="48"/>
                    <a:pt x="270" y="49"/>
                  </a:cubicBezTo>
                  <a:cubicBezTo>
                    <a:pt x="270" y="49"/>
                    <a:pt x="270" y="50"/>
                    <a:pt x="270" y="50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0" y="54"/>
                    <a:pt x="270" y="55"/>
                    <a:pt x="270" y="55"/>
                  </a:cubicBezTo>
                  <a:cubicBezTo>
                    <a:pt x="270" y="56"/>
                    <a:pt x="270" y="57"/>
                    <a:pt x="270" y="57"/>
                  </a:cubicBezTo>
                  <a:cubicBezTo>
                    <a:pt x="270" y="58"/>
                    <a:pt x="270" y="59"/>
                    <a:pt x="270" y="60"/>
                  </a:cubicBezTo>
                  <a:cubicBezTo>
                    <a:pt x="270" y="61"/>
                    <a:pt x="270" y="61"/>
                    <a:pt x="270" y="62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70" y="63"/>
                    <a:pt x="270" y="63"/>
                    <a:pt x="270" y="64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7"/>
                    <a:pt x="270" y="68"/>
                    <a:pt x="270" y="68"/>
                  </a:cubicBezTo>
                  <a:cubicBezTo>
                    <a:pt x="270" y="70"/>
                    <a:pt x="270" y="72"/>
                    <a:pt x="270" y="74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0" y="76"/>
                    <a:pt x="270" y="76"/>
                    <a:pt x="270" y="77"/>
                  </a:cubicBezTo>
                  <a:cubicBezTo>
                    <a:pt x="270" y="78"/>
                    <a:pt x="270" y="79"/>
                    <a:pt x="270" y="81"/>
                  </a:cubicBezTo>
                  <a:cubicBezTo>
                    <a:pt x="270" y="81"/>
                    <a:pt x="270" y="82"/>
                    <a:pt x="270" y="83"/>
                  </a:cubicBezTo>
                  <a:cubicBezTo>
                    <a:pt x="269" y="83"/>
                    <a:pt x="269" y="83"/>
                    <a:pt x="269" y="83"/>
                  </a:cubicBezTo>
                  <a:cubicBezTo>
                    <a:pt x="269" y="84"/>
                    <a:pt x="269" y="84"/>
                    <a:pt x="269" y="84"/>
                  </a:cubicBezTo>
                  <a:cubicBezTo>
                    <a:pt x="269" y="84"/>
                    <a:pt x="269" y="84"/>
                    <a:pt x="269" y="84"/>
                  </a:cubicBezTo>
                  <a:cubicBezTo>
                    <a:pt x="269" y="84"/>
                    <a:pt x="269" y="84"/>
                    <a:pt x="269" y="84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86"/>
                    <a:pt x="269" y="87"/>
                    <a:pt x="269" y="87"/>
                  </a:cubicBezTo>
                  <a:cubicBezTo>
                    <a:pt x="269" y="88"/>
                    <a:pt x="269" y="88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90"/>
                    <a:pt x="269" y="90"/>
                    <a:pt x="269" y="90"/>
                  </a:cubicBezTo>
                  <a:cubicBezTo>
                    <a:pt x="269" y="90"/>
                    <a:pt x="269" y="91"/>
                    <a:pt x="269" y="91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6"/>
                    <a:pt x="269" y="97"/>
                    <a:pt x="269" y="97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98"/>
                    <a:pt x="270" y="98"/>
                    <a:pt x="270" y="98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2" y="97"/>
                    <a:pt x="273" y="97"/>
                    <a:pt x="274" y="97"/>
                  </a:cubicBezTo>
                  <a:cubicBezTo>
                    <a:pt x="274" y="97"/>
                    <a:pt x="275" y="97"/>
                    <a:pt x="276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9" y="98"/>
                    <a:pt x="279" y="98"/>
                    <a:pt x="279" y="98"/>
                  </a:cubicBezTo>
                  <a:cubicBezTo>
                    <a:pt x="279" y="98"/>
                    <a:pt x="280" y="98"/>
                    <a:pt x="280" y="98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5"/>
                    <a:pt x="280" y="95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2"/>
                    <a:pt x="280" y="92"/>
                    <a:pt x="280" y="91"/>
                  </a:cubicBezTo>
                  <a:cubicBezTo>
                    <a:pt x="280" y="91"/>
                    <a:pt x="280" y="91"/>
                    <a:pt x="280" y="91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80" y="89"/>
                    <a:pt x="280" y="89"/>
                    <a:pt x="280" y="89"/>
                  </a:cubicBezTo>
                  <a:cubicBezTo>
                    <a:pt x="280" y="89"/>
                    <a:pt x="280" y="89"/>
                    <a:pt x="280" y="89"/>
                  </a:cubicBezTo>
                  <a:cubicBezTo>
                    <a:pt x="280" y="89"/>
                    <a:pt x="280" y="88"/>
                    <a:pt x="280" y="88"/>
                  </a:cubicBezTo>
                  <a:cubicBezTo>
                    <a:pt x="280" y="88"/>
                    <a:pt x="280" y="88"/>
                    <a:pt x="280" y="8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87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84"/>
                    <a:pt x="280" y="84"/>
                    <a:pt x="280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3"/>
                    <a:pt x="279" y="82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9" y="82"/>
                    <a:pt x="279" y="81"/>
                    <a:pt x="279" y="80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9" y="79"/>
                    <a:pt x="279" y="79"/>
                    <a:pt x="279" y="78"/>
                  </a:cubicBezTo>
                  <a:cubicBezTo>
                    <a:pt x="279" y="78"/>
                    <a:pt x="279" y="77"/>
                    <a:pt x="279" y="77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79" y="75"/>
                    <a:pt x="279" y="75"/>
                    <a:pt x="279" y="75"/>
                  </a:cubicBezTo>
                  <a:cubicBezTo>
                    <a:pt x="279" y="75"/>
                    <a:pt x="279" y="75"/>
                    <a:pt x="279" y="75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79" y="72"/>
                    <a:pt x="279" y="71"/>
                    <a:pt x="279" y="71"/>
                  </a:cubicBezTo>
                  <a:cubicBezTo>
                    <a:pt x="279" y="70"/>
                    <a:pt x="279" y="70"/>
                    <a:pt x="279" y="70"/>
                  </a:cubicBezTo>
                  <a:cubicBezTo>
                    <a:pt x="279" y="70"/>
                    <a:pt x="279" y="69"/>
                    <a:pt x="279" y="68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79" y="62"/>
                    <a:pt x="279" y="62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0"/>
                    <a:pt x="279" y="60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90" y="44"/>
                    <a:pt x="292" y="44"/>
                    <a:pt x="293" y="44"/>
                  </a:cubicBezTo>
                  <a:cubicBezTo>
                    <a:pt x="294" y="44"/>
                    <a:pt x="294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6"/>
                    <a:pt x="299" y="46"/>
                    <a:pt x="299" y="46"/>
                  </a:cubicBezTo>
                  <a:cubicBezTo>
                    <a:pt x="300" y="45"/>
                    <a:pt x="300" y="45"/>
                    <a:pt x="300" y="45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3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300" y="42"/>
                    <a:pt x="300" y="41"/>
                    <a:pt x="300" y="41"/>
                  </a:cubicBezTo>
                  <a:cubicBezTo>
                    <a:pt x="300" y="40"/>
                    <a:pt x="300" y="40"/>
                    <a:pt x="300" y="40"/>
                  </a:cubicBezTo>
                  <a:cubicBezTo>
                    <a:pt x="300" y="39"/>
                    <a:pt x="300" y="39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300" y="36"/>
                    <a:pt x="300" y="36"/>
                    <a:pt x="300" y="36"/>
                  </a:cubicBezTo>
                  <a:close/>
                  <a:moveTo>
                    <a:pt x="841" y="96"/>
                  </a:moveTo>
                  <a:cubicBezTo>
                    <a:pt x="841" y="96"/>
                    <a:pt x="841" y="96"/>
                    <a:pt x="841" y="96"/>
                  </a:cubicBezTo>
                  <a:cubicBezTo>
                    <a:pt x="841" y="96"/>
                    <a:pt x="841" y="96"/>
                    <a:pt x="841" y="96"/>
                  </a:cubicBezTo>
                  <a:cubicBezTo>
                    <a:pt x="841" y="96"/>
                    <a:pt x="841" y="96"/>
                    <a:pt x="841" y="96"/>
                  </a:cubicBezTo>
                  <a:cubicBezTo>
                    <a:pt x="841" y="96"/>
                    <a:pt x="841" y="96"/>
                    <a:pt x="841" y="96"/>
                  </a:cubicBezTo>
                  <a:cubicBezTo>
                    <a:pt x="840" y="96"/>
                    <a:pt x="840" y="96"/>
                    <a:pt x="840" y="96"/>
                  </a:cubicBezTo>
                  <a:cubicBezTo>
                    <a:pt x="840" y="96"/>
                    <a:pt x="840" y="96"/>
                    <a:pt x="840" y="96"/>
                  </a:cubicBezTo>
                  <a:cubicBezTo>
                    <a:pt x="840" y="96"/>
                    <a:pt x="840" y="96"/>
                    <a:pt x="840" y="96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5"/>
                    <a:pt x="840" y="95"/>
                    <a:pt x="840" y="95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4"/>
                    <a:pt x="840" y="94"/>
                  </a:cubicBezTo>
                  <a:cubicBezTo>
                    <a:pt x="840" y="94"/>
                    <a:pt x="840" y="93"/>
                    <a:pt x="840" y="93"/>
                  </a:cubicBezTo>
                  <a:cubicBezTo>
                    <a:pt x="840" y="93"/>
                    <a:pt x="840" y="93"/>
                    <a:pt x="840" y="93"/>
                  </a:cubicBezTo>
                  <a:cubicBezTo>
                    <a:pt x="840" y="92"/>
                    <a:pt x="840" y="92"/>
                    <a:pt x="840" y="92"/>
                  </a:cubicBezTo>
                  <a:cubicBezTo>
                    <a:pt x="840" y="92"/>
                    <a:pt x="840" y="92"/>
                    <a:pt x="840" y="92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1"/>
                    <a:pt x="840" y="91"/>
                    <a:pt x="840" y="91"/>
                  </a:cubicBezTo>
                  <a:cubicBezTo>
                    <a:pt x="840" y="90"/>
                    <a:pt x="840" y="90"/>
                    <a:pt x="840" y="89"/>
                  </a:cubicBezTo>
                  <a:cubicBezTo>
                    <a:pt x="840" y="88"/>
                    <a:pt x="840" y="87"/>
                    <a:pt x="840" y="86"/>
                  </a:cubicBezTo>
                  <a:cubicBezTo>
                    <a:pt x="840" y="86"/>
                    <a:pt x="840" y="85"/>
                    <a:pt x="840" y="85"/>
                  </a:cubicBezTo>
                  <a:cubicBezTo>
                    <a:pt x="840" y="85"/>
                    <a:pt x="840" y="85"/>
                    <a:pt x="840" y="85"/>
                  </a:cubicBezTo>
                  <a:cubicBezTo>
                    <a:pt x="840" y="83"/>
                    <a:pt x="840" y="81"/>
                    <a:pt x="840" y="79"/>
                  </a:cubicBezTo>
                  <a:cubicBezTo>
                    <a:pt x="840" y="78"/>
                    <a:pt x="840" y="76"/>
                    <a:pt x="840" y="76"/>
                  </a:cubicBezTo>
                  <a:cubicBezTo>
                    <a:pt x="840" y="75"/>
                    <a:pt x="840" y="75"/>
                    <a:pt x="840" y="75"/>
                  </a:cubicBezTo>
                  <a:cubicBezTo>
                    <a:pt x="840" y="74"/>
                    <a:pt x="840" y="74"/>
                    <a:pt x="840" y="73"/>
                  </a:cubicBezTo>
                  <a:cubicBezTo>
                    <a:pt x="840" y="72"/>
                    <a:pt x="840" y="72"/>
                    <a:pt x="840" y="71"/>
                  </a:cubicBezTo>
                  <a:cubicBezTo>
                    <a:pt x="840" y="70"/>
                    <a:pt x="840" y="70"/>
                    <a:pt x="840" y="70"/>
                  </a:cubicBezTo>
                  <a:cubicBezTo>
                    <a:pt x="840" y="70"/>
                    <a:pt x="840" y="70"/>
                    <a:pt x="840" y="70"/>
                  </a:cubicBezTo>
                  <a:cubicBezTo>
                    <a:pt x="840" y="70"/>
                    <a:pt x="840" y="70"/>
                    <a:pt x="840" y="70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40" y="69"/>
                    <a:pt x="840" y="69"/>
                    <a:pt x="840" y="68"/>
                  </a:cubicBezTo>
                  <a:cubicBezTo>
                    <a:pt x="840" y="67"/>
                    <a:pt x="840" y="67"/>
                    <a:pt x="840" y="66"/>
                  </a:cubicBezTo>
                  <a:cubicBezTo>
                    <a:pt x="840" y="66"/>
                    <a:pt x="840" y="66"/>
                    <a:pt x="840" y="66"/>
                  </a:cubicBezTo>
                  <a:cubicBezTo>
                    <a:pt x="840" y="65"/>
                    <a:pt x="840" y="65"/>
                    <a:pt x="840" y="65"/>
                  </a:cubicBezTo>
                  <a:cubicBezTo>
                    <a:pt x="840" y="64"/>
                    <a:pt x="840" y="64"/>
                    <a:pt x="840" y="64"/>
                  </a:cubicBezTo>
                  <a:cubicBezTo>
                    <a:pt x="840" y="64"/>
                    <a:pt x="840" y="64"/>
                    <a:pt x="840" y="64"/>
                  </a:cubicBezTo>
                  <a:cubicBezTo>
                    <a:pt x="840" y="63"/>
                    <a:pt x="840" y="63"/>
                    <a:pt x="840" y="63"/>
                  </a:cubicBezTo>
                  <a:cubicBezTo>
                    <a:pt x="840" y="63"/>
                    <a:pt x="840" y="63"/>
                    <a:pt x="840" y="63"/>
                  </a:cubicBezTo>
                  <a:cubicBezTo>
                    <a:pt x="840" y="61"/>
                    <a:pt x="840" y="61"/>
                    <a:pt x="840" y="61"/>
                  </a:cubicBezTo>
                  <a:cubicBezTo>
                    <a:pt x="840" y="60"/>
                    <a:pt x="840" y="60"/>
                    <a:pt x="840" y="60"/>
                  </a:cubicBezTo>
                  <a:cubicBezTo>
                    <a:pt x="840" y="60"/>
                    <a:pt x="840" y="59"/>
                    <a:pt x="840" y="58"/>
                  </a:cubicBezTo>
                  <a:cubicBezTo>
                    <a:pt x="840" y="57"/>
                    <a:pt x="840" y="56"/>
                    <a:pt x="840" y="54"/>
                  </a:cubicBezTo>
                  <a:cubicBezTo>
                    <a:pt x="840" y="54"/>
                    <a:pt x="840" y="54"/>
                    <a:pt x="840" y="54"/>
                  </a:cubicBezTo>
                  <a:cubicBezTo>
                    <a:pt x="840" y="54"/>
                    <a:pt x="840" y="54"/>
                    <a:pt x="840" y="54"/>
                  </a:cubicBezTo>
                  <a:cubicBezTo>
                    <a:pt x="840" y="54"/>
                    <a:pt x="840" y="53"/>
                    <a:pt x="840" y="53"/>
                  </a:cubicBezTo>
                  <a:cubicBezTo>
                    <a:pt x="840" y="53"/>
                    <a:pt x="840" y="53"/>
                    <a:pt x="840" y="53"/>
                  </a:cubicBezTo>
                  <a:cubicBezTo>
                    <a:pt x="840" y="52"/>
                    <a:pt x="840" y="52"/>
                    <a:pt x="840" y="52"/>
                  </a:cubicBezTo>
                  <a:cubicBezTo>
                    <a:pt x="840" y="52"/>
                    <a:pt x="840" y="51"/>
                    <a:pt x="840" y="50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48"/>
                    <a:pt x="840" y="48"/>
                    <a:pt x="840" y="48"/>
                  </a:cubicBezTo>
                  <a:cubicBezTo>
                    <a:pt x="840" y="48"/>
                    <a:pt x="840" y="48"/>
                    <a:pt x="840" y="48"/>
                  </a:cubicBezTo>
                  <a:cubicBezTo>
                    <a:pt x="840" y="47"/>
                    <a:pt x="840" y="47"/>
                    <a:pt x="840" y="4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40" y="46"/>
                    <a:pt x="840" y="45"/>
                    <a:pt x="840" y="45"/>
                  </a:cubicBezTo>
                  <a:cubicBezTo>
                    <a:pt x="840" y="44"/>
                    <a:pt x="840" y="43"/>
                    <a:pt x="840" y="43"/>
                  </a:cubicBezTo>
                  <a:cubicBezTo>
                    <a:pt x="840" y="43"/>
                    <a:pt x="840" y="43"/>
                    <a:pt x="840" y="43"/>
                  </a:cubicBezTo>
                  <a:cubicBezTo>
                    <a:pt x="840" y="43"/>
                    <a:pt x="840" y="43"/>
                    <a:pt x="840" y="43"/>
                  </a:cubicBezTo>
                  <a:cubicBezTo>
                    <a:pt x="840" y="43"/>
                    <a:pt x="840" y="43"/>
                    <a:pt x="840" y="43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0" y="40"/>
                    <a:pt x="840" y="40"/>
                    <a:pt x="840" y="40"/>
                  </a:cubicBezTo>
                  <a:cubicBezTo>
                    <a:pt x="841" y="40"/>
                    <a:pt x="841" y="40"/>
                    <a:pt x="841" y="40"/>
                  </a:cubicBezTo>
                  <a:cubicBezTo>
                    <a:pt x="841" y="40"/>
                    <a:pt x="841" y="39"/>
                    <a:pt x="841" y="39"/>
                  </a:cubicBezTo>
                  <a:cubicBezTo>
                    <a:pt x="841" y="39"/>
                    <a:pt x="841" y="39"/>
                    <a:pt x="841" y="39"/>
                  </a:cubicBezTo>
                  <a:cubicBezTo>
                    <a:pt x="841" y="39"/>
                    <a:pt x="841" y="39"/>
                    <a:pt x="841" y="39"/>
                  </a:cubicBezTo>
                  <a:cubicBezTo>
                    <a:pt x="841" y="39"/>
                    <a:pt x="841" y="39"/>
                    <a:pt x="841" y="39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8"/>
                    <a:pt x="841" y="38"/>
                    <a:pt x="841" y="38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1" y="37"/>
                    <a:pt x="841" y="37"/>
                    <a:pt x="841" y="37"/>
                  </a:cubicBezTo>
                  <a:cubicBezTo>
                    <a:pt x="840" y="36"/>
                    <a:pt x="840" y="36"/>
                    <a:pt x="840" y="36"/>
                  </a:cubicBezTo>
                  <a:cubicBezTo>
                    <a:pt x="840" y="36"/>
                    <a:pt x="840" y="36"/>
                    <a:pt x="840" y="36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9" y="37"/>
                    <a:pt x="839" y="37"/>
                    <a:pt x="839" y="37"/>
                  </a:cubicBezTo>
                  <a:cubicBezTo>
                    <a:pt x="838" y="37"/>
                    <a:pt x="838" y="37"/>
                    <a:pt x="838" y="37"/>
                  </a:cubicBezTo>
                  <a:cubicBezTo>
                    <a:pt x="838" y="37"/>
                    <a:pt x="838" y="37"/>
                    <a:pt x="838" y="37"/>
                  </a:cubicBezTo>
                  <a:cubicBezTo>
                    <a:pt x="838" y="37"/>
                    <a:pt x="837" y="37"/>
                    <a:pt x="837" y="37"/>
                  </a:cubicBezTo>
                  <a:cubicBezTo>
                    <a:pt x="835" y="37"/>
                    <a:pt x="833" y="37"/>
                    <a:pt x="832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0" y="36"/>
                    <a:pt x="830" y="36"/>
                    <a:pt x="830" y="36"/>
                  </a:cubicBezTo>
                  <a:cubicBezTo>
                    <a:pt x="830" y="36"/>
                    <a:pt x="830" y="36"/>
                    <a:pt x="830" y="36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29" y="37"/>
                    <a:pt x="829" y="38"/>
                    <a:pt x="829" y="38"/>
                  </a:cubicBezTo>
                  <a:cubicBezTo>
                    <a:pt x="829" y="39"/>
                    <a:pt x="829" y="39"/>
                    <a:pt x="829" y="39"/>
                  </a:cubicBezTo>
                  <a:cubicBezTo>
                    <a:pt x="829" y="39"/>
                    <a:pt x="829" y="39"/>
                    <a:pt x="829" y="39"/>
                  </a:cubicBezTo>
                  <a:cubicBezTo>
                    <a:pt x="829" y="40"/>
                    <a:pt x="829" y="40"/>
                    <a:pt x="829" y="40"/>
                  </a:cubicBezTo>
                  <a:cubicBezTo>
                    <a:pt x="829" y="40"/>
                    <a:pt x="829" y="40"/>
                    <a:pt x="829" y="40"/>
                  </a:cubicBezTo>
                  <a:cubicBezTo>
                    <a:pt x="829" y="40"/>
                    <a:pt x="829" y="40"/>
                    <a:pt x="829" y="4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830" y="41"/>
                    <a:pt x="830" y="41"/>
                    <a:pt x="830" y="42"/>
                  </a:cubicBezTo>
                  <a:cubicBezTo>
                    <a:pt x="830" y="43"/>
                    <a:pt x="830" y="43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4"/>
                    <a:pt x="830" y="44"/>
                    <a:pt x="830" y="44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30" y="46"/>
                    <a:pt x="830" y="46"/>
                    <a:pt x="830" y="46"/>
                  </a:cubicBezTo>
                  <a:cubicBezTo>
                    <a:pt x="830" y="47"/>
                    <a:pt x="830" y="48"/>
                    <a:pt x="830" y="49"/>
                  </a:cubicBezTo>
                  <a:cubicBezTo>
                    <a:pt x="830" y="49"/>
                    <a:pt x="830" y="49"/>
                    <a:pt x="830" y="49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0"/>
                    <a:pt x="830" y="50"/>
                    <a:pt x="830" y="50"/>
                  </a:cubicBezTo>
                  <a:cubicBezTo>
                    <a:pt x="830" y="51"/>
                    <a:pt x="830" y="51"/>
                    <a:pt x="830" y="51"/>
                  </a:cubicBezTo>
                  <a:cubicBezTo>
                    <a:pt x="830" y="51"/>
                    <a:pt x="830" y="51"/>
                    <a:pt x="830" y="51"/>
                  </a:cubicBezTo>
                  <a:cubicBezTo>
                    <a:pt x="830" y="51"/>
                    <a:pt x="830" y="51"/>
                    <a:pt x="830" y="51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2"/>
                    <a:pt x="830" y="52"/>
                    <a:pt x="830" y="52"/>
                  </a:cubicBezTo>
                  <a:cubicBezTo>
                    <a:pt x="830" y="53"/>
                    <a:pt x="830" y="53"/>
                    <a:pt x="830" y="53"/>
                  </a:cubicBezTo>
                  <a:cubicBezTo>
                    <a:pt x="830" y="54"/>
                    <a:pt x="830" y="54"/>
                    <a:pt x="830" y="55"/>
                  </a:cubicBezTo>
                  <a:cubicBezTo>
                    <a:pt x="830" y="55"/>
                    <a:pt x="830" y="55"/>
                    <a:pt x="830" y="55"/>
                  </a:cubicBezTo>
                  <a:cubicBezTo>
                    <a:pt x="830" y="55"/>
                    <a:pt x="830" y="55"/>
                    <a:pt x="830" y="55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7"/>
                    <a:pt x="830" y="57"/>
                    <a:pt x="830" y="57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0" y="59"/>
                    <a:pt x="830" y="59"/>
                    <a:pt x="830" y="59"/>
                  </a:cubicBezTo>
                  <a:cubicBezTo>
                    <a:pt x="830" y="59"/>
                    <a:pt x="830" y="59"/>
                    <a:pt x="830" y="59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0"/>
                    <a:pt x="830" y="60"/>
                    <a:pt x="830" y="60"/>
                  </a:cubicBezTo>
                  <a:cubicBezTo>
                    <a:pt x="830" y="61"/>
                    <a:pt x="830" y="61"/>
                    <a:pt x="830" y="61"/>
                  </a:cubicBezTo>
                  <a:cubicBezTo>
                    <a:pt x="830" y="61"/>
                    <a:pt x="830" y="61"/>
                    <a:pt x="830" y="61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3"/>
                    <a:pt x="830" y="63"/>
                    <a:pt x="830" y="63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65"/>
                    <a:pt x="830" y="65"/>
                    <a:pt x="830" y="65"/>
                  </a:cubicBezTo>
                  <a:cubicBezTo>
                    <a:pt x="830" y="65"/>
                    <a:pt x="830" y="66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7"/>
                    <a:pt x="830" y="67"/>
                    <a:pt x="830" y="67"/>
                  </a:cubicBezTo>
                  <a:cubicBezTo>
                    <a:pt x="830" y="68"/>
                    <a:pt x="830" y="69"/>
                    <a:pt x="830" y="69"/>
                  </a:cubicBezTo>
                  <a:cubicBezTo>
                    <a:pt x="830" y="69"/>
                    <a:pt x="830" y="69"/>
                    <a:pt x="830" y="69"/>
                  </a:cubicBezTo>
                  <a:cubicBezTo>
                    <a:pt x="830" y="69"/>
                    <a:pt x="830" y="69"/>
                    <a:pt x="830" y="69"/>
                  </a:cubicBezTo>
                  <a:cubicBezTo>
                    <a:pt x="830" y="70"/>
                    <a:pt x="830" y="70"/>
                    <a:pt x="830" y="70"/>
                  </a:cubicBezTo>
                  <a:cubicBezTo>
                    <a:pt x="830" y="70"/>
                    <a:pt x="830" y="70"/>
                    <a:pt x="830" y="70"/>
                  </a:cubicBezTo>
                  <a:cubicBezTo>
                    <a:pt x="830" y="70"/>
                    <a:pt x="830" y="70"/>
                    <a:pt x="830" y="70"/>
                  </a:cubicBezTo>
                  <a:cubicBezTo>
                    <a:pt x="830" y="71"/>
                    <a:pt x="830" y="71"/>
                    <a:pt x="830" y="71"/>
                  </a:cubicBezTo>
                  <a:cubicBezTo>
                    <a:pt x="830" y="72"/>
                    <a:pt x="830" y="72"/>
                    <a:pt x="830" y="72"/>
                  </a:cubicBezTo>
                  <a:cubicBezTo>
                    <a:pt x="830" y="72"/>
                    <a:pt x="830" y="72"/>
                    <a:pt x="830" y="72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30" y="75"/>
                    <a:pt x="830" y="75"/>
                    <a:pt x="830" y="75"/>
                  </a:cubicBezTo>
                  <a:cubicBezTo>
                    <a:pt x="830" y="75"/>
                    <a:pt x="830" y="76"/>
                    <a:pt x="830" y="77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8"/>
                    <a:pt x="830" y="78"/>
                    <a:pt x="830" y="78"/>
                  </a:cubicBezTo>
                  <a:cubicBezTo>
                    <a:pt x="830" y="79"/>
                    <a:pt x="830" y="79"/>
                    <a:pt x="830" y="79"/>
                  </a:cubicBezTo>
                  <a:cubicBezTo>
                    <a:pt x="830" y="79"/>
                    <a:pt x="830" y="79"/>
                    <a:pt x="830" y="79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0"/>
                    <a:pt x="830" y="80"/>
                    <a:pt x="830" y="80"/>
                  </a:cubicBezTo>
                  <a:cubicBezTo>
                    <a:pt x="830" y="81"/>
                    <a:pt x="830" y="81"/>
                    <a:pt x="830" y="81"/>
                  </a:cubicBezTo>
                  <a:cubicBezTo>
                    <a:pt x="830" y="81"/>
                    <a:pt x="830" y="81"/>
                    <a:pt x="830" y="81"/>
                  </a:cubicBezTo>
                  <a:cubicBezTo>
                    <a:pt x="830" y="82"/>
                    <a:pt x="830" y="83"/>
                    <a:pt x="830" y="84"/>
                  </a:cubicBezTo>
                  <a:cubicBezTo>
                    <a:pt x="830" y="84"/>
                    <a:pt x="830" y="84"/>
                    <a:pt x="830" y="84"/>
                  </a:cubicBezTo>
                  <a:cubicBezTo>
                    <a:pt x="830" y="84"/>
                    <a:pt x="830" y="85"/>
                    <a:pt x="830" y="85"/>
                  </a:cubicBezTo>
                  <a:cubicBezTo>
                    <a:pt x="830" y="85"/>
                    <a:pt x="830" y="85"/>
                    <a:pt x="830" y="85"/>
                  </a:cubicBezTo>
                  <a:cubicBezTo>
                    <a:pt x="829" y="86"/>
                    <a:pt x="829" y="86"/>
                    <a:pt x="829" y="86"/>
                  </a:cubicBezTo>
                  <a:cubicBezTo>
                    <a:pt x="830" y="87"/>
                    <a:pt x="830" y="87"/>
                    <a:pt x="830" y="87"/>
                  </a:cubicBezTo>
                  <a:cubicBezTo>
                    <a:pt x="829" y="88"/>
                    <a:pt x="830" y="90"/>
                    <a:pt x="829" y="92"/>
                  </a:cubicBezTo>
                  <a:cubicBezTo>
                    <a:pt x="829" y="93"/>
                    <a:pt x="829" y="93"/>
                    <a:pt x="829" y="93"/>
                  </a:cubicBezTo>
                  <a:cubicBezTo>
                    <a:pt x="829" y="93"/>
                    <a:pt x="829" y="94"/>
                    <a:pt x="829" y="94"/>
                  </a:cubicBezTo>
                  <a:cubicBezTo>
                    <a:pt x="829" y="94"/>
                    <a:pt x="829" y="94"/>
                    <a:pt x="829" y="94"/>
                  </a:cubicBezTo>
                  <a:cubicBezTo>
                    <a:pt x="829" y="94"/>
                    <a:pt x="829" y="94"/>
                    <a:pt x="829" y="94"/>
                  </a:cubicBezTo>
                  <a:cubicBezTo>
                    <a:pt x="829" y="94"/>
                    <a:pt x="829" y="94"/>
                    <a:pt x="829" y="94"/>
                  </a:cubicBezTo>
                  <a:cubicBezTo>
                    <a:pt x="829" y="95"/>
                    <a:pt x="829" y="95"/>
                    <a:pt x="829" y="95"/>
                  </a:cubicBezTo>
                  <a:cubicBezTo>
                    <a:pt x="829" y="95"/>
                    <a:pt x="829" y="95"/>
                    <a:pt x="829" y="95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6"/>
                    <a:pt x="829" y="96"/>
                  </a:cubicBezTo>
                  <a:cubicBezTo>
                    <a:pt x="829" y="96"/>
                    <a:pt x="829" y="97"/>
                    <a:pt x="829" y="97"/>
                  </a:cubicBezTo>
                  <a:cubicBezTo>
                    <a:pt x="829" y="97"/>
                    <a:pt x="829" y="97"/>
                    <a:pt x="829" y="97"/>
                  </a:cubicBezTo>
                  <a:cubicBezTo>
                    <a:pt x="829" y="97"/>
                    <a:pt x="829" y="97"/>
                    <a:pt x="829" y="97"/>
                  </a:cubicBezTo>
                  <a:cubicBezTo>
                    <a:pt x="829" y="97"/>
                    <a:pt x="829" y="97"/>
                    <a:pt x="829" y="97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29" y="98"/>
                    <a:pt x="829" y="98"/>
                    <a:pt x="829" y="98"/>
                  </a:cubicBezTo>
                  <a:cubicBezTo>
                    <a:pt x="830" y="98"/>
                    <a:pt x="830" y="98"/>
                    <a:pt x="830" y="98"/>
                  </a:cubicBezTo>
                  <a:cubicBezTo>
                    <a:pt x="830" y="98"/>
                    <a:pt x="830" y="98"/>
                    <a:pt x="830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1" y="98"/>
                    <a:pt x="831" y="98"/>
                    <a:pt x="831" y="98"/>
                  </a:cubicBezTo>
                  <a:cubicBezTo>
                    <a:pt x="832" y="98"/>
                    <a:pt x="833" y="98"/>
                    <a:pt x="833" y="98"/>
                  </a:cubicBezTo>
                  <a:cubicBezTo>
                    <a:pt x="833" y="98"/>
                    <a:pt x="833" y="98"/>
                    <a:pt x="833" y="98"/>
                  </a:cubicBezTo>
                  <a:cubicBezTo>
                    <a:pt x="835" y="98"/>
                    <a:pt x="835" y="98"/>
                    <a:pt x="835" y="98"/>
                  </a:cubicBezTo>
                  <a:cubicBezTo>
                    <a:pt x="836" y="98"/>
                    <a:pt x="836" y="98"/>
                    <a:pt x="836" y="98"/>
                  </a:cubicBezTo>
                  <a:cubicBezTo>
                    <a:pt x="836" y="98"/>
                    <a:pt x="837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8" y="98"/>
                    <a:pt x="838" y="98"/>
                    <a:pt x="838" y="98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39" y="99"/>
                    <a:pt x="839" y="99"/>
                    <a:pt x="839" y="99"/>
                  </a:cubicBezTo>
                  <a:cubicBezTo>
                    <a:pt x="840" y="99"/>
                    <a:pt x="840" y="99"/>
                    <a:pt x="840" y="99"/>
                  </a:cubicBezTo>
                  <a:cubicBezTo>
                    <a:pt x="841" y="98"/>
                    <a:pt x="841" y="98"/>
                    <a:pt x="841" y="98"/>
                  </a:cubicBezTo>
                  <a:cubicBezTo>
                    <a:pt x="841" y="98"/>
                    <a:pt x="841" y="98"/>
                    <a:pt x="841" y="98"/>
                  </a:cubicBezTo>
                  <a:cubicBezTo>
                    <a:pt x="841" y="98"/>
                    <a:pt x="841" y="98"/>
                    <a:pt x="841" y="98"/>
                  </a:cubicBezTo>
                  <a:cubicBezTo>
                    <a:pt x="841" y="98"/>
                    <a:pt x="841" y="98"/>
                    <a:pt x="841" y="97"/>
                  </a:cubicBezTo>
                  <a:lnTo>
                    <a:pt x="841" y="96"/>
                  </a:lnTo>
                  <a:close/>
                  <a:moveTo>
                    <a:pt x="184" y="97"/>
                  </a:moveTo>
                  <a:cubicBezTo>
                    <a:pt x="184" y="96"/>
                    <a:pt x="184" y="96"/>
                    <a:pt x="184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6"/>
                    <a:pt x="184" y="95"/>
                    <a:pt x="184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4"/>
                    <a:pt x="184" y="94"/>
                    <a:pt x="184" y="94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0"/>
                    <a:pt x="184" y="89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5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4" y="79"/>
                    <a:pt x="184" y="79"/>
                    <a:pt x="184" y="78"/>
                  </a:cubicBezTo>
                  <a:cubicBezTo>
                    <a:pt x="184" y="78"/>
                    <a:pt x="183" y="77"/>
                    <a:pt x="184" y="76"/>
                  </a:cubicBezTo>
                  <a:cubicBezTo>
                    <a:pt x="184" y="76"/>
                    <a:pt x="184" y="75"/>
                    <a:pt x="184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1"/>
                    <a:pt x="184" y="71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4" y="68"/>
                    <a:pt x="184" y="68"/>
                    <a:pt x="183" y="67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4" y="62"/>
                    <a:pt x="184" y="62"/>
                    <a:pt x="184" y="61"/>
                  </a:cubicBezTo>
                  <a:cubicBezTo>
                    <a:pt x="184" y="61"/>
                    <a:pt x="184" y="60"/>
                    <a:pt x="184" y="60"/>
                  </a:cubicBezTo>
                  <a:cubicBezTo>
                    <a:pt x="184" y="59"/>
                    <a:pt x="184" y="59"/>
                    <a:pt x="184" y="58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6"/>
                    <a:pt x="184" y="56"/>
                    <a:pt x="184" y="55"/>
                  </a:cubicBezTo>
                  <a:cubicBezTo>
                    <a:pt x="184" y="55"/>
                    <a:pt x="184" y="55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3"/>
                    <a:pt x="184" y="53"/>
                    <a:pt x="184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3" y="50"/>
                    <a:pt x="183" y="50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8" y="40"/>
                    <a:pt x="178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5"/>
                    <a:pt x="163" y="35"/>
                    <a:pt x="162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0" y="35"/>
                    <a:pt x="160" y="35"/>
                  </a:cubicBezTo>
                  <a:cubicBezTo>
                    <a:pt x="159" y="35"/>
                    <a:pt x="158" y="35"/>
                    <a:pt x="157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8"/>
                    <a:pt x="140" y="37"/>
                    <a:pt x="140" y="37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3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40"/>
                    <a:pt x="129" y="40"/>
                  </a:cubicBezTo>
                  <a:cubicBezTo>
                    <a:pt x="129" y="41"/>
                    <a:pt x="129" y="42"/>
                    <a:pt x="130" y="42"/>
                  </a:cubicBezTo>
                  <a:cubicBezTo>
                    <a:pt x="130" y="43"/>
                    <a:pt x="130" y="43"/>
                    <a:pt x="130" y="44"/>
                  </a:cubicBezTo>
                  <a:cubicBezTo>
                    <a:pt x="130" y="44"/>
                    <a:pt x="130" y="45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9"/>
                  </a:cubicBezTo>
                  <a:cubicBezTo>
                    <a:pt x="130" y="49"/>
                    <a:pt x="130" y="50"/>
                    <a:pt x="130" y="51"/>
                  </a:cubicBezTo>
                  <a:cubicBezTo>
                    <a:pt x="130" y="51"/>
                    <a:pt x="130" y="52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4"/>
                    <a:pt x="130" y="54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55"/>
                    <a:pt x="130" y="55"/>
                    <a:pt x="130" y="56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7"/>
                    <a:pt x="130" y="58"/>
                    <a:pt x="130" y="5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2"/>
                    <a:pt x="130" y="62"/>
                    <a:pt x="130" y="63"/>
                  </a:cubicBezTo>
                  <a:cubicBezTo>
                    <a:pt x="130" y="63"/>
                    <a:pt x="130" y="64"/>
                    <a:pt x="130" y="64"/>
                  </a:cubicBezTo>
                  <a:cubicBezTo>
                    <a:pt x="130" y="65"/>
                    <a:pt x="130" y="66"/>
                    <a:pt x="130" y="67"/>
                  </a:cubicBezTo>
                  <a:cubicBezTo>
                    <a:pt x="130" y="67"/>
                    <a:pt x="130" y="68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0" y="73"/>
                    <a:pt x="130" y="74"/>
                    <a:pt x="130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0" y="76"/>
                    <a:pt x="130" y="77"/>
                    <a:pt x="130" y="78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80"/>
                    <a:pt x="130" y="80"/>
                    <a:pt x="130" y="81"/>
                  </a:cubicBezTo>
                  <a:cubicBezTo>
                    <a:pt x="130" y="83"/>
                    <a:pt x="130" y="84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87"/>
                    <a:pt x="130" y="87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2"/>
                    <a:pt x="130" y="92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4"/>
                    <a:pt x="130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2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5" y="98"/>
                    <a:pt x="135" y="98"/>
                    <a:pt x="136" y="98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9" y="98"/>
                    <a:pt x="139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1" y="97"/>
                    <a:pt x="141" y="96"/>
                    <a:pt x="141" y="96"/>
                  </a:cubicBezTo>
                  <a:cubicBezTo>
                    <a:pt x="141" y="95"/>
                    <a:pt x="141" y="95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93"/>
                    <a:pt x="141" y="92"/>
                    <a:pt x="141" y="92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8"/>
                    <a:pt x="141" y="88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7"/>
                    <a:pt x="141" y="86"/>
                    <a:pt x="141" y="86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3"/>
                    <a:pt x="140" y="83"/>
                    <a:pt x="140" y="82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5"/>
                    <a:pt x="140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0" y="67"/>
                    <a:pt x="140" y="66"/>
                    <a:pt x="140" y="65"/>
                  </a:cubicBezTo>
                  <a:cubicBezTo>
                    <a:pt x="140" y="65"/>
                    <a:pt x="140" y="64"/>
                    <a:pt x="140" y="63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1"/>
                    <a:pt x="140" y="61"/>
                    <a:pt x="140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8"/>
                    <a:pt x="140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57"/>
                    <a:pt x="140" y="56"/>
                    <a:pt x="140" y="56"/>
                  </a:cubicBezTo>
                  <a:cubicBezTo>
                    <a:pt x="140" y="55"/>
                    <a:pt x="140" y="55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2"/>
                    <a:pt x="156" y="42"/>
                    <a:pt x="157" y="42"/>
                  </a:cubicBezTo>
                  <a:cubicBezTo>
                    <a:pt x="157" y="42"/>
                    <a:pt x="158" y="42"/>
                    <a:pt x="158" y="42"/>
                  </a:cubicBezTo>
                  <a:cubicBezTo>
                    <a:pt x="159" y="42"/>
                    <a:pt x="160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7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4" y="64"/>
                    <a:pt x="173" y="65"/>
                    <a:pt x="173" y="65"/>
                  </a:cubicBezTo>
                  <a:cubicBezTo>
                    <a:pt x="173" y="66"/>
                    <a:pt x="173" y="67"/>
                    <a:pt x="173" y="67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3" y="71"/>
                    <a:pt x="173" y="71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3"/>
                    <a:pt x="173" y="74"/>
                    <a:pt x="173" y="75"/>
                  </a:cubicBezTo>
                  <a:cubicBezTo>
                    <a:pt x="173" y="75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9"/>
                    <a:pt x="173" y="79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4"/>
                    <a:pt x="173" y="85"/>
                    <a:pt x="173" y="85"/>
                  </a:cubicBezTo>
                  <a:cubicBezTo>
                    <a:pt x="173" y="87"/>
                    <a:pt x="173" y="88"/>
                    <a:pt x="173" y="89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73" y="90"/>
                    <a:pt x="173" y="91"/>
                    <a:pt x="173" y="92"/>
                  </a:cubicBezTo>
                  <a:cubicBezTo>
                    <a:pt x="173" y="92"/>
                    <a:pt x="173" y="92"/>
                    <a:pt x="173" y="93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6"/>
                    <a:pt x="173" y="96"/>
                  </a:cubicBezTo>
                  <a:cubicBezTo>
                    <a:pt x="172" y="97"/>
                    <a:pt x="172" y="97"/>
                    <a:pt x="172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4" y="98"/>
                  </a:cubicBezTo>
                  <a:cubicBezTo>
                    <a:pt x="174" y="98"/>
                    <a:pt x="175" y="98"/>
                    <a:pt x="175" y="98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8" y="97"/>
                    <a:pt x="178" y="97"/>
                    <a:pt x="178" y="97"/>
                  </a:cubicBezTo>
                  <a:cubicBezTo>
                    <a:pt x="179" y="97"/>
                    <a:pt x="179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8"/>
                    <a:pt x="180" y="98"/>
                    <a:pt x="180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4" y="97"/>
                    <a:pt x="184" y="97"/>
                    <a:pt x="184" y="97"/>
                  </a:cubicBezTo>
                  <a:close/>
                  <a:moveTo>
                    <a:pt x="119" y="36"/>
                  </a:move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8"/>
                    <a:pt x="72" y="38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7" y="36"/>
                    <a:pt x="66" y="36"/>
                    <a:pt x="65" y="36"/>
                  </a:cubicBezTo>
                  <a:cubicBezTo>
                    <a:pt x="65" y="36"/>
                    <a:pt x="64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3" y="123"/>
                    <a:pt x="73" y="124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2" y="128"/>
                    <a:pt x="72" y="127"/>
                    <a:pt x="72" y="127"/>
                  </a:cubicBezTo>
                  <a:cubicBezTo>
                    <a:pt x="73" y="127"/>
                    <a:pt x="74" y="127"/>
                    <a:pt x="75" y="127"/>
                  </a:cubicBezTo>
                  <a:cubicBezTo>
                    <a:pt x="75" y="127"/>
                    <a:pt x="76" y="127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9" y="128"/>
                    <a:pt x="79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6"/>
                    <a:pt x="119" y="36"/>
                    <a:pt x="119" y="36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12" name="Freeform 179"/>
            <p:cNvSpPr>
              <a:spLocks/>
            </p:cNvSpPr>
            <p:nvPr userDrawn="1"/>
          </p:nvSpPr>
          <p:spPr bwMode="gray">
            <a:xfrm>
              <a:off x="4641850" y="3271838"/>
              <a:ext cx="979488" cy="558800"/>
            </a:xfrm>
            <a:custGeom>
              <a:avLst/>
              <a:gdLst>
                <a:gd name="T0" fmla="*/ 313 w 459"/>
                <a:gd name="T1" fmla="*/ 0 h 262"/>
                <a:gd name="T2" fmla="*/ 77 w 459"/>
                <a:gd name="T3" fmla="*/ 55 h 262"/>
                <a:gd name="T4" fmla="*/ 176 w 459"/>
                <a:gd name="T5" fmla="*/ 44 h 262"/>
                <a:gd name="T6" fmla="*/ 0 w 459"/>
                <a:gd name="T7" fmla="*/ 262 h 262"/>
                <a:gd name="T8" fmla="*/ 313 w 45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262">
                  <a:moveTo>
                    <a:pt x="313" y="0"/>
                  </a:moveTo>
                  <a:cubicBezTo>
                    <a:pt x="267" y="0"/>
                    <a:pt x="190" y="16"/>
                    <a:pt x="77" y="55"/>
                  </a:cubicBezTo>
                  <a:cubicBezTo>
                    <a:pt x="119" y="48"/>
                    <a:pt x="151" y="44"/>
                    <a:pt x="176" y="44"/>
                  </a:cubicBezTo>
                  <a:cubicBezTo>
                    <a:pt x="343" y="44"/>
                    <a:pt x="134" y="196"/>
                    <a:pt x="0" y="262"/>
                  </a:cubicBezTo>
                  <a:cubicBezTo>
                    <a:pt x="289" y="163"/>
                    <a:pt x="459" y="0"/>
                    <a:pt x="313" y="0"/>
                  </a:cubicBezTo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13" name="Freeform 180"/>
            <p:cNvSpPr>
              <a:spLocks/>
            </p:cNvSpPr>
            <p:nvPr userDrawn="1"/>
          </p:nvSpPr>
          <p:spPr bwMode="gray">
            <a:xfrm>
              <a:off x="4702175" y="3119438"/>
              <a:ext cx="766763" cy="593725"/>
            </a:xfrm>
            <a:custGeom>
              <a:avLst/>
              <a:gdLst>
                <a:gd name="T0" fmla="*/ 224 w 360"/>
                <a:gd name="T1" fmla="*/ 23 h 279"/>
                <a:gd name="T2" fmla="*/ 70 w 360"/>
                <a:gd name="T3" fmla="*/ 89 h 279"/>
                <a:gd name="T4" fmla="*/ 195 w 360"/>
                <a:gd name="T5" fmla="*/ 63 h 279"/>
                <a:gd name="T6" fmla="*/ 154 w 360"/>
                <a:gd name="T7" fmla="*/ 165 h 279"/>
                <a:gd name="T8" fmla="*/ 6 w 360"/>
                <a:gd name="T9" fmla="*/ 274 h 279"/>
                <a:gd name="T10" fmla="*/ 292 w 360"/>
                <a:gd name="T11" fmla="*/ 97 h 279"/>
                <a:gd name="T12" fmla="*/ 322 w 360"/>
                <a:gd name="T13" fmla="*/ 2 h 279"/>
                <a:gd name="T14" fmla="*/ 224 w 360"/>
                <a:gd name="T15" fmla="*/ 2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279">
                  <a:moveTo>
                    <a:pt x="224" y="23"/>
                  </a:moveTo>
                  <a:cubicBezTo>
                    <a:pt x="187" y="36"/>
                    <a:pt x="100" y="74"/>
                    <a:pt x="70" y="89"/>
                  </a:cubicBezTo>
                  <a:cubicBezTo>
                    <a:pt x="102" y="73"/>
                    <a:pt x="171" y="53"/>
                    <a:pt x="195" y="63"/>
                  </a:cubicBezTo>
                  <a:cubicBezTo>
                    <a:pt x="221" y="73"/>
                    <a:pt x="215" y="112"/>
                    <a:pt x="154" y="165"/>
                  </a:cubicBezTo>
                  <a:cubicBezTo>
                    <a:pt x="72" y="237"/>
                    <a:pt x="6" y="274"/>
                    <a:pt x="6" y="274"/>
                  </a:cubicBezTo>
                  <a:cubicBezTo>
                    <a:pt x="0" y="279"/>
                    <a:pt x="173" y="192"/>
                    <a:pt x="292" y="97"/>
                  </a:cubicBezTo>
                  <a:cubicBezTo>
                    <a:pt x="360" y="43"/>
                    <a:pt x="360" y="6"/>
                    <a:pt x="322" y="2"/>
                  </a:cubicBezTo>
                  <a:cubicBezTo>
                    <a:pt x="299" y="0"/>
                    <a:pt x="268" y="8"/>
                    <a:pt x="224" y="23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114" name="グループ化 113"/>
          <p:cNvGrpSpPr/>
          <p:nvPr userDrawn="1"/>
        </p:nvGrpSpPr>
        <p:grpSpPr bwMode="gray">
          <a:xfrm>
            <a:off x="2991901" y="3499094"/>
            <a:ext cx="3917950" cy="503238"/>
            <a:chOff x="2555875" y="4149725"/>
            <a:chExt cx="3917950" cy="503238"/>
          </a:xfrm>
        </p:grpSpPr>
        <p:sp>
          <p:nvSpPr>
            <p:cNvPr id="115" name="Freeform 5"/>
            <p:cNvSpPr>
              <a:spLocks/>
            </p:cNvSpPr>
            <p:nvPr userDrawn="1"/>
          </p:nvSpPr>
          <p:spPr bwMode="gray">
            <a:xfrm>
              <a:off x="2557463" y="4151313"/>
              <a:ext cx="104775" cy="103187"/>
            </a:xfrm>
            <a:custGeom>
              <a:avLst/>
              <a:gdLst>
                <a:gd name="T0" fmla="*/ 61 w 119"/>
                <a:gd name="T1" fmla="*/ 91 h 115"/>
                <a:gd name="T2" fmla="*/ 55 w 119"/>
                <a:gd name="T3" fmla="*/ 115 h 115"/>
                <a:gd name="T4" fmla="*/ 52 w 119"/>
                <a:gd name="T5" fmla="*/ 103 h 115"/>
                <a:gd name="T6" fmla="*/ 49 w 119"/>
                <a:gd name="T7" fmla="*/ 85 h 115"/>
                <a:gd name="T8" fmla="*/ 36 w 119"/>
                <a:gd name="T9" fmla="*/ 86 h 115"/>
                <a:gd name="T10" fmla="*/ 31 w 119"/>
                <a:gd name="T11" fmla="*/ 85 h 115"/>
                <a:gd name="T12" fmla="*/ 28 w 119"/>
                <a:gd name="T13" fmla="*/ 81 h 115"/>
                <a:gd name="T14" fmla="*/ 45 w 119"/>
                <a:gd name="T15" fmla="*/ 82 h 115"/>
                <a:gd name="T16" fmla="*/ 53 w 119"/>
                <a:gd name="T17" fmla="*/ 78 h 115"/>
                <a:gd name="T18" fmla="*/ 52 w 119"/>
                <a:gd name="T19" fmla="*/ 42 h 115"/>
                <a:gd name="T20" fmla="*/ 12 w 119"/>
                <a:gd name="T21" fmla="*/ 87 h 115"/>
                <a:gd name="T22" fmla="*/ 2 w 119"/>
                <a:gd name="T23" fmla="*/ 91 h 115"/>
                <a:gd name="T24" fmla="*/ 43 w 119"/>
                <a:gd name="T25" fmla="*/ 37 h 115"/>
                <a:gd name="T26" fmla="*/ 23 w 119"/>
                <a:gd name="T27" fmla="*/ 35 h 115"/>
                <a:gd name="T28" fmla="*/ 4 w 119"/>
                <a:gd name="T29" fmla="*/ 36 h 115"/>
                <a:gd name="T30" fmla="*/ 0 w 119"/>
                <a:gd name="T31" fmla="*/ 32 h 115"/>
                <a:gd name="T32" fmla="*/ 0 w 119"/>
                <a:gd name="T33" fmla="*/ 31 h 115"/>
                <a:gd name="T34" fmla="*/ 23 w 119"/>
                <a:gd name="T35" fmla="*/ 32 h 115"/>
                <a:gd name="T36" fmla="*/ 53 w 119"/>
                <a:gd name="T37" fmla="*/ 27 h 115"/>
                <a:gd name="T38" fmla="*/ 52 w 119"/>
                <a:gd name="T39" fmla="*/ 1 h 115"/>
                <a:gd name="T40" fmla="*/ 66 w 119"/>
                <a:gd name="T41" fmla="*/ 4 h 115"/>
                <a:gd name="T42" fmla="*/ 61 w 119"/>
                <a:gd name="T43" fmla="*/ 25 h 115"/>
                <a:gd name="T44" fmla="*/ 88 w 119"/>
                <a:gd name="T45" fmla="*/ 32 h 115"/>
                <a:gd name="T46" fmla="*/ 101 w 119"/>
                <a:gd name="T47" fmla="*/ 23 h 115"/>
                <a:gd name="T48" fmla="*/ 107 w 119"/>
                <a:gd name="T49" fmla="*/ 35 h 115"/>
                <a:gd name="T50" fmla="*/ 68 w 119"/>
                <a:gd name="T51" fmla="*/ 36 h 115"/>
                <a:gd name="T52" fmla="*/ 119 w 119"/>
                <a:gd name="T53" fmla="*/ 81 h 115"/>
                <a:gd name="T54" fmla="*/ 105 w 119"/>
                <a:gd name="T55" fmla="*/ 86 h 115"/>
                <a:gd name="T56" fmla="*/ 84 w 119"/>
                <a:gd name="T57" fmla="*/ 70 h 115"/>
                <a:gd name="T58" fmla="*/ 63 w 119"/>
                <a:gd name="T59" fmla="*/ 35 h 115"/>
                <a:gd name="T60" fmla="*/ 61 w 119"/>
                <a:gd name="T61" fmla="*/ 78 h 115"/>
                <a:gd name="T62" fmla="*/ 67 w 119"/>
                <a:gd name="T63" fmla="*/ 82 h 115"/>
                <a:gd name="T64" fmla="*/ 76 w 119"/>
                <a:gd name="T65" fmla="*/ 75 h 115"/>
                <a:gd name="T66" fmla="*/ 78 w 119"/>
                <a:gd name="T67" fmla="*/ 8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15">
                  <a:moveTo>
                    <a:pt x="65" y="85"/>
                  </a:moveTo>
                  <a:cubicBezTo>
                    <a:pt x="62" y="85"/>
                    <a:pt x="61" y="87"/>
                    <a:pt x="61" y="91"/>
                  </a:cubicBezTo>
                  <a:cubicBezTo>
                    <a:pt x="61" y="93"/>
                    <a:pt x="62" y="104"/>
                    <a:pt x="62" y="107"/>
                  </a:cubicBezTo>
                  <a:cubicBezTo>
                    <a:pt x="62" y="111"/>
                    <a:pt x="59" y="115"/>
                    <a:pt x="55" y="115"/>
                  </a:cubicBezTo>
                  <a:cubicBezTo>
                    <a:pt x="52" y="115"/>
                    <a:pt x="52" y="112"/>
                    <a:pt x="52" y="110"/>
                  </a:cubicBezTo>
                  <a:cubicBezTo>
                    <a:pt x="52" y="109"/>
                    <a:pt x="52" y="103"/>
                    <a:pt x="52" y="103"/>
                  </a:cubicBezTo>
                  <a:cubicBezTo>
                    <a:pt x="53" y="98"/>
                    <a:pt x="53" y="90"/>
                    <a:pt x="53" y="90"/>
                  </a:cubicBezTo>
                  <a:cubicBezTo>
                    <a:pt x="53" y="85"/>
                    <a:pt x="51" y="85"/>
                    <a:pt x="49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1" y="85"/>
                    <a:pt x="38" y="86"/>
                    <a:pt x="36" y="86"/>
                  </a:cubicBezTo>
                  <a:cubicBezTo>
                    <a:pt x="36" y="86"/>
                    <a:pt x="33" y="86"/>
                    <a:pt x="33" y="86"/>
                  </a:cubicBezTo>
                  <a:cubicBezTo>
                    <a:pt x="32" y="86"/>
                    <a:pt x="32" y="86"/>
                    <a:pt x="31" y="85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2"/>
                    <a:pt x="28" y="82"/>
                    <a:pt x="28" y="81"/>
                  </a:cubicBezTo>
                  <a:cubicBezTo>
                    <a:pt x="28" y="81"/>
                    <a:pt x="29" y="81"/>
                    <a:pt x="29" y="81"/>
                  </a:cubicBezTo>
                  <a:cubicBezTo>
                    <a:pt x="31" y="81"/>
                    <a:pt x="43" y="82"/>
                    <a:pt x="45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53" y="82"/>
                    <a:pt x="53" y="80"/>
                    <a:pt x="53" y="78"/>
                  </a:cubicBezTo>
                  <a:cubicBezTo>
                    <a:pt x="53" y="73"/>
                    <a:pt x="53" y="49"/>
                    <a:pt x="53" y="44"/>
                  </a:cubicBezTo>
                  <a:cubicBezTo>
                    <a:pt x="53" y="43"/>
                    <a:pt x="53" y="42"/>
                    <a:pt x="52" y="42"/>
                  </a:cubicBezTo>
                  <a:cubicBezTo>
                    <a:pt x="51" y="42"/>
                    <a:pt x="51" y="42"/>
                    <a:pt x="48" y="47"/>
                  </a:cubicBezTo>
                  <a:cubicBezTo>
                    <a:pt x="43" y="56"/>
                    <a:pt x="33" y="73"/>
                    <a:pt x="12" y="87"/>
                  </a:cubicBezTo>
                  <a:cubicBezTo>
                    <a:pt x="12" y="87"/>
                    <a:pt x="4" y="92"/>
                    <a:pt x="3" y="92"/>
                  </a:cubicBezTo>
                  <a:cubicBezTo>
                    <a:pt x="2" y="92"/>
                    <a:pt x="2" y="92"/>
                    <a:pt x="2" y="91"/>
                  </a:cubicBezTo>
                  <a:cubicBezTo>
                    <a:pt x="2" y="91"/>
                    <a:pt x="9" y="85"/>
                    <a:pt x="10" y="84"/>
                  </a:cubicBezTo>
                  <a:cubicBezTo>
                    <a:pt x="27" y="68"/>
                    <a:pt x="43" y="41"/>
                    <a:pt x="43" y="37"/>
                  </a:cubicBezTo>
                  <a:cubicBezTo>
                    <a:pt x="43" y="35"/>
                    <a:pt x="41" y="35"/>
                    <a:pt x="40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9" y="35"/>
                    <a:pt x="14" y="35"/>
                    <a:pt x="9" y="35"/>
                  </a:cubicBezTo>
                  <a:cubicBezTo>
                    <a:pt x="8" y="35"/>
                    <a:pt x="5" y="36"/>
                    <a:pt x="4" y="36"/>
                  </a:cubicBezTo>
                  <a:cubicBezTo>
                    <a:pt x="4" y="36"/>
                    <a:pt x="3" y="36"/>
                    <a:pt x="3" y="3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5" y="31"/>
                    <a:pt x="6" y="31"/>
                  </a:cubicBezTo>
                  <a:cubicBezTo>
                    <a:pt x="13" y="31"/>
                    <a:pt x="18" y="32"/>
                    <a:pt x="23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3" y="32"/>
                    <a:pt x="53" y="30"/>
                    <a:pt x="53" y="27"/>
                  </a:cubicBezTo>
                  <a:cubicBezTo>
                    <a:pt x="53" y="16"/>
                    <a:pt x="53" y="12"/>
                    <a:pt x="53" y="9"/>
                  </a:cubicBezTo>
                  <a:cubicBezTo>
                    <a:pt x="53" y="8"/>
                    <a:pt x="52" y="1"/>
                    <a:pt x="52" y="1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66" y="1"/>
                    <a:pt x="66" y="4"/>
                  </a:cubicBezTo>
                  <a:cubicBezTo>
                    <a:pt x="66" y="4"/>
                    <a:pt x="63" y="7"/>
                    <a:pt x="63" y="7"/>
                  </a:cubicBezTo>
                  <a:cubicBezTo>
                    <a:pt x="61" y="10"/>
                    <a:pt x="61" y="21"/>
                    <a:pt x="61" y="25"/>
                  </a:cubicBezTo>
                  <a:cubicBezTo>
                    <a:pt x="61" y="29"/>
                    <a:pt x="61" y="32"/>
                    <a:pt x="65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4" y="32"/>
                    <a:pt x="95" y="32"/>
                    <a:pt x="97" y="28"/>
                  </a:cubicBezTo>
                  <a:cubicBezTo>
                    <a:pt x="99" y="23"/>
                    <a:pt x="100" y="23"/>
                    <a:pt x="101" y="23"/>
                  </a:cubicBezTo>
                  <a:cubicBezTo>
                    <a:pt x="102" y="23"/>
                    <a:pt x="114" y="31"/>
                    <a:pt x="114" y="33"/>
                  </a:cubicBezTo>
                  <a:cubicBezTo>
                    <a:pt x="114" y="35"/>
                    <a:pt x="111" y="35"/>
                    <a:pt x="107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9" y="35"/>
                    <a:pt x="68" y="35"/>
                    <a:pt x="68" y="36"/>
                  </a:cubicBezTo>
                  <a:cubicBezTo>
                    <a:pt x="68" y="41"/>
                    <a:pt x="88" y="68"/>
                    <a:pt x="116" y="79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81"/>
                    <a:pt x="112" y="82"/>
                    <a:pt x="110" y="83"/>
                  </a:cubicBezTo>
                  <a:cubicBezTo>
                    <a:pt x="108" y="83"/>
                    <a:pt x="107" y="84"/>
                    <a:pt x="105" y="86"/>
                  </a:cubicBezTo>
                  <a:cubicBezTo>
                    <a:pt x="104" y="87"/>
                    <a:pt x="103" y="87"/>
                    <a:pt x="103" y="87"/>
                  </a:cubicBezTo>
                  <a:cubicBezTo>
                    <a:pt x="103" y="87"/>
                    <a:pt x="92" y="80"/>
                    <a:pt x="84" y="70"/>
                  </a:cubicBezTo>
                  <a:cubicBezTo>
                    <a:pt x="82" y="68"/>
                    <a:pt x="72" y="56"/>
                    <a:pt x="65" y="37"/>
                  </a:cubicBezTo>
                  <a:cubicBezTo>
                    <a:pt x="64" y="36"/>
                    <a:pt x="64" y="35"/>
                    <a:pt x="63" y="35"/>
                  </a:cubicBezTo>
                  <a:cubicBezTo>
                    <a:pt x="61" y="35"/>
                    <a:pt x="61" y="37"/>
                    <a:pt x="61" y="38"/>
                  </a:cubicBezTo>
                  <a:cubicBezTo>
                    <a:pt x="61" y="49"/>
                    <a:pt x="61" y="67"/>
                    <a:pt x="61" y="78"/>
                  </a:cubicBezTo>
                  <a:cubicBezTo>
                    <a:pt x="61" y="80"/>
                    <a:pt x="61" y="82"/>
                    <a:pt x="65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1" y="82"/>
                    <a:pt x="72" y="82"/>
                    <a:pt x="73" y="78"/>
                  </a:cubicBezTo>
                  <a:cubicBezTo>
                    <a:pt x="74" y="77"/>
                    <a:pt x="75" y="75"/>
                    <a:pt x="76" y="75"/>
                  </a:cubicBezTo>
                  <a:cubicBezTo>
                    <a:pt x="78" y="75"/>
                    <a:pt x="85" y="82"/>
                    <a:pt x="85" y="83"/>
                  </a:cubicBezTo>
                  <a:cubicBezTo>
                    <a:pt x="85" y="85"/>
                    <a:pt x="83" y="85"/>
                    <a:pt x="78" y="85"/>
                  </a:cubicBezTo>
                  <a:lnTo>
                    <a:pt x="65" y="85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6"/>
            <p:cNvSpPr>
              <a:spLocks noEditPoints="1"/>
            </p:cNvSpPr>
            <p:nvPr userDrawn="1"/>
          </p:nvSpPr>
          <p:spPr bwMode="gray">
            <a:xfrm>
              <a:off x="2671763" y="4151313"/>
              <a:ext cx="98425" cy="103187"/>
            </a:xfrm>
            <a:custGeom>
              <a:avLst/>
              <a:gdLst>
                <a:gd name="T0" fmla="*/ 48 w 112"/>
                <a:gd name="T1" fmla="*/ 104 h 117"/>
                <a:gd name="T2" fmla="*/ 2 w 112"/>
                <a:gd name="T3" fmla="*/ 115 h 117"/>
                <a:gd name="T4" fmla="*/ 3 w 112"/>
                <a:gd name="T5" fmla="*/ 113 h 117"/>
                <a:gd name="T6" fmla="*/ 41 w 112"/>
                <a:gd name="T7" fmla="*/ 94 h 117"/>
                <a:gd name="T8" fmla="*/ 14 w 112"/>
                <a:gd name="T9" fmla="*/ 45 h 117"/>
                <a:gd name="T10" fmla="*/ 17 w 112"/>
                <a:gd name="T11" fmla="*/ 54 h 117"/>
                <a:gd name="T12" fmla="*/ 5 w 112"/>
                <a:gd name="T13" fmla="*/ 53 h 117"/>
                <a:gd name="T14" fmla="*/ 3 w 112"/>
                <a:gd name="T15" fmla="*/ 40 h 117"/>
                <a:gd name="T16" fmla="*/ 1 w 112"/>
                <a:gd name="T17" fmla="*/ 37 h 117"/>
                <a:gd name="T18" fmla="*/ 35 w 112"/>
                <a:gd name="T19" fmla="*/ 15 h 117"/>
                <a:gd name="T20" fmla="*/ 20 w 112"/>
                <a:gd name="T21" fmla="*/ 36 h 117"/>
                <a:gd name="T22" fmla="*/ 14 w 112"/>
                <a:gd name="T23" fmla="*/ 45 h 117"/>
                <a:gd name="T24" fmla="*/ 24 w 112"/>
                <a:gd name="T25" fmla="*/ 17 h 117"/>
                <a:gd name="T26" fmla="*/ 14 w 112"/>
                <a:gd name="T27" fmla="*/ 17 h 117"/>
                <a:gd name="T28" fmla="*/ 1 w 112"/>
                <a:gd name="T29" fmla="*/ 4 h 117"/>
                <a:gd name="T30" fmla="*/ 77 w 112"/>
                <a:gd name="T31" fmla="*/ 50 h 117"/>
                <a:gd name="T32" fmla="*/ 84 w 112"/>
                <a:gd name="T33" fmla="*/ 46 h 117"/>
                <a:gd name="T34" fmla="*/ 90 w 112"/>
                <a:gd name="T35" fmla="*/ 57 h 117"/>
                <a:gd name="T36" fmla="*/ 90 w 112"/>
                <a:gd name="T37" fmla="*/ 91 h 117"/>
                <a:gd name="T38" fmla="*/ 80 w 112"/>
                <a:gd name="T39" fmla="*/ 95 h 117"/>
                <a:gd name="T40" fmla="*/ 33 w 112"/>
                <a:gd name="T41" fmla="*/ 94 h 117"/>
                <a:gd name="T42" fmla="*/ 24 w 112"/>
                <a:gd name="T43" fmla="*/ 99 h 117"/>
                <a:gd name="T44" fmla="*/ 21 w 112"/>
                <a:gd name="T45" fmla="*/ 69 h 117"/>
                <a:gd name="T46" fmla="*/ 21 w 112"/>
                <a:gd name="T47" fmla="*/ 46 h 117"/>
                <a:gd name="T48" fmla="*/ 33 w 112"/>
                <a:gd name="T49" fmla="*/ 50 h 117"/>
                <a:gd name="T50" fmla="*/ 33 w 112"/>
                <a:gd name="T51" fmla="*/ 53 h 117"/>
                <a:gd name="T52" fmla="*/ 33 w 112"/>
                <a:gd name="T53" fmla="*/ 62 h 117"/>
                <a:gd name="T54" fmla="*/ 80 w 112"/>
                <a:gd name="T55" fmla="*/ 56 h 117"/>
                <a:gd name="T56" fmla="*/ 33 w 112"/>
                <a:gd name="T57" fmla="*/ 53 h 117"/>
                <a:gd name="T58" fmla="*/ 30 w 112"/>
                <a:gd name="T59" fmla="*/ 72 h 117"/>
                <a:gd name="T60" fmla="*/ 77 w 112"/>
                <a:gd name="T61" fmla="*/ 76 h 117"/>
                <a:gd name="T62" fmla="*/ 77 w 112"/>
                <a:gd name="T63" fmla="*/ 66 h 117"/>
                <a:gd name="T64" fmla="*/ 92 w 112"/>
                <a:gd name="T65" fmla="*/ 14 h 117"/>
                <a:gd name="T66" fmla="*/ 99 w 112"/>
                <a:gd name="T67" fmla="*/ 10 h 117"/>
                <a:gd name="T68" fmla="*/ 107 w 112"/>
                <a:gd name="T69" fmla="*/ 22 h 117"/>
                <a:gd name="T70" fmla="*/ 88 w 112"/>
                <a:gd name="T71" fmla="*/ 27 h 117"/>
                <a:gd name="T72" fmla="*/ 93 w 112"/>
                <a:gd name="T73" fmla="*/ 18 h 117"/>
                <a:gd name="T74" fmla="*/ 77 w 112"/>
                <a:gd name="T75" fmla="*/ 17 h 117"/>
                <a:gd name="T76" fmla="*/ 105 w 112"/>
                <a:gd name="T77" fmla="*/ 44 h 117"/>
                <a:gd name="T78" fmla="*/ 112 w 112"/>
                <a:gd name="T79" fmla="*/ 47 h 117"/>
                <a:gd name="T80" fmla="*/ 103 w 112"/>
                <a:gd name="T81" fmla="*/ 54 h 117"/>
                <a:gd name="T82" fmla="*/ 81 w 112"/>
                <a:gd name="T83" fmla="*/ 34 h 117"/>
                <a:gd name="T84" fmla="*/ 73 w 112"/>
                <a:gd name="T85" fmla="*/ 19 h 117"/>
                <a:gd name="T86" fmla="*/ 45 w 112"/>
                <a:gd name="T87" fmla="*/ 44 h 117"/>
                <a:gd name="T88" fmla="*/ 33 w 112"/>
                <a:gd name="T89" fmla="*/ 46 h 117"/>
                <a:gd name="T90" fmla="*/ 56 w 112"/>
                <a:gd name="T91" fmla="*/ 29 h 117"/>
                <a:gd name="T92" fmla="*/ 60 w 112"/>
                <a:gd name="T93" fmla="*/ 17 h 117"/>
                <a:gd name="T94" fmla="*/ 46 w 112"/>
                <a:gd name="T95" fmla="*/ 22 h 117"/>
                <a:gd name="T96" fmla="*/ 30 w 112"/>
                <a:gd name="T97" fmla="*/ 33 h 117"/>
                <a:gd name="T98" fmla="*/ 36 w 112"/>
                <a:gd name="T99" fmla="*/ 25 h 117"/>
                <a:gd name="T100" fmla="*/ 51 w 112"/>
                <a:gd name="T101" fmla="*/ 0 h 117"/>
                <a:gd name="T102" fmla="*/ 59 w 112"/>
                <a:gd name="T103" fmla="*/ 8 h 117"/>
                <a:gd name="T104" fmla="*/ 57 w 112"/>
                <a:gd name="T105" fmla="*/ 14 h 117"/>
                <a:gd name="T106" fmla="*/ 33 w 112"/>
                <a:gd name="T107" fmla="*/ 79 h 117"/>
                <a:gd name="T108" fmla="*/ 33 w 112"/>
                <a:gd name="T109" fmla="*/ 90 h 117"/>
                <a:gd name="T110" fmla="*/ 80 w 112"/>
                <a:gd name="T111" fmla="*/ 83 h 117"/>
                <a:gd name="T112" fmla="*/ 33 w 112"/>
                <a:gd name="T113" fmla="*/ 79 h 117"/>
                <a:gd name="T114" fmla="*/ 102 w 112"/>
                <a:gd name="T115" fmla="*/ 112 h 117"/>
                <a:gd name="T116" fmla="*/ 85 w 112"/>
                <a:gd name="T117" fmla="*/ 109 h 117"/>
                <a:gd name="T118" fmla="*/ 62 w 112"/>
                <a:gd name="T119" fmla="*/ 9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117">
                  <a:moveTo>
                    <a:pt x="52" y="103"/>
                  </a:moveTo>
                  <a:cubicBezTo>
                    <a:pt x="52" y="104"/>
                    <a:pt x="51" y="104"/>
                    <a:pt x="48" y="104"/>
                  </a:cubicBezTo>
                  <a:cubicBezTo>
                    <a:pt x="46" y="105"/>
                    <a:pt x="38" y="108"/>
                    <a:pt x="36" y="109"/>
                  </a:cubicBezTo>
                  <a:cubicBezTo>
                    <a:pt x="17" y="115"/>
                    <a:pt x="4" y="115"/>
                    <a:pt x="2" y="115"/>
                  </a:cubicBezTo>
                  <a:cubicBezTo>
                    <a:pt x="1" y="115"/>
                    <a:pt x="0" y="115"/>
                    <a:pt x="0" y="115"/>
                  </a:cubicBezTo>
                  <a:cubicBezTo>
                    <a:pt x="0" y="114"/>
                    <a:pt x="1" y="114"/>
                    <a:pt x="3" y="113"/>
                  </a:cubicBezTo>
                  <a:cubicBezTo>
                    <a:pt x="14" y="110"/>
                    <a:pt x="25" y="106"/>
                    <a:pt x="36" y="98"/>
                  </a:cubicBezTo>
                  <a:cubicBezTo>
                    <a:pt x="37" y="98"/>
                    <a:pt x="40" y="94"/>
                    <a:pt x="41" y="94"/>
                  </a:cubicBezTo>
                  <a:cubicBezTo>
                    <a:pt x="42" y="94"/>
                    <a:pt x="52" y="101"/>
                    <a:pt x="52" y="103"/>
                  </a:cubicBezTo>
                  <a:close/>
                  <a:moveTo>
                    <a:pt x="14" y="45"/>
                  </a:moveTo>
                  <a:cubicBezTo>
                    <a:pt x="14" y="46"/>
                    <a:pt x="14" y="47"/>
                    <a:pt x="16" y="50"/>
                  </a:cubicBezTo>
                  <a:cubicBezTo>
                    <a:pt x="16" y="51"/>
                    <a:pt x="17" y="53"/>
                    <a:pt x="17" y="54"/>
                  </a:cubicBezTo>
                  <a:cubicBezTo>
                    <a:pt x="17" y="59"/>
                    <a:pt x="13" y="60"/>
                    <a:pt x="11" y="60"/>
                  </a:cubicBezTo>
                  <a:cubicBezTo>
                    <a:pt x="8" y="60"/>
                    <a:pt x="5" y="57"/>
                    <a:pt x="5" y="53"/>
                  </a:cubicBezTo>
                  <a:cubicBezTo>
                    <a:pt x="5" y="52"/>
                    <a:pt x="6" y="49"/>
                    <a:pt x="6" y="48"/>
                  </a:cubicBezTo>
                  <a:cubicBezTo>
                    <a:pt x="6" y="44"/>
                    <a:pt x="5" y="43"/>
                    <a:pt x="3" y="40"/>
                  </a:cubicBezTo>
                  <a:cubicBezTo>
                    <a:pt x="2" y="40"/>
                    <a:pt x="0" y="38"/>
                    <a:pt x="0" y="38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2" y="38"/>
                    <a:pt x="6" y="38"/>
                    <a:pt x="6" y="38"/>
                  </a:cubicBezTo>
                  <a:cubicBezTo>
                    <a:pt x="12" y="38"/>
                    <a:pt x="33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23" y="32"/>
                    <a:pt x="20" y="36"/>
                  </a:cubicBezTo>
                  <a:cubicBezTo>
                    <a:pt x="19" y="37"/>
                    <a:pt x="16" y="41"/>
                    <a:pt x="15" y="42"/>
                  </a:cubicBezTo>
                  <a:cubicBezTo>
                    <a:pt x="14" y="43"/>
                    <a:pt x="14" y="45"/>
                    <a:pt x="14" y="45"/>
                  </a:cubicBezTo>
                  <a:close/>
                  <a:moveTo>
                    <a:pt x="3" y="4"/>
                  </a:moveTo>
                  <a:cubicBezTo>
                    <a:pt x="15" y="4"/>
                    <a:pt x="24" y="11"/>
                    <a:pt x="24" y="17"/>
                  </a:cubicBezTo>
                  <a:cubicBezTo>
                    <a:pt x="24" y="20"/>
                    <a:pt x="22" y="22"/>
                    <a:pt x="19" y="22"/>
                  </a:cubicBezTo>
                  <a:cubicBezTo>
                    <a:pt x="16" y="22"/>
                    <a:pt x="16" y="21"/>
                    <a:pt x="14" y="17"/>
                  </a:cubicBezTo>
                  <a:cubicBezTo>
                    <a:pt x="11" y="12"/>
                    <a:pt x="5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lose/>
                  <a:moveTo>
                    <a:pt x="77" y="50"/>
                  </a:moveTo>
                  <a:cubicBezTo>
                    <a:pt x="78" y="50"/>
                    <a:pt x="79" y="50"/>
                    <a:pt x="80" y="48"/>
                  </a:cubicBezTo>
                  <a:cubicBezTo>
                    <a:pt x="83" y="46"/>
                    <a:pt x="83" y="46"/>
                    <a:pt x="84" y="46"/>
                  </a:cubicBezTo>
                  <a:cubicBezTo>
                    <a:pt x="86" y="46"/>
                    <a:pt x="92" y="50"/>
                    <a:pt x="92" y="52"/>
                  </a:cubicBezTo>
                  <a:cubicBezTo>
                    <a:pt x="92" y="53"/>
                    <a:pt x="90" y="56"/>
                    <a:pt x="90" y="57"/>
                  </a:cubicBezTo>
                  <a:cubicBezTo>
                    <a:pt x="89" y="59"/>
                    <a:pt x="89" y="71"/>
                    <a:pt x="89" y="74"/>
                  </a:cubicBezTo>
                  <a:cubicBezTo>
                    <a:pt x="89" y="76"/>
                    <a:pt x="90" y="89"/>
                    <a:pt x="90" y="91"/>
                  </a:cubicBezTo>
                  <a:cubicBezTo>
                    <a:pt x="90" y="98"/>
                    <a:pt x="83" y="98"/>
                    <a:pt x="83" y="98"/>
                  </a:cubicBezTo>
                  <a:cubicBezTo>
                    <a:pt x="80" y="98"/>
                    <a:pt x="80" y="97"/>
                    <a:pt x="80" y="95"/>
                  </a:cubicBezTo>
                  <a:cubicBezTo>
                    <a:pt x="79" y="94"/>
                    <a:pt x="78" y="94"/>
                    <a:pt x="77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2" y="94"/>
                    <a:pt x="31" y="94"/>
                    <a:pt x="31" y="95"/>
                  </a:cubicBezTo>
                  <a:cubicBezTo>
                    <a:pt x="29" y="97"/>
                    <a:pt x="28" y="99"/>
                    <a:pt x="24" y="99"/>
                  </a:cubicBezTo>
                  <a:cubicBezTo>
                    <a:pt x="20" y="99"/>
                    <a:pt x="20" y="98"/>
                    <a:pt x="20" y="95"/>
                  </a:cubicBezTo>
                  <a:cubicBezTo>
                    <a:pt x="20" y="91"/>
                    <a:pt x="21" y="73"/>
                    <a:pt x="21" y="69"/>
                  </a:cubicBezTo>
                  <a:cubicBezTo>
                    <a:pt x="21" y="66"/>
                    <a:pt x="20" y="49"/>
                    <a:pt x="20" y="48"/>
                  </a:cubicBezTo>
                  <a:cubicBezTo>
                    <a:pt x="20" y="47"/>
                    <a:pt x="21" y="46"/>
                    <a:pt x="21" y="46"/>
                  </a:cubicBezTo>
                  <a:cubicBezTo>
                    <a:pt x="23" y="46"/>
                    <a:pt x="29" y="49"/>
                    <a:pt x="30" y="49"/>
                  </a:cubicBezTo>
                  <a:cubicBezTo>
                    <a:pt x="30" y="49"/>
                    <a:pt x="32" y="50"/>
                    <a:pt x="33" y="50"/>
                  </a:cubicBezTo>
                  <a:lnTo>
                    <a:pt x="77" y="50"/>
                  </a:lnTo>
                  <a:close/>
                  <a:moveTo>
                    <a:pt x="33" y="53"/>
                  </a:moveTo>
                  <a:cubicBezTo>
                    <a:pt x="30" y="53"/>
                    <a:pt x="30" y="55"/>
                    <a:pt x="30" y="58"/>
                  </a:cubicBezTo>
                  <a:cubicBezTo>
                    <a:pt x="30" y="61"/>
                    <a:pt x="30" y="62"/>
                    <a:pt x="33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0" y="62"/>
                    <a:pt x="80" y="61"/>
                    <a:pt x="80" y="56"/>
                  </a:cubicBezTo>
                  <a:cubicBezTo>
                    <a:pt x="80" y="55"/>
                    <a:pt x="80" y="53"/>
                    <a:pt x="77" y="53"/>
                  </a:cubicBezTo>
                  <a:lnTo>
                    <a:pt x="33" y="53"/>
                  </a:lnTo>
                  <a:close/>
                  <a:moveTo>
                    <a:pt x="33" y="66"/>
                  </a:moveTo>
                  <a:cubicBezTo>
                    <a:pt x="30" y="66"/>
                    <a:pt x="30" y="67"/>
                    <a:pt x="30" y="72"/>
                  </a:cubicBezTo>
                  <a:cubicBezTo>
                    <a:pt x="30" y="74"/>
                    <a:pt x="30" y="76"/>
                    <a:pt x="3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0" y="76"/>
                    <a:pt x="80" y="75"/>
                    <a:pt x="80" y="70"/>
                  </a:cubicBezTo>
                  <a:cubicBezTo>
                    <a:pt x="80" y="68"/>
                    <a:pt x="80" y="66"/>
                    <a:pt x="77" y="66"/>
                  </a:cubicBezTo>
                  <a:lnTo>
                    <a:pt x="33" y="66"/>
                  </a:lnTo>
                  <a:close/>
                  <a:moveTo>
                    <a:pt x="92" y="14"/>
                  </a:moveTo>
                  <a:cubicBezTo>
                    <a:pt x="93" y="14"/>
                    <a:pt x="94" y="14"/>
                    <a:pt x="94" y="14"/>
                  </a:cubicBezTo>
                  <a:cubicBezTo>
                    <a:pt x="95" y="13"/>
                    <a:pt x="98" y="10"/>
                    <a:pt x="99" y="10"/>
                  </a:cubicBezTo>
                  <a:cubicBezTo>
                    <a:pt x="100" y="10"/>
                    <a:pt x="110" y="18"/>
                    <a:pt x="110" y="20"/>
                  </a:cubicBezTo>
                  <a:cubicBezTo>
                    <a:pt x="110" y="22"/>
                    <a:pt x="108" y="22"/>
                    <a:pt x="107" y="22"/>
                  </a:cubicBezTo>
                  <a:cubicBezTo>
                    <a:pt x="100" y="22"/>
                    <a:pt x="100" y="22"/>
                    <a:pt x="97" y="23"/>
                  </a:cubicBezTo>
                  <a:cubicBezTo>
                    <a:pt x="96" y="23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93" y="20"/>
                    <a:pt x="93" y="18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5" y="17"/>
                    <a:pt x="75" y="18"/>
                  </a:cubicBezTo>
                  <a:cubicBezTo>
                    <a:pt x="75" y="19"/>
                    <a:pt x="81" y="34"/>
                    <a:pt x="105" y="44"/>
                  </a:cubicBezTo>
                  <a:cubicBezTo>
                    <a:pt x="106" y="44"/>
                    <a:pt x="110" y="46"/>
                    <a:pt x="111" y="46"/>
                  </a:cubicBezTo>
                  <a:cubicBezTo>
                    <a:pt x="112" y="46"/>
                    <a:pt x="112" y="47"/>
                    <a:pt x="112" y="47"/>
                  </a:cubicBezTo>
                  <a:cubicBezTo>
                    <a:pt x="112" y="48"/>
                    <a:pt x="108" y="49"/>
                    <a:pt x="108" y="49"/>
                  </a:cubicBezTo>
                  <a:cubicBezTo>
                    <a:pt x="106" y="50"/>
                    <a:pt x="106" y="51"/>
                    <a:pt x="103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4"/>
                    <a:pt x="89" y="48"/>
                    <a:pt x="81" y="34"/>
                  </a:cubicBezTo>
                  <a:cubicBezTo>
                    <a:pt x="78" y="30"/>
                    <a:pt x="75" y="25"/>
                    <a:pt x="73" y="2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21"/>
                    <a:pt x="72" y="21"/>
                  </a:cubicBezTo>
                  <a:cubicBezTo>
                    <a:pt x="69" y="25"/>
                    <a:pt x="62" y="38"/>
                    <a:pt x="45" y="44"/>
                  </a:cubicBezTo>
                  <a:cubicBezTo>
                    <a:pt x="43" y="45"/>
                    <a:pt x="36" y="47"/>
                    <a:pt x="34" y="47"/>
                  </a:cubicBezTo>
                  <a:cubicBezTo>
                    <a:pt x="34" y="47"/>
                    <a:pt x="33" y="47"/>
                    <a:pt x="33" y="46"/>
                  </a:cubicBezTo>
                  <a:cubicBezTo>
                    <a:pt x="33" y="46"/>
                    <a:pt x="35" y="45"/>
                    <a:pt x="36" y="44"/>
                  </a:cubicBezTo>
                  <a:cubicBezTo>
                    <a:pt x="41" y="42"/>
                    <a:pt x="51" y="37"/>
                    <a:pt x="56" y="29"/>
                  </a:cubicBezTo>
                  <a:cubicBezTo>
                    <a:pt x="60" y="25"/>
                    <a:pt x="62" y="20"/>
                    <a:pt x="62" y="18"/>
                  </a:cubicBezTo>
                  <a:cubicBezTo>
                    <a:pt x="62" y="17"/>
                    <a:pt x="61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1" y="17"/>
                    <a:pt x="50" y="18"/>
                    <a:pt x="46" y="22"/>
                  </a:cubicBezTo>
                  <a:cubicBezTo>
                    <a:pt x="40" y="28"/>
                    <a:pt x="38" y="29"/>
                    <a:pt x="32" y="32"/>
                  </a:cubicBezTo>
                  <a:cubicBezTo>
                    <a:pt x="31" y="33"/>
                    <a:pt x="31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6" y="26"/>
                    <a:pt x="36" y="25"/>
                  </a:cubicBezTo>
                  <a:cubicBezTo>
                    <a:pt x="40" y="22"/>
                    <a:pt x="48" y="11"/>
                    <a:pt x="49" y="3"/>
                  </a:cubicBezTo>
                  <a:cubicBezTo>
                    <a:pt x="50" y="1"/>
                    <a:pt x="50" y="0"/>
                    <a:pt x="51" y="0"/>
                  </a:cubicBezTo>
                  <a:cubicBezTo>
                    <a:pt x="51" y="0"/>
                    <a:pt x="63" y="4"/>
                    <a:pt x="63" y="6"/>
                  </a:cubicBezTo>
                  <a:cubicBezTo>
                    <a:pt x="63" y="7"/>
                    <a:pt x="62" y="7"/>
                    <a:pt x="59" y="8"/>
                  </a:cubicBezTo>
                  <a:cubicBezTo>
                    <a:pt x="58" y="8"/>
                    <a:pt x="55" y="12"/>
                    <a:pt x="55" y="13"/>
                  </a:cubicBezTo>
                  <a:cubicBezTo>
                    <a:pt x="55" y="14"/>
                    <a:pt x="57" y="14"/>
                    <a:pt x="57" y="14"/>
                  </a:cubicBezTo>
                  <a:lnTo>
                    <a:pt x="92" y="14"/>
                  </a:lnTo>
                  <a:close/>
                  <a:moveTo>
                    <a:pt x="33" y="79"/>
                  </a:moveTo>
                  <a:cubicBezTo>
                    <a:pt x="30" y="79"/>
                    <a:pt x="30" y="81"/>
                    <a:pt x="30" y="83"/>
                  </a:cubicBezTo>
                  <a:cubicBezTo>
                    <a:pt x="30" y="90"/>
                    <a:pt x="30" y="90"/>
                    <a:pt x="33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80" y="90"/>
                    <a:pt x="80" y="90"/>
                    <a:pt x="80" y="83"/>
                  </a:cubicBezTo>
                  <a:cubicBezTo>
                    <a:pt x="80" y="82"/>
                    <a:pt x="80" y="79"/>
                    <a:pt x="77" y="79"/>
                  </a:cubicBezTo>
                  <a:lnTo>
                    <a:pt x="33" y="79"/>
                  </a:lnTo>
                  <a:close/>
                  <a:moveTo>
                    <a:pt x="63" y="95"/>
                  </a:moveTo>
                  <a:cubicBezTo>
                    <a:pt x="68" y="95"/>
                    <a:pt x="102" y="101"/>
                    <a:pt x="102" y="112"/>
                  </a:cubicBezTo>
                  <a:cubicBezTo>
                    <a:pt x="102" y="115"/>
                    <a:pt x="101" y="117"/>
                    <a:pt x="98" y="117"/>
                  </a:cubicBezTo>
                  <a:cubicBezTo>
                    <a:pt x="96" y="117"/>
                    <a:pt x="96" y="116"/>
                    <a:pt x="85" y="109"/>
                  </a:cubicBezTo>
                  <a:cubicBezTo>
                    <a:pt x="79" y="105"/>
                    <a:pt x="64" y="97"/>
                    <a:pt x="63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96"/>
                    <a:pt x="63" y="95"/>
                    <a:pt x="63" y="9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7"/>
            <p:cNvSpPr>
              <a:spLocks noEditPoints="1"/>
            </p:cNvSpPr>
            <p:nvPr userDrawn="1"/>
          </p:nvSpPr>
          <p:spPr bwMode="gray">
            <a:xfrm>
              <a:off x="2782888" y="4151313"/>
              <a:ext cx="103188" cy="103187"/>
            </a:xfrm>
            <a:custGeom>
              <a:avLst/>
              <a:gdLst>
                <a:gd name="T0" fmla="*/ 32 w 117"/>
                <a:gd name="T1" fmla="*/ 47 h 116"/>
                <a:gd name="T2" fmla="*/ 53 w 117"/>
                <a:gd name="T3" fmla="*/ 69 h 116"/>
                <a:gd name="T4" fmla="*/ 43 w 117"/>
                <a:gd name="T5" fmla="*/ 67 h 116"/>
                <a:gd name="T6" fmla="*/ 31 w 117"/>
                <a:gd name="T7" fmla="*/ 53 h 116"/>
                <a:gd name="T8" fmla="*/ 32 w 117"/>
                <a:gd name="T9" fmla="*/ 109 h 116"/>
                <a:gd name="T10" fmla="*/ 22 w 117"/>
                <a:gd name="T11" fmla="*/ 111 h 116"/>
                <a:gd name="T12" fmla="*/ 24 w 117"/>
                <a:gd name="T13" fmla="*/ 66 h 116"/>
                <a:gd name="T14" fmla="*/ 20 w 117"/>
                <a:gd name="T15" fmla="*/ 69 h 116"/>
                <a:gd name="T16" fmla="*/ 2 w 117"/>
                <a:gd name="T17" fmla="*/ 93 h 116"/>
                <a:gd name="T18" fmla="*/ 20 w 117"/>
                <a:gd name="T19" fmla="*/ 48 h 116"/>
                <a:gd name="T20" fmla="*/ 6 w 117"/>
                <a:gd name="T21" fmla="*/ 46 h 116"/>
                <a:gd name="T22" fmla="*/ 3 w 117"/>
                <a:gd name="T23" fmla="*/ 45 h 116"/>
                <a:gd name="T24" fmla="*/ 0 w 117"/>
                <a:gd name="T25" fmla="*/ 41 h 116"/>
                <a:gd name="T26" fmla="*/ 5 w 117"/>
                <a:gd name="T27" fmla="*/ 41 h 116"/>
                <a:gd name="T28" fmla="*/ 25 w 117"/>
                <a:gd name="T29" fmla="*/ 38 h 116"/>
                <a:gd name="T30" fmla="*/ 23 w 117"/>
                <a:gd name="T31" fmla="*/ 2 h 116"/>
                <a:gd name="T32" fmla="*/ 37 w 117"/>
                <a:gd name="T33" fmla="*/ 5 h 116"/>
                <a:gd name="T34" fmla="*/ 33 w 117"/>
                <a:gd name="T35" fmla="*/ 12 h 116"/>
                <a:gd name="T36" fmla="*/ 36 w 117"/>
                <a:gd name="T37" fmla="*/ 42 h 116"/>
                <a:gd name="T38" fmla="*/ 47 w 117"/>
                <a:gd name="T39" fmla="*/ 35 h 116"/>
                <a:gd name="T40" fmla="*/ 52 w 117"/>
                <a:gd name="T41" fmla="*/ 45 h 116"/>
                <a:gd name="T42" fmla="*/ 13 w 117"/>
                <a:gd name="T43" fmla="*/ 34 h 116"/>
                <a:gd name="T44" fmla="*/ 2 w 117"/>
                <a:gd name="T45" fmla="*/ 13 h 116"/>
                <a:gd name="T46" fmla="*/ 3 w 117"/>
                <a:gd name="T47" fmla="*/ 11 h 116"/>
                <a:gd name="T48" fmla="*/ 13 w 117"/>
                <a:gd name="T49" fmla="*/ 34 h 116"/>
                <a:gd name="T50" fmla="*/ 37 w 117"/>
                <a:gd name="T51" fmla="*/ 36 h 116"/>
                <a:gd name="T52" fmla="*/ 46 w 117"/>
                <a:gd name="T53" fmla="*/ 9 h 116"/>
                <a:gd name="T54" fmla="*/ 57 w 117"/>
                <a:gd name="T55" fmla="*/ 15 h 116"/>
                <a:gd name="T56" fmla="*/ 52 w 117"/>
                <a:gd name="T57" fmla="*/ 19 h 116"/>
                <a:gd name="T58" fmla="*/ 64 w 117"/>
                <a:gd name="T59" fmla="*/ 79 h 116"/>
                <a:gd name="T60" fmla="*/ 45 w 117"/>
                <a:gd name="T61" fmla="*/ 84 h 116"/>
                <a:gd name="T62" fmla="*/ 41 w 117"/>
                <a:gd name="T63" fmla="*/ 81 h 116"/>
                <a:gd name="T64" fmla="*/ 44 w 117"/>
                <a:gd name="T65" fmla="*/ 79 h 116"/>
                <a:gd name="T66" fmla="*/ 84 w 117"/>
                <a:gd name="T67" fmla="*/ 72 h 116"/>
                <a:gd name="T68" fmla="*/ 87 w 117"/>
                <a:gd name="T69" fmla="*/ 11 h 116"/>
                <a:gd name="T70" fmla="*/ 86 w 117"/>
                <a:gd name="T71" fmla="*/ 1 h 116"/>
                <a:gd name="T72" fmla="*/ 97 w 117"/>
                <a:gd name="T73" fmla="*/ 9 h 116"/>
                <a:gd name="T74" fmla="*/ 95 w 117"/>
                <a:gd name="T75" fmla="*/ 37 h 116"/>
                <a:gd name="T76" fmla="*/ 98 w 117"/>
                <a:gd name="T77" fmla="*/ 69 h 116"/>
                <a:gd name="T78" fmla="*/ 106 w 117"/>
                <a:gd name="T79" fmla="*/ 59 h 116"/>
                <a:gd name="T80" fmla="*/ 112 w 117"/>
                <a:gd name="T81" fmla="*/ 69 h 116"/>
                <a:gd name="T82" fmla="*/ 96 w 117"/>
                <a:gd name="T83" fmla="*/ 76 h 116"/>
                <a:gd name="T84" fmla="*/ 91 w 117"/>
                <a:gd name="T85" fmla="*/ 116 h 116"/>
                <a:gd name="T86" fmla="*/ 87 w 117"/>
                <a:gd name="T87" fmla="*/ 104 h 116"/>
                <a:gd name="T88" fmla="*/ 84 w 117"/>
                <a:gd name="T89" fmla="*/ 75 h 116"/>
                <a:gd name="T90" fmla="*/ 73 w 117"/>
                <a:gd name="T91" fmla="*/ 60 h 116"/>
                <a:gd name="T92" fmla="*/ 60 w 117"/>
                <a:gd name="T93" fmla="*/ 41 h 116"/>
                <a:gd name="T94" fmla="*/ 60 w 117"/>
                <a:gd name="T95" fmla="*/ 39 h 116"/>
                <a:gd name="T96" fmla="*/ 73 w 117"/>
                <a:gd name="T97" fmla="*/ 60 h 116"/>
                <a:gd name="T98" fmla="*/ 69 w 117"/>
                <a:gd name="T99" fmla="*/ 23 h 116"/>
                <a:gd name="T100" fmla="*/ 61 w 117"/>
                <a:gd name="T101" fmla="*/ 13 h 116"/>
                <a:gd name="T102" fmla="*/ 78 w 117"/>
                <a:gd name="T103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16">
                  <a:moveTo>
                    <a:pt x="35" y="45"/>
                  </a:moveTo>
                  <a:cubicBezTo>
                    <a:pt x="35" y="45"/>
                    <a:pt x="32" y="45"/>
                    <a:pt x="32" y="47"/>
                  </a:cubicBezTo>
                  <a:cubicBezTo>
                    <a:pt x="32" y="48"/>
                    <a:pt x="32" y="48"/>
                    <a:pt x="33" y="49"/>
                  </a:cubicBezTo>
                  <a:cubicBezTo>
                    <a:pt x="40" y="52"/>
                    <a:pt x="53" y="62"/>
                    <a:pt x="53" y="69"/>
                  </a:cubicBezTo>
                  <a:cubicBezTo>
                    <a:pt x="53" y="70"/>
                    <a:pt x="51" y="74"/>
                    <a:pt x="48" y="74"/>
                  </a:cubicBezTo>
                  <a:cubicBezTo>
                    <a:pt x="45" y="74"/>
                    <a:pt x="45" y="72"/>
                    <a:pt x="43" y="67"/>
                  </a:cubicBezTo>
                  <a:cubicBezTo>
                    <a:pt x="40" y="58"/>
                    <a:pt x="32" y="51"/>
                    <a:pt x="32" y="51"/>
                  </a:cubicBezTo>
                  <a:cubicBezTo>
                    <a:pt x="31" y="51"/>
                    <a:pt x="31" y="51"/>
                    <a:pt x="31" y="53"/>
                  </a:cubicBezTo>
                  <a:cubicBezTo>
                    <a:pt x="31" y="56"/>
                    <a:pt x="32" y="71"/>
                    <a:pt x="32" y="75"/>
                  </a:cubicBezTo>
                  <a:cubicBezTo>
                    <a:pt x="32" y="80"/>
                    <a:pt x="32" y="103"/>
                    <a:pt x="32" y="109"/>
                  </a:cubicBezTo>
                  <a:cubicBezTo>
                    <a:pt x="32" y="114"/>
                    <a:pt x="27" y="115"/>
                    <a:pt x="26" y="115"/>
                  </a:cubicBezTo>
                  <a:cubicBezTo>
                    <a:pt x="24" y="115"/>
                    <a:pt x="22" y="114"/>
                    <a:pt x="22" y="111"/>
                  </a:cubicBezTo>
                  <a:cubicBezTo>
                    <a:pt x="22" y="109"/>
                    <a:pt x="23" y="95"/>
                    <a:pt x="23" y="92"/>
                  </a:cubicBezTo>
                  <a:cubicBezTo>
                    <a:pt x="24" y="90"/>
                    <a:pt x="24" y="67"/>
                    <a:pt x="24" y="66"/>
                  </a:cubicBezTo>
                  <a:cubicBezTo>
                    <a:pt x="24" y="65"/>
                    <a:pt x="24" y="65"/>
                    <a:pt x="23" y="65"/>
                  </a:cubicBezTo>
                  <a:cubicBezTo>
                    <a:pt x="22" y="65"/>
                    <a:pt x="22" y="65"/>
                    <a:pt x="20" y="69"/>
                  </a:cubicBezTo>
                  <a:cubicBezTo>
                    <a:pt x="15" y="78"/>
                    <a:pt x="4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3" y="90"/>
                    <a:pt x="4" y="89"/>
                  </a:cubicBezTo>
                  <a:cubicBezTo>
                    <a:pt x="18" y="62"/>
                    <a:pt x="20" y="49"/>
                    <a:pt x="20" y="48"/>
                  </a:cubicBezTo>
                  <a:cubicBezTo>
                    <a:pt x="20" y="47"/>
                    <a:pt x="20" y="45"/>
                    <a:pt x="17" y="45"/>
                  </a:cubicBezTo>
                  <a:cubicBezTo>
                    <a:pt x="15" y="45"/>
                    <a:pt x="8" y="45"/>
                    <a:pt x="6" y="46"/>
                  </a:cubicBezTo>
                  <a:cubicBezTo>
                    <a:pt x="6" y="46"/>
                    <a:pt x="4" y="46"/>
                    <a:pt x="4" y="46"/>
                  </a:cubicBezTo>
                  <a:cubicBezTo>
                    <a:pt x="4" y="46"/>
                    <a:pt x="3" y="45"/>
                    <a:pt x="3" y="4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4" y="41"/>
                    <a:pt x="5" y="41"/>
                  </a:cubicBezTo>
                  <a:cubicBezTo>
                    <a:pt x="7" y="41"/>
                    <a:pt x="19" y="42"/>
                    <a:pt x="21" y="42"/>
                  </a:cubicBezTo>
                  <a:cubicBezTo>
                    <a:pt x="24" y="42"/>
                    <a:pt x="25" y="41"/>
                    <a:pt x="25" y="38"/>
                  </a:cubicBezTo>
                  <a:cubicBezTo>
                    <a:pt x="25" y="31"/>
                    <a:pt x="24" y="18"/>
                    <a:pt x="24" y="11"/>
                  </a:cubicBezTo>
                  <a:cubicBezTo>
                    <a:pt x="24" y="9"/>
                    <a:pt x="23" y="3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4" y="0"/>
                    <a:pt x="37" y="3"/>
                    <a:pt x="37" y="5"/>
                  </a:cubicBezTo>
                  <a:cubicBezTo>
                    <a:pt x="37" y="6"/>
                    <a:pt x="37" y="6"/>
                    <a:pt x="36" y="7"/>
                  </a:cubicBezTo>
                  <a:cubicBezTo>
                    <a:pt x="35" y="7"/>
                    <a:pt x="34" y="9"/>
                    <a:pt x="33" y="12"/>
                  </a:cubicBezTo>
                  <a:cubicBezTo>
                    <a:pt x="33" y="12"/>
                    <a:pt x="32" y="37"/>
                    <a:pt x="32" y="38"/>
                  </a:cubicBezTo>
                  <a:cubicBezTo>
                    <a:pt x="32" y="42"/>
                    <a:pt x="34" y="42"/>
                    <a:pt x="36" y="42"/>
                  </a:cubicBezTo>
                  <a:cubicBezTo>
                    <a:pt x="38" y="42"/>
                    <a:pt x="40" y="42"/>
                    <a:pt x="41" y="41"/>
                  </a:cubicBezTo>
                  <a:cubicBezTo>
                    <a:pt x="42" y="40"/>
                    <a:pt x="46" y="35"/>
                    <a:pt x="47" y="35"/>
                  </a:cubicBezTo>
                  <a:cubicBezTo>
                    <a:pt x="48" y="35"/>
                    <a:pt x="57" y="42"/>
                    <a:pt x="57" y="43"/>
                  </a:cubicBezTo>
                  <a:cubicBezTo>
                    <a:pt x="57" y="45"/>
                    <a:pt x="56" y="45"/>
                    <a:pt x="52" y="45"/>
                  </a:cubicBezTo>
                  <a:lnTo>
                    <a:pt x="35" y="45"/>
                  </a:lnTo>
                  <a:close/>
                  <a:moveTo>
                    <a:pt x="13" y="34"/>
                  </a:moveTo>
                  <a:cubicBezTo>
                    <a:pt x="10" y="34"/>
                    <a:pt x="10" y="32"/>
                    <a:pt x="9" y="26"/>
                  </a:cubicBezTo>
                  <a:cubicBezTo>
                    <a:pt x="7" y="21"/>
                    <a:pt x="4" y="16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5" y="11"/>
                    <a:pt x="18" y="20"/>
                    <a:pt x="18" y="28"/>
                  </a:cubicBezTo>
                  <a:cubicBezTo>
                    <a:pt x="18" y="33"/>
                    <a:pt x="14" y="34"/>
                    <a:pt x="13" y="34"/>
                  </a:cubicBezTo>
                  <a:close/>
                  <a:moveTo>
                    <a:pt x="37" y="36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9" y="30"/>
                    <a:pt x="40" y="29"/>
                  </a:cubicBezTo>
                  <a:cubicBezTo>
                    <a:pt x="42" y="24"/>
                    <a:pt x="45" y="14"/>
                    <a:pt x="46" y="9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8" y="8"/>
                    <a:pt x="57" y="14"/>
                    <a:pt x="57" y="15"/>
                  </a:cubicBezTo>
                  <a:cubicBezTo>
                    <a:pt x="57" y="16"/>
                    <a:pt x="56" y="17"/>
                    <a:pt x="56" y="17"/>
                  </a:cubicBezTo>
                  <a:cubicBezTo>
                    <a:pt x="55" y="17"/>
                    <a:pt x="53" y="18"/>
                    <a:pt x="52" y="19"/>
                  </a:cubicBezTo>
                  <a:cubicBezTo>
                    <a:pt x="51" y="20"/>
                    <a:pt x="39" y="36"/>
                    <a:pt x="37" y="36"/>
                  </a:cubicBezTo>
                  <a:close/>
                  <a:moveTo>
                    <a:pt x="64" y="79"/>
                  </a:moveTo>
                  <a:cubicBezTo>
                    <a:pt x="58" y="80"/>
                    <a:pt x="52" y="82"/>
                    <a:pt x="48" y="83"/>
                  </a:cubicBezTo>
                  <a:cubicBezTo>
                    <a:pt x="48" y="83"/>
                    <a:pt x="46" y="84"/>
                    <a:pt x="45" y="84"/>
                  </a:cubicBezTo>
                  <a:cubicBezTo>
                    <a:pt x="45" y="84"/>
                    <a:pt x="45" y="83"/>
                    <a:pt x="44" y="8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4" y="79"/>
                  </a:cubicBezTo>
                  <a:cubicBezTo>
                    <a:pt x="45" y="79"/>
                    <a:pt x="55" y="78"/>
                    <a:pt x="64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8" y="71"/>
                    <a:pt x="88" y="67"/>
                    <a:pt x="88" y="67"/>
                  </a:cubicBezTo>
                  <a:cubicBezTo>
                    <a:pt x="88" y="43"/>
                    <a:pt x="87" y="20"/>
                    <a:pt x="87" y="11"/>
                  </a:cubicBezTo>
                  <a:cubicBezTo>
                    <a:pt x="86" y="10"/>
                    <a:pt x="85" y="3"/>
                    <a:pt x="85" y="2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87" y="1"/>
                    <a:pt x="100" y="3"/>
                    <a:pt x="100" y="5"/>
                  </a:cubicBezTo>
                  <a:cubicBezTo>
                    <a:pt x="100" y="6"/>
                    <a:pt x="97" y="8"/>
                    <a:pt x="97" y="9"/>
                  </a:cubicBezTo>
                  <a:cubicBezTo>
                    <a:pt x="96" y="10"/>
                    <a:pt x="96" y="12"/>
                    <a:pt x="96" y="13"/>
                  </a:cubicBezTo>
                  <a:cubicBezTo>
                    <a:pt x="96" y="14"/>
                    <a:pt x="95" y="34"/>
                    <a:pt x="95" y="37"/>
                  </a:cubicBezTo>
                  <a:cubicBezTo>
                    <a:pt x="95" y="43"/>
                    <a:pt x="95" y="62"/>
                    <a:pt x="96" y="66"/>
                  </a:cubicBezTo>
                  <a:cubicBezTo>
                    <a:pt x="96" y="67"/>
                    <a:pt x="97" y="69"/>
                    <a:pt x="98" y="69"/>
                  </a:cubicBezTo>
                  <a:cubicBezTo>
                    <a:pt x="98" y="69"/>
                    <a:pt x="100" y="68"/>
                    <a:pt x="101" y="67"/>
                  </a:cubicBezTo>
                  <a:cubicBezTo>
                    <a:pt x="102" y="66"/>
                    <a:pt x="104" y="59"/>
                    <a:pt x="106" y="59"/>
                  </a:cubicBezTo>
                  <a:cubicBezTo>
                    <a:pt x="106" y="59"/>
                    <a:pt x="117" y="64"/>
                    <a:pt x="117" y="66"/>
                  </a:cubicBezTo>
                  <a:cubicBezTo>
                    <a:pt x="117" y="68"/>
                    <a:pt x="113" y="69"/>
                    <a:pt x="112" y="69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7" y="72"/>
                    <a:pt x="96" y="74"/>
                    <a:pt x="96" y="76"/>
                  </a:cubicBezTo>
                  <a:cubicBezTo>
                    <a:pt x="96" y="81"/>
                    <a:pt x="97" y="107"/>
                    <a:pt x="97" y="109"/>
                  </a:cubicBezTo>
                  <a:cubicBezTo>
                    <a:pt x="97" y="114"/>
                    <a:pt x="93" y="116"/>
                    <a:pt x="91" y="116"/>
                  </a:cubicBezTo>
                  <a:cubicBezTo>
                    <a:pt x="88" y="116"/>
                    <a:pt x="87" y="114"/>
                    <a:pt x="87" y="112"/>
                  </a:cubicBezTo>
                  <a:cubicBezTo>
                    <a:pt x="87" y="110"/>
                    <a:pt x="87" y="105"/>
                    <a:pt x="87" y="104"/>
                  </a:cubicBezTo>
                  <a:cubicBezTo>
                    <a:pt x="87" y="99"/>
                    <a:pt x="88" y="84"/>
                    <a:pt x="88" y="81"/>
                  </a:cubicBezTo>
                  <a:cubicBezTo>
                    <a:pt x="88" y="77"/>
                    <a:pt x="88" y="74"/>
                    <a:pt x="84" y="75"/>
                  </a:cubicBezTo>
                  <a:lnTo>
                    <a:pt x="64" y="79"/>
                  </a:lnTo>
                  <a:close/>
                  <a:moveTo>
                    <a:pt x="73" y="60"/>
                  </a:moveTo>
                  <a:cubicBezTo>
                    <a:pt x="70" y="60"/>
                    <a:pt x="70" y="58"/>
                    <a:pt x="69" y="55"/>
                  </a:cubicBezTo>
                  <a:cubicBezTo>
                    <a:pt x="69" y="53"/>
                    <a:pt x="64" y="45"/>
                    <a:pt x="60" y="41"/>
                  </a:cubicBezTo>
                  <a:cubicBezTo>
                    <a:pt x="60" y="40"/>
                    <a:pt x="59" y="40"/>
                    <a:pt x="59" y="39"/>
                  </a:cubicBezTo>
                  <a:cubicBezTo>
                    <a:pt x="59" y="39"/>
                    <a:pt x="60" y="39"/>
                    <a:pt x="60" y="39"/>
                  </a:cubicBezTo>
                  <a:cubicBezTo>
                    <a:pt x="62" y="39"/>
                    <a:pt x="77" y="45"/>
                    <a:pt x="77" y="55"/>
                  </a:cubicBezTo>
                  <a:cubicBezTo>
                    <a:pt x="77" y="60"/>
                    <a:pt x="74" y="60"/>
                    <a:pt x="73" y="60"/>
                  </a:cubicBezTo>
                  <a:close/>
                  <a:moveTo>
                    <a:pt x="74" y="28"/>
                  </a:moveTo>
                  <a:cubicBezTo>
                    <a:pt x="72" y="28"/>
                    <a:pt x="70" y="25"/>
                    <a:pt x="69" y="23"/>
                  </a:cubicBezTo>
                  <a:cubicBezTo>
                    <a:pt x="67" y="19"/>
                    <a:pt x="66" y="18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2" y="12"/>
                    <a:pt x="78" y="15"/>
                    <a:pt x="78" y="23"/>
                  </a:cubicBezTo>
                  <a:cubicBezTo>
                    <a:pt x="78" y="23"/>
                    <a:pt x="78" y="28"/>
                    <a:pt x="74" y="28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8"/>
            <p:cNvSpPr>
              <a:spLocks/>
            </p:cNvSpPr>
            <p:nvPr userDrawn="1"/>
          </p:nvSpPr>
          <p:spPr bwMode="gray">
            <a:xfrm>
              <a:off x="2901950" y="4151313"/>
              <a:ext cx="93663" cy="103187"/>
            </a:xfrm>
            <a:custGeom>
              <a:avLst/>
              <a:gdLst>
                <a:gd name="T0" fmla="*/ 57 w 105"/>
                <a:gd name="T1" fmla="*/ 29 h 116"/>
                <a:gd name="T2" fmla="*/ 54 w 105"/>
                <a:gd name="T3" fmla="*/ 31 h 116"/>
                <a:gd name="T4" fmla="*/ 52 w 105"/>
                <a:gd name="T5" fmla="*/ 40 h 116"/>
                <a:gd name="T6" fmla="*/ 54 w 105"/>
                <a:gd name="T7" fmla="*/ 43 h 116"/>
                <a:gd name="T8" fmla="*/ 60 w 105"/>
                <a:gd name="T9" fmla="*/ 47 h 116"/>
                <a:gd name="T10" fmla="*/ 84 w 105"/>
                <a:gd name="T11" fmla="*/ 78 h 116"/>
                <a:gd name="T12" fmla="*/ 79 w 105"/>
                <a:gd name="T13" fmla="*/ 85 h 116"/>
                <a:gd name="T14" fmla="*/ 72 w 105"/>
                <a:gd name="T15" fmla="*/ 78 h 116"/>
                <a:gd name="T16" fmla="*/ 63 w 105"/>
                <a:gd name="T17" fmla="*/ 59 h 116"/>
                <a:gd name="T18" fmla="*/ 52 w 105"/>
                <a:gd name="T19" fmla="*/ 46 h 116"/>
                <a:gd name="T20" fmla="*/ 50 w 105"/>
                <a:gd name="T21" fmla="*/ 48 h 116"/>
                <a:gd name="T22" fmla="*/ 47 w 105"/>
                <a:gd name="T23" fmla="*/ 53 h 116"/>
                <a:gd name="T24" fmla="*/ 14 w 105"/>
                <a:gd name="T25" fmla="*/ 87 h 116"/>
                <a:gd name="T26" fmla="*/ 13 w 105"/>
                <a:gd name="T27" fmla="*/ 87 h 116"/>
                <a:gd name="T28" fmla="*/ 16 w 105"/>
                <a:gd name="T29" fmla="*/ 84 h 116"/>
                <a:gd name="T30" fmla="*/ 44 w 105"/>
                <a:gd name="T31" fmla="*/ 32 h 116"/>
                <a:gd name="T32" fmla="*/ 41 w 105"/>
                <a:gd name="T33" fmla="*/ 29 h 116"/>
                <a:gd name="T34" fmla="*/ 15 w 105"/>
                <a:gd name="T35" fmla="*/ 29 h 116"/>
                <a:gd name="T36" fmla="*/ 11 w 105"/>
                <a:gd name="T37" fmla="*/ 33 h 116"/>
                <a:gd name="T38" fmla="*/ 11 w 105"/>
                <a:gd name="T39" fmla="*/ 75 h 116"/>
                <a:gd name="T40" fmla="*/ 11 w 105"/>
                <a:gd name="T41" fmla="*/ 109 h 116"/>
                <a:gd name="T42" fmla="*/ 10 w 105"/>
                <a:gd name="T43" fmla="*/ 113 h 116"/>
                <a:gd name="T44" fmla="*/ 3 w 105"/>
                <a:gd name="T45" fmla="*/ 116 h 116"/>
                <a:gd name="T46" fmla="*/ 1 w 105"/>
                <a:gd name="T47" fmla="*/ 111 h 116"/>
                <a:gd name="T48" fmla="*/ 1 w 105"/>
                <a:gd name="T49" fmla="*/ 104 h 116"/>
                <a:gd name="T50" fmla="*/ 1 w 105"/>
                <a:gd name="T51" fmla="*/ 70 h 116"/>
                <a:gd name="T52" fmla="*/ 1 w 105"/>
                <a:gd name="T53" fmla="*/ 24 h 116"/>
                <a:gd name="T54" fmla="*/ 0 w 105"/>
                <a:gd name="T55" fmla="*/ 20 h 116"/>
                <a:gd name="T56" fmla="*/ 1 w 105"/>
                <a:gd name="T57" fmla="*/ 19 h 116"/>
                <a:gd name="T58" fmla="*/ 9 w 105"/>
                <a:gd name="T59" fmla="*/ 23 h 116"/>
                <a:gd name="T60" fmla="*/ 16 w 105"/>
                <a:gd name="T61" fmla="*/ 26 h 116"/>
                <a:gd name="T62" fmla="*/ 41 w 105"/>
                <a:gd name="T63" fmla="*/ 26 h 116"/>
                <a:gd name="T64" fmla="*/ 45 w 105"/>
                <a:gd name="T65" fmla="*/ 13 h 116"/>
                <a:gd name="T66" fmla="*/ 45 w 105"/>
                <a:gd name="T67" fmla="*/ 5 h 116"/>
                <a:gd name="T68" fmla="*/ 45 w 105"/>
                <a:gd name="T69" fmla="*/ 0 h 116"/>
                <a:gd name="T70" fmla="*/ 46 w 105"/>
                <a:gd name="T71" fmla="*/ 0 h 116"/>
                <a:gd name="T72" fmla="*/ 59 w 105"/>
                <a:gd name="T73" fmla="*/ 4 h 116"/>
                <a:gd name="T74" fmla="*/ 56 w 105"/>
                <a:gd name="T75" fmla="*/ 9 h 116"/>
                <a:gd name="T76" fmla="*/ 55 w 105"/>
                <a:gd name="T77" fmla="*/ 23 h 116"/>
                <a:gd name="T78" fmla="*/ 58 w 105"/>
                <a:gd name="T79" fmla="*/ 26 h 116"/>
                <a:gd name="T80" fmla="*/ 86 w 105"/>
                <a:gd name="T81" fmla="*/ 26 h 116"/>
                <a:gd name="T82" fmla="*/ 90 w 105"/>
                <a:gd name="T83" fmla="*/ 24 h 116"/>
                <a:gd name="T84" fmla="*/ 95 w 105"/>
                <a:gd name="T85" fmla="*/ 19 h 116"/>
                <a:gd name="T86" fmla="*/ 105 w 105"/>
                <a:gd name="T87" fmla="*/ 29 h 116"/>
                <a:gd name="T88" fmla="*/ 103 w 105"/>
                <a:gd name="T89" fmla="*/ 33 h 116"/>
                <a:gd name="T90" fmla="*/ 101 w 105"/>
                <a:gd name="T91" fmla="*/ 49 h 116"/>
                <a:gd name="T92" fmla="*/ 102 w 105"/>
                <a:gd name="T93" fmla="*/ 98 h 116"/>
                <a:gd name="T94" fmla="*/ 100 w 105"/>
                <a:gd name="T95" fmla="*/ 109 h 116"/>
                <a:gd name="T96" fmla="*/ 87 w 105"/>
                <a:gd name="T97" fmla="*/ 116 h 116"/>
                <a:gd name="T98" fmla="*/ 85 w 105"/>
                <a:gd name="T99" fmla="*/ 114 h 116"/>
                <a:gd name="T100" fmla="*/ 76 w 105"/>
                <a:gd name="T101" fmla="*/ 104 h 116"/>
                <a:gd name="T102" fmla="*/ 70 w 105"/>
                <a:gd name="T103" fmla="*/ 101 h 116"/>
                <a:gd name="T104" fmla="*/ 71 w 105"/>
                <a:gd name="T105" fmla="*/ 100 h 116"/>
                <a:gd name="T106" fmla="*/ 78 w 105"/>
                <a:gd name="T107" fmla="*/ 102 h 116"/>
                <a:gd name="T108" fmla="*/ 87 w 105"/>
                <a:gd name="T109" fmla="*/ 102 h 116"/>
                <a:gd name="T110" fmla="*/ 91 w 105"/>
                <a:gd name="T111" fmla="*/ 99 h 116"/>
                <a:gd name="T112" fmla="*/ 92 w 105"/>
                <a:gd name="T113" fmla="*/ 77 h 116"/>
                <a:gd name="T114" fmla="*/ 91 w 105"/>
                <a:gd name="T115" fmla="*/ 36 h 116"/>
                <a:gd name="T116" fmla="*/ 87 w 105"/>
                <a:gd name="T117" fmla="*/ 29 h 116"/>
                <a:gd name="T118" fmla="*/ 57 w 105"/>
                <a:gd name="T119" fmla="*/ 2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" h="116">
                  <a:moveTo>
                    <a:pt x="57" y="29"/>
                  </a:moveTo>
                  <a:cubicBezTo>
                    <a:pt x="56" y="29"/>
                    <a:pt x="55" y="29"/>
                    <a:pt x="54" y="31"/>
                  </a:cubicBezTo>
                  <a:cubicBezTo>
                    <a:pt x="54" y="32"/>
                    <a:pt x="52" y="40"/>
                    <a:pt x="52" y="40"/>
                  </a:cubicBezTo>
                  <a:cubicBezTo>
                    <a:pt x="52" y="41"/>
                    <a:pt x="52" y="42"/>
                    <a:pt x="54" y="43"/>
                  </a:cubicBezTo>
                  <a:cubicBezTo>
                    <a:pt x="54" y="43"/>
                    <a:pt x="59" y="46"/>
                    <a:pt x="60" y="47"/>
                  </a:cubicBezTo>
                  <a:cubicBezTo>
                    <a:pt x="79" y="59"/>
                    <a:pt x="84" y="73"/>
                    <a:pt x="84" y="78"/>
                  </a:cubicBezTo>
                  <a:cubicBezTo>
                    <a:pt x="84" y="81"/>
                    <a:pt x="83" y="85"/>
                    <a:pt x="79" y="85"/>
                  </a:cubicBezTo>
                  <a:cubicBezTo>
                    <a:pt x="75" y="85"/>
                    <a:pt x="73" y="80"/>
                    <a:pt x="72" y="78"/>
                  </a:cubicBezTo>
                  <a:cubicBezTo>
                    <a:pt x="68" y="68"/>
                    <a:pt x="66" y="64"/>
                    <a:pt x="63" y="59"/>
                  </a:cubicBezTo>
                  <a:cubicBezTo>
                    <a:pt x="62" y="57"/>
                    <a:pt x="54" y="46"/>
                    <a:pt x="52" y="46"/>
                  </a:cubicBezTo>
                  <a:cubicBezTo>
                    <a:pt x="50" y="46"/>
                    <a:pt x="50" y="47"/>
                    <a:pt x="50" y="48"/>
                  </a:cubicBezTo>
                  <a:cubicBezTo>
                    <a:pt x="49" y="48"/>
                    <a:pt x="48" y="52"/>
                    <a:pt x="47" y="53"/>
                  </a:cubicBezTo>
                  <a:cubicBezTo>
                    <a:pt x="38" y="73"/>
                    <a:pt x="19" y="87"/>
                    <a:pt x="14" y="87"/>
                  </a:cubicBezTo>
                  <a:cubicBezTo>
                    <a:pt x="14" y="87"/>
                    <a:pt x="13" y="87"/>
                    <a:pt x="13" y="87"/>
                  </a:cubicBezTo>
                  <a:cubicBezTo>
                    <a:pt x="13" y="86"/>
                    <a:pt x="14" y="85"/>
                    <a:pt x="16" y="84"/>
                  </a:cubicBezTo>
                  <a:cubicBezTo>
                    <a:pt x="33" y="70"/>
                    <a:pt x="44" y="43"/>
                    <a:pt x="44" y="32"/>
                  </a:cubicBezTo>
                  <a:cubicBezTo>
                    <a:pt x="44" y="29"/>
                    <a:pt x="42" y="29"/>
                    <a:pt x="4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1" y="29"/>
                    <a:pt x="11" y="32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80"/>
                    <a:pt x="11" y="104"/>
                    <a:pt x="11" y="109"/>
                  </a:cubicBezTo>
                  <a:cubicBezTo>
                    <a:pt x="11" y="111"/>
                    <a:pt x="11" y="112"/>
                    <a:pt x="10" y="113"/>
                  </a:cubicBezTo>
                  <a:cubicBezTo>
                    <a:pt x="9" y="114"/>
                    <a:pt x="5" y="116"/>
                    <a:pt x="3" y="116"/>
                  </a:cubicBezTo>
                  <a:cubicBezTo>
                    <a:pt x="1" y="116"/>
                    <a:pt x="1" y="112"/>
                    <a:pt x="1" y="111"/>
                  </a:cubicBezTo>
                  <a:cubicBezTo>
                    <a:pt x="1" y="110"/>
                    <a:pt x="1" y="105"/>
                    <a:pt x="1" y="104"/>
                  </a:cubicBezTo>
                  <a:cubicBezTo>
                    <a:pt x="1" y="92"/>
                    <a:pt x="1" y="84"/>
                    <a:pt x="1" y="70"/>
                  </a:cubicBezTo>
                  <a:cubicBezTo>
                    <a:pt x="1" y="32"/>
                    <a:pt x="1" y="32"/>
                    <a:pt x="1" y="24"/>
                  </a:cubicBezTo>
                  <a:cubicBezTo>
                    <a:pt x="1" y="23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ubicBezTo>
                    <a:pt x="2" y="19"/>
                    <a:pt x="7" y="22"/>
                    <a:pt x="9" y="23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5" y="26"/>
                    <a:pt x="45" y="26"/>
                    <a:pt x="45" y="13"/>
                  </a:cubicBezTo>
                  <a:cubicBezTo>
                    <a:pt x="45" y="9"/>
                    <a:pt x="45" y="7"/>
                    <a:pt x="45" y="5"/>
                  </a:cubicBezTo>
                  <a:cubicBezTo>
                    <a:pt x="45" y="4"/>
                    <a:pt x="45" y="1"/>
                    <a:pt x="45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47" y="0"/>
                    <a:pt x="59" y="2"/>
                    <a:pt x="59" y="4"/>
                  </a:cubicBezTo>
                  <a:cubicBezTo>
                    <a:pt x="59" y="5"/>
                    <a:pt x="56" y="8"/>
                    <a:pt x="56" y="9"/>
                  </a:cubicBezTo>
                  <a:cubicBezTo>
                    <a:pt x="56" y="12"/>
                    <a:pt x="55" y="21"/>
                    <a:pt x="55" y="23"/>
                  </a:cubicBezTo>
                  <a:cubicBezTo>
                    <a:pt x="55" y="25"/>
                    <a:pt x="57" y="26"/>
                    <a:pt x="58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6"/>
                    <a:pt x="90" y="25"/>
                    <a:pt x="90" y="24"/>
                  </a:cubicBezTo>
                  <a:cubicBezTo>
                    <a:pt x="92" y="21"/>
                    <a:pt x="93" y="19"/>
                    <a:pt x="95" y="19"/>
                  </a:cubicBezTo>
                  <a:cubicBezTo>
                    <a:pt x="96" y="19"/>
                    <a:pt x="105" y="26"/>
                    <a:pt x="105" y="29"/>
                  </a:cubicBezTo>
                  <a:cubicBezTo>
                    <a:pt x="105" y="30"/>
                    <a:pt x="105" y="30"/>
                    <a:pt x="103" y="33"/>
                  </a:cubicBezTo>
                  <a:cubicBezTo>
                    <a:pt x="101" y="36"/>
                    <a:pt x="101" y="40"/>
                    <a:pt x="101" y="49"/>
                  </a:cubicBezTo>
                  <a:cubicBezTo>
                    <a:pt x="101" y="56"/>
                    <a:pt x="102" y="90"/>
                    <a:pt x="102" y="98"/>
                  </a:cubicBezTo>
                  <a:cubicBezTo>
                    <a:pt x="102" y="104"/>
                    <a:pt x="101" y="107"/>
                    <a:pt x="100" y="109"/>
                  </a:cubicBezTo>
                  <a:cubicBezTo>
                    <a:pt x="97" y="114"/>
                    <a:pt x="88" y="116"/>
                    <a:pt x="87" y="116"/>
                  </a:cubicBezTo>
                  <a:cubicBezTo>
                    <a:pt x="86" y="116"/>
                    <a:pt x="86" y="115"/>
                    <a:pt x="85" y="114"/>
                  </a:cubicBezTo>
                  <a:cubicBezTo>
                    <a:pt x="84" y="108"/>
                    <a:pt x="80" y="106"/>
                    <a:pt x="76" y="104"/>
                  </a:cubicBezTo>
                  <a:cubicBezTo>
                    <a:pt x="71" y="102"/>
                    <a:pt x="70" y="102"/>
                    <a:pt x="70" y="101"/>
                  </a:cubicBezTo>
                  <a:cubicBezTo>
                    <a:pt x="70" y="101"/>
                    <a:pt x="71" y="100"/>
                    <a:pt x="71" y="100"/>
                  </a:cubicBezTo>
                  <a:cubicBezTo>
                    <a:pt x="72" y="100"/>
                    <a:pt x="77" y="101"/>
                    <a:pt x="78" y="102"/>
                  </a:cubicBezTo>
                  <a:cubicBezTo>
                    <a:pt x="80" y="102"/>
                    <a:pt x="86" y="102"/>
                    <a:pt x="87" y="102"/>
                  </a:cubicBezTo>
                  <a:cubicBezTo>
                    <a:pt x="89" y="102"/>
                    <a:pt x="91" y="102"/>
                    <a:pt x="91" y="99"/>
                  </a:cubicBezTo>
                  <a:cubicBezTo>
                    <a:pt x="92" y="99"/>
                    <a:pt x="92" y="80"/>
                    <a:pt x="92" y="77"/>
                  </a:cubicBezTo>
                  <a:cubicBezTo>
                    <a:pt x="92" y="58"/>
                    <a:pt x="91" y="56"/>
                    <a:pt x="91" y="36"/>
                  </a:cubicBezTo>
                  <a:cubicBezTo>
                    <a:pt x="91" y="30"/>
                    <a:pt x="91" y="29"/>
                    <a:pt x="87" y="29"/>
                  </a:cubicBezTo>
                  <a:lnTo>
                    <a:pt x="57" y="29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9"/>
            <p:cNvSpPr>
              <a:spLocks noEditPoints="1"/>
            </p:cNvSpPr>
            <p:nvPr userDrawn="1"/>
          </p:nvSpPr>
          <p:spPr bwMode="gray">
            <a:xfrm>
              <a:off x="3016250" y="4164013"/>
              <a:ext cx="87313" cy="80962"/>
            </a:xfrm>
            <a:custGeom>
              <a:avLst/>
              <a:gdLst>
                <a:gd name="T0" fmla="*/ 49 w 98"/>
                <a:gd name="T1" fmla="*/ 6 h 91"/>
                <a:gd name="T2" fmla="*/ 49 w 98"/>
                <a:gd name="T3" fmla="*/ 8 h 91"/>
                <a:gd name="T4" fmla="*/ 51 w 98"/>
                <a:gd name="T5" fmla="*/ 22 h 91"/>
                <a:gd name="T6" fmla="*/ 37 w 98"/>
                <a:gd name="T7" fmla="*/ 59 h 91"/>
                <a:gd name="T8" fmla="*/ 16 w 98"/>
                <a:gd name="T9" fmla="*/ 78 h 91"/>
                <a:gd name="T10" fmla="*/ 0 w 98"/>
                <a:gd name="T11" fmla="*/ 49 h 91"/>
                <a:gd name="T12" fmla="*/ 14 w 98"/>
                <a:gd name="T13" fmla="*/ 16 h 91"/>
                <a:gd name="T14" fmla="*/ 55 w 98"/>
                <a:gd name="T15" fmla="*/ 0 h 91"/>
                <a:gd name="T16" fmla="*/ 75 w 98"/>
                <a:gd name="T17" fmla="*/ 4 h 91"/>
                <a:gd name="T18" fmla="*/ 98 w 98"/>
                <a:gd name="T19" fmla="*/ 41 h 91"/>
                <a:gd name="T20" fmla="*/ 65 w 98"/>
                <a:gd name="T21" fmla="*/ 86 h 91"/>
                <a:gd name="T22" fmla="*/ 44 w 98"/>
                <a:gd name="T23" fmla="*/ 91 h 91"/>
                <a:gd name="T24" fmla="*/ 43 w 98"/>
                <a:gd name="T25" fmla="*/ 90 h 91"/>
                <a:gd name="T26" fmla="*/ 46 w 98"/>
                <a:gd name="T27" fmla="*/ 88 h 91"/>
                <a:gd name="T28" fmla="*/ 87 w 98"/>
                <a:gd name="T29" fmla="*/ 40 h 91"/>
                <a:gd name="T30" fmla="*/ 52 w 98"/>
                <a:gd name="T31" fmla="*/ 5 h 91"/>
                <a:gd name="T32" fmla="*/ 49 w 98"/>
                <a:gd name="T33" fmla="*/ 6 h 91"/>
                <a:gd name="T34" fmla="*/ 8 w 98"/>
                <a:gd name="T35" fmla="*/ 46 h 91"/>
                <a:gd name="T36" fmla="*/ 19 w 98"/>
                <a:gd name="T37" fmla="*/ 65 h 91"/>
                <a:gd name="T38" fmla="*/ 34 w 98"/>
                <a:gd name="T39" fmla="*/ 51 h 91"/>
                <a:gd name="T40" fmla="*/ 47 w 98"/>
                <a:gd name="T41" fmla="*/ 13 h 91"/>
                <a:gd name="T42" fmla="*/ 45 w 98"/>
                <a:gd name="T43" fmla="*/ 5 h 91"/>
                <a:gd name="T44" fmla="*/ 8 w 98"/>
                <a:gd name="T4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1">
                  <a:moveTo>
                    <a:pt x="49" y="6"/>
                  </a:moveTo>
                  <a:cubicBezTo>
                    <a:pt x="49" y="7"/>
                    <a:pt x="49" y="7"/>
                    <a:pt x="49" y="8"/>
                  </a:cubicBezTo>
                  <a:cubicBezTo>
                    <a:pt x="50" y="12"/>
                    <a:pt x="51" y="16"/>
                    <a:pt x="51" y="22"/>
                  </a:cubicBezTo>
                  <a:cubicBezTo>
                    <a:pt x="51" y="30"/>
                    <a:pt x="49" y="42"/>
                    <a:pt x="37" y="59"/>
                  </a:cubicBezTo>
                  <a:cubicBezTo>
                    <a:pt x="27" y="75"/>
                    <a:pt x="21" y="78"/>
                    <a:pt x="16" y="78"/>
                  </a:cubicBezTo>
                  <a:cubicBezTo>
                    <a:pt x="7" y="78"/>
                    <a:pt x="0" y="65"/>
                    <a:pt x="0" y="49"/>
                  </a:cubicBezTo>
                  <a:cubicBezTo>
                    <a:pt x="0" y="42"/>
                    <a:pt x="1" y="29"/>
                    <a:pt x="14" y="16"/>
                  </a:cubicBezTo>
                  <a:cubicBezTo>
                    <a:pt x="30" y="0"/>
                    <a:pt x="47" y="0"/>
                    <a:pt x="55" y="0"/>
                  </a:cubicBezTo>
                  <a:cubicBezTo>
                    <a:pt x="66" y="0"/>
                    <a:pt x="72" y="2"/>
                    <a:pt x="75" y="4"/>
                  </a:cubicBezTo>
                  <a:cubicBezTo>
                    <a:pt x="89" y="11"/>
                    <a:pt x="98" y="24"/>
                    <a:pt x="98" y="41"/>
                  </a:cubicBezTo>
                  <a:cubicBezTo>
                    <a:pt x="98" y="58"/>
                    <a:pt x="88" y="78"/>
                    <a:pt x="65" y="86"/>
                  </a:cubicBezTo>
                  <a:cubicBezTo>
                    <a:pt x="54" y="90"/>
                    <a:pt x="46" y="91"/>
                    <a:pt x="44" y="91"/>
                  </a:cubicBezTo>
                  <a:cubicBezTo>
                    <a:pt x="43" y="91"/>
                    <a:pt x="43" y="91"/>
                    <a:pt x="43" y="90"/>
                  </a:cubicBezTo>
                  <a:cubicBezTo>
                    <a:pt x="43" y="90"/>
                    <a:pt x="43" y="89"/>
                    <a:pt x="46" y="88"/>
                  </a:cubicBezTo>
                  <a:cubicBezTo>
                    <a:pt x="59" y="83"/>
                    <a:pt x="87" y="72"/>
                    <a:pt x="87" y="40"/>
                  </a:cubicBezTo>
                  <a:cubicBezTo>
                    <a:pt x="87" y="35"/>
                    <a:pt x="87" y="5"/>
                    <a:pt x="52" y="5"/>
                  </a:cubicBezTo>
                  <a:cubicBezTo>
                    <a:pt x="49" y="5"/>
                    <a:pt x="49" y="6"/>
                    <a:pt x="49" y="6"/>
                  </a:cubicBezTo>
                  <a:close/>
                  <a:moveTo>
                    <a:pt x="8" y="46"/>
                  </a:moveTo>
                  <a:cubicBezTo>
                    <a:pt x="8" y="54"/>
                    <a:pt x="11" y="65"/>
                    <a:pt x="19" y="65"/>
                  </a:cubicBezTo>
                  <a:cubicBezTo>
                    <a:pt x="22" y="65"/>
                    <a:pt x="25" y="64"/>
                    <a:pt x="34" y="51"/>
                  </a:cubicBezTo>
                  <a:cubicBezTo>
                    <a:pt x="41" y="40"/>
                    <a:pt x="47" y="26"/>
                    <a:pt x="47" y="13"/>
                  </a:cubicBezTo>
                  <a:cubicBezTo>
                    <a:pt x="47" y="6"/>
                    <a:pt x="46" y="5"/>
                    <a:pt x="45" y="5"/>
                  </a:cubicBezTo>
                  <a:cubicBezTo>
                    <a:pt x="32" y="5"/>
                    <a:pt x="8" y="22"/>
                    <a:pt x="8" y="46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0"/>
            <p:cNvSpPr>
              <a:spLocks noEditPoints="1"/>
            </p:cNvSpPr>
            <p:nvPr userDrawn="1"/>
          </p:nvSpPr>
          <p:spPr bwMode="gray">
            <a:xfrm>
              <a:off x="3122613" y="4151313"/>
              <a:ext cx="101600" cy="103187"/>
            </a:xfrm>
            <a:custGeom>
              <a:avLst/>
              <a:gdLst>
                <a:gd name="T0" fmla="*/ 0 w 116"/>
                <a:gd name="T1" fmla="*/ 53 h 116"/>
                <a:gd name="T2" fmla="*/ 10 w 116"/>
                <a:gd name="T3" fmla="*/ 30 h 116"/>
                <a:gd name="T4" fmla="*/ 27 w 116"/>
                <a:gd name="T5" fmla="*/ 11 h 116"/>
                <a:gd name="T6" fmla="*/ 19 w 116"/>
                <a:gd name="T7" fmla="*/ 116 h 116"/>
                <a:gd name="T8" fmla="*/ 19 w 116"/>
                <a:gd name="T9" fmla="*/ 26 h 116"/>
                <a:gd name="T10" fmla="*/ 18 w 116"/>
                <a:gd name="T11" fmla="*/ 0 h 116"/>
                <a:gd name="T12" fmla="*/ 29 w 116"/>
                <a:gd name="T13" fmla="*/ 7 h 116"/>
                <a:gd name="T14" fmla="*/ 32 w 116"/>
                <a:gd name="T15" fmla="*/ 34 h 116"/>
                <a:gd name="T16" fmla="*/ 31 w 116"/>
                <a:gd name="T17" fmla="*/ 24 h 116"/>
                <a:gd name="T18" fmla="*/ 71 w 116"/>
                <a:gd name="T19" fmla="*/ 36 h 116"/>
                <a:gd name="T20" fmla="*/ 51 w 116"/>
                <a:gd name="T21" fmla="*/ 33 h 116"/>
                <a:gd name="T22" fmla="*/ 47 w 116"/>
                <a:gd name="T23" fmla="*/ 29 h 116"/>
                <a:gd name="T24" fmla="*/ 68 w 116"/>
                <a:gd name="T25" fmla="*/ 29 h 116"/>
                <a:gd name="T26" fmla="*/ 63 w 116"/>
                <a:gd name="T27" fmla="*/ 17 h 116"/>
                <a:gd name="T28" fmla="*/ 43 w 116"/>
                <a:gd name="T29" fmla="*/ 16 h 116"/>
                <a:gd name="T30" fmla="*/ 40 w 116"/>
                <a:gd name="T31" fmla="*/ 12 h 116"/>
                <a:gd name="T32" fmla="*/ 68 w 116"/>
                <a:gd name="T33" fmla="*/ 13 h 116"/>
                <a:gd name="T34" fmla="*/ 71 w 116"/>
                <a:gd name="T35" fmla="*/ 0 h 116"/>
                <a:gd name="T36" fmla="*/ 81 w 116"/>
                <a:gd name="T37" fmla="*/ 6 h 116"/>
                <a:gd name="T38" fmla="*/ 91 w 116"/>
                <a:gd name="T39" fmla="*/ 13 h 116"/>
                <a:gd name="T40" fmla="*/ 111 w 116"/>
                <a:gd name="T41" fmla="*/ 15 h 116"/>
                <a:gd name="T42" fmla="*/ 79 w 116"/>
                <a:gd name="T43" fmla="*/ 24 h 116"/>
                <a:gd name="T44" fmla="*/ 95 w 116"/>
                <a:gd name="T45" fmla="*/ 28 h 116"/>
                <a:gd name="T46" fmla="*/ 103 w 116"/>
                <a:gd name="T47" fmla="*/ 33 h 116"/>
                <a:gd name="T48" fmla="*/ 83 w 116"/>
                <a:gd name="T49" fmla="*/ 45 h 116"/>
                <a:gd name="T50" fmla="*/ 107 w 116"/>
                <a:gd name="T51" fmla="*/ 39 h 116"/>
                <a:gd name="T52" fmla="*/ 61 w 116"/>
                <a:gd name="T53" fmla="*/ 48 h 116"/>
                <a:gd name="T54" fmla="*/ 41 w 116"/>
                <a:gd name="T55" fmla="*/ 48 h 116"/>
                <a:gd name="T56" fmla="*/ 38 w 116"/>
                <a:gd name="T57" fmla="*/ 44 h 116"/>
                <a:gd name="T58" fmla="*/ 67 w 116"/>
                <a:gd name="T59" fmla="*/ 45 h 116"/>
                <a:gd name="T60" fmla="*/ 58 w 116"/>
                <a:gd name="T61" fmla="*/ 109 h 116"/>
                <a:gd name="T62" fmla="*/ 49 w 116"/>
                <a:gd name="T63" fmla="*/ 103 h 116"/>
                <a:gd name="T64" fmla="*/ 50 w 116"/>
                <a:gd name="T65" fmla="*/ 56 h 116"/>
                <a:gd name="T66" fmla="*/ 91 w 116"/>
                <a:gd name="T67" fmla="*/ 59 h 116"/>
                <a:gd name="T68" fmla="*/ 103 w 116"/>
                <a:gd name="T69" fmla="*/ 58 h 116"/>
                <a:gd name="T70" fmla="*/ 103 w 116"/>
                <a:gd name="T71" fmla="*/ 65 h 116"/>
                <a:gd name="T72" fmla="*/ 93 w 116"/>
                <a:gd name="T73" fmla="*/ 116 h 116"/>
                <a:gd name="T74" fmla="*/ 84 w 116"/>
                <a:gd name="T75" fmla="*/ 109 h 116"/>
                <a:gd name="T76" fmla="*/ 94 w 116"/>
                <a:gd name="T77" fmla="*/ 95 h 116"/>
                <a:gd name="T78" fmla="*/ 61 w 116"/>
                <a:gd name="T79" fmla="*/ 77 h 116"/>
                <a:gd name="T80" fmla="*/ 91 w 116"/>
                <a:gd name="T81" fmla="*/ 89 h 116"/>
                <a:gd name="T82" fmla="*/ 61 w 116"/>
                <a:gd name="T83" fmla="*/ 77 h 116"/>
                <a:gd name="T84" fmla="*/ 61 w 116"/>
                <a:gd name="T85" fmla="*/ 73 h 116"/>
                <a:gd name="T86" fmla="*/ 91 w 116"/>
                <a:gd name="T87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16">
                  <a:moveTo>
                    <a:pt x="13" y="41"/>
                  </a:moveTo>
                  <a:cubicBezTo>
                    <a:pt x="13" y="50"/>
                    <a:pt x="9" y="57"/>
                    <a:pt x="4" y="57"/>
                  </a:cubicBezTo>
                  <a:cubicBezTo>
                    <a:pt x="1" y="57"/>
                    <a:pt x="0" y="55"/>
                    <a:pt x="0" y="53"/>
                  </a:cubicBezTo>
                  <a:cubicBezTo>
                    <a:pt x="0" y="51"/>
                    <a:pt x="0" y="50"/>
                    <a:pt x="4" y="46"/>
                  </a:cubicBezTo>
                  <a:cubicBezTo>
                    <a:pt x="6" y="43"/>
                    <a:pt x="9" y="37"/>
                    <a:pt x="9" y="32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2" y="30"/>
                    <a:pt x="13" y="38"/>
                    <a:pt x="13" y="41"/>
                  </a:cubicBezTo>
                  <a:close/>
                  <a:moveTo>
                    <a:pt x="29" y="7"/>
                  </a:moveTo>
                  <a:cubicBezTo>
                    <a:pt x="28" y="8"/>
                    <a:pt x="27" y="9"/>
                    <a:pt x="27" y="11"/>
                  </a:cubicBezTo>
                  <a:cubicBezTo>
                    <a:pt x="27" y="17"/>
                    <a:pt x="26" y="57"/>
                    <a:pt x="26" y="63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5"/>
                    <a:pt x="20" y="116"/>
                    <a:pt x="19" y="116"/>
                  </a:cubicBezTo>
                  <a:cubicBezTo>
                    <a:pt x="17" y="116"/>
                    <a:pt x="17" y="115"/>
                    <a:pt x="17" y="113"/>
                  </a:cubicBezTo>
                  <a:cubicBezTo>
                    <a:pt x="17" y="110"/>
                    <a:pt x="17" y="98"/>
                    <a:pt x="17" y="95"/>
                  </a:cubicBezTo>
                  <a:cubicBezTo>
                    <a:pt x="18" y="77"/>
                    <a:pt x="19" y="42"/>
                    <a:pt x="19" y="26"/>
                  </a:cubicBezTo>
                  <a:cubicBezTo>
                    <a:pt x="19" y="18"/>
                    <a:pt x="19" y="16"/>
                    <a:pt x="18" y="5"/>
                  </a:cubicBezTo>
                  <a:cubicBezTo>
                    <a:pt x="18" y="4"/>
                    <a:pt x="18" y="2"/>
                    <a:pt x="18" y="2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9" y="0"/>
                    <a:pt x="26" y="2"/>
                    <a:pt x="28" y="2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1" y="5"/>
                    <a:pt x="30" y="6"/>
                    <a:pt x="29" y="7"/>
                  </a:cubicBezTo>
                  <a:close/>
                  <a:moveTo>
                    <a:pt x="42" y="36"/>
                  </a:moveTo>
                  <a:cubicBezTo>
                    <a:pt x="42" y="40"/>
                    <a:pt x="40" y="43"/>
                    <a:pt x="37" y="43"/>
                  </a:cubicBezTo>
                  <a:cubicBezTo>
                    <a:pt x="34" y="43"/>
                    <a:pt x="34" y="42"/>
                    <a:pt x="32" y="34"/>
                  </a:cubicBezTo>
                  <a:cubicBezTo>
                    <a:pt x="32" y="32"/>
                    <a:pt x="31" y="30"/>
                    <a:pt x="30" y="27"/>
                  </a:cubicBezTo>
                  <a:cubicBezTo>
                    <a:pt x="30" y="27"/>
                    <a:pt x="29" y="26"/>
                    <a:pt x="29" y="25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3" y="25"/>
                    <a:pt x="42" y="30"/>
                    <a:pt x="42" y="36"/>
                  </a:cubicBezTo>
                  <a:close/>
                  <a:moveTo>
                    <a:pt x="67" y="45"/>
                  </a:moveTo>
                  <a:cubicBezTo>
                    <a:pt x="71" y="45"/>
                    <a:pt x="71" y="44"/>
                    <a:pt x="71" y="36"/>
                  </a:cubicBezTo>
                  <a:cubicBezTo>
                    <a:pt x="71" y="33"/>
                    <a:pt x="70" y="33"/>
                    <a:pt x="67" y="33"/>
                  </a:cubicBezTo>
                  <a:cubicBezTo>
                    <a:pt x="66" y="33"/>
                    <a:pt x="57" y="33"/>
                    <a:pt x="54" y="33"/>
                  </a:cubicBezTo>
                  <a:cubicBezTo>
                    <a:pt x="53" y="33"/>
                    <a:pt x="51" y="33"/>
                    <a:pt x="51" y="33"/>
                  </a:cubicBezTo>
                  <a:cubicBezTo>
                    <a:pt x="50" y="33"/>
                    <a:pt x="50" y="33"/>
                    <a:pt x="50" y="32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51" y="29"/>
                    <a:pt x="52" y="29"/>
                  </a:cubicBezTo>
                  <a:cubicBezTo>
                    <a:pt x="53" y="29"/>
                    <a:pt x="66" y="29"/>
                    <a:pt x="68" y="29"/>
                  </a:cubicBezTo>
                  <a:cubicBezTo>
                    <a:pt x="72" y="29"/>
                    <a:pt x="72" y="27"/>
                    <a:pt x="72" y="20"/>
                  </a:cubicBezTo>
                  <a:cubicBezTo>
                    <a:pt x="72" y="17"/>
                    <a:pt x="69" y="17"/>
                    <a:pt x="68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0" y="17"/>
                    <a:pt x="51" y="17"/>
                    <a:pt x="46" y="17"/>
                  </a:cubicBezTo>
                  <a:cubicBezTo>
                    <a:pt x="46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6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12"/>
                    <a:pt x="45" y="13"/>
                    <a:pt x="46" y="13"/>
                  </a:cubicBezTo>
                  <a:cubicBezTo>
                    <a:pt x="49" y="13"/>
                    <a:pt x="56" y="13"/>
                    <a:pt x="63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1" y="13"/>
                    <a:pt x="71" y="12"/>
                    <a:pt x="71" y="5"/>
                  </a:cubicBezTo>
                  <a:cubicBezTo>
                    <a:pt x="71" y="4"/>
                    <a:pt x="71" y="1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8" y="1"/>
                    <a:pt x="81" y="1"/>
                  </a:cubicBezTo>
                  <a:cubicBezTo>
                    <a:pt x="81" y="1"/>
                    <a:pt x="83" y="2"/>
                    <a:pt x="83" y="3"/>
                  </a:cubicBezTo>
                  <a:cubicBezTo>
                    <a:pt x="83" y="4"/>
                    <a:pt x="81" y="6"/>
                    <a:pt x="81" y="6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13"/>
                    <a:pt x="82" y="13"/>
                    <a:pt x="83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7" y="13"/>
                    <a:pt x="97" y="13"/>
                    <a:pt x="98" y="12"/>
                  </a:cubicBezTo>
                  <a:cubicBezTo>
                    <a:pt x="99" y="12"/>
                    <a:pt x="102" y="8"/>
                    <a:pt x="103" y="8"/>
                  </a:cubicBezTo>
                  <a:cubicBezTo>
                    <a:pt x="104" y="8"/>
                    <a:pt x="111" y="13"/>
                    <a:pt x="111" y="15"/>
                  </a:cubicBezTo>
                  <a:cubicBezTo>
                    <a:pt x="111" y="17"/>
                    <a:pt x="109" y="17"/>
                    <a:pt x="104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7"/>
                    <a:pt x="79" y="18"/>
                    <a:pt x="79" y="24"/>
                  </a:cubicBezTo>
                  <a:cubicBezTo>
                    <a:pt x="79" y="27"/>
                    <a:pt x="79" y="29"/>
                    <a:pt x="83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6" y="28"/>
                    <a:pt x="99" y="23"/>
                    <a:pt x="100" y="23"/>
                  </a:cubicBezTo>
                  <a:cubicBezTo>
                    <a:pt x="101" y="23"/>
                    <a:pt x="110" y="29"/>
                    <a:pt x="110" y="31"/>
                  </a:cubicBezTo>
                  <a:cubicBezTo>
                    <a:pt x="110" y="33"/>
                    <a:pt x="108" y="33"/>
                    <a:pt x="10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79" y="33"/>
                    <a:pt x="79" y="34"/>
                    <a:pt x="79" y="39"/>
                  </a:cubicBezTo>
                  <a:cubicBezTo>
                    <a:pt x="79" y="43"/>
                    <a:pt x="79" y="45"/>
                    <a:pt x="83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01" y="45"/>
                    <a:pt x="102" y="45"/>
                    <a:pt x="103" y="43"/>
                  </a:cubicBezTo>
                  <a:cubicBezTo>
                    <a:pt x="106" y="39"/>
                    <a:pt x="106" y="39"/>
                    <a:pt x="107" y="39"/>
                  </a:cubicBezTo>
                  <a:cubicBezTo>
                    <a:pt x="109" y="39"/>
                    <a:pt x="116" y="45"/>
                    <a:pt x="116" y="47"/>
                  </a:cubicBezTo>
                  <a:cubicBezTo>
                    <a:pt x="116" y="48"/>
                    <a:pt x="114" y="48"/>
                    <a:pt x="110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8"/>
                    <a:pt x="49" y="48"/>
                    <a:pt x="45" y="49"/>
                  </a:cubicBezTo>
                  <a:cubicBezTo>
                    <a:pt x="44" y="49"/>
                    <a:pt x="43" y="49"/>
                    <a:pt x="42" y="49"/>
                  </a:cubicBezTo>
                  <a:cubicBezTo>
                    <a:pt x="42" y="49"/>
                    <a:pt x="41" y="49"/>
                    <a:pt x="41" y="4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43" y="44"/>
                    <a:pt x="44" y="44"/>
                  </a:cubicBezTo>
                  <a:cubicBezTo>
                    <a:pt x="48" y="45"/>
                    <a:pt x="54" y="45"/>
                    <a:pt x="62" y="45"/>
                  </a:cubicBezTo>
                  <a:lnTo>
                    <a:pt x="67" y="45"/>
                  </a:lnTo>
                  <a:close/>
                  <a:moveTo>
                    <a:pt x="61" y="92"/>
                  </a:moveTo>
                  <a:cubicBezTo>
                    <a:pt x="60" y="92"/>
                    <a:pt x="58" y="92"/>
                    <a:pt x="58" y="94"/>
                  </a:cubicBezTo>
                  <a:cubicBezTo>
                    <a:pt x="58" y="95"/>
                    <a:pt x="58" y="107"/>
                    <a:pt x="58" y="109"/>
                  </a:cubicBezTo>
                  <a:cubicBezTo>
                    <a:pt x="58" y="113"/>
                    <a:pt x="55" y="116"/>
                    <a:pt x="51" y="116"/>
                  </a:cubicBezTo>
                  <a:cubicBezTo>
                    <a:pt x="49" y="116"/>
                    <a:pt x="49" y="115"/>
                    <a:pt x="49" y="112"/>
                  </a:cubicBezTo>
                  <a:cubicBezTo>
                    <a:pt x="49" y="111"/>
                    <a:pt x="49" y="105"/>
                    <a:pt x="49" y="103"/>
                  </a:cubicBezTo>
                  <a:cubicBezTo>
                    <a:pt x="50" y="93"/>
                    <a:pt x="50" y="81"/>
                    <a:pt x="50" y="70"/>
                  </a:cubicBezTo>
                  <a:cubicBezTo>
                    <a:pt x="50" y="68"/>
                    <a:pt x="49" y="59"/>
                    <a:pt x="49" y="57"/>
                  </a:cubicBezTo>
                  <a:cubicBezTo>
                    <a:pt x="49" y="56"/>
                    <a:pt x="50" y="56"/>
                    <a:pt x="50" y="56"/>
                  </a:cubicBezTo>
                  <a:cubicBezTo>
                    <a:pt x="52" y="56"/>
                    <a:pt x="57" y="58"/>
                    <a:pt x="58" y="58"/>
                  </a:cubicBezTo>
                  <a:cubicBezTo>
                    <a:pt x="59" y="59"/>
                    <a:pt x="61" y="59"/>
                    <a:pt x="62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3" y="59"/>
                    <a:pt x="94" y="58"/>
                    <a:pt x="94" y="57"/>
                  </a:cubicBezTo>
                  <a:cubicBezTo>
                    <a:pt x="96" y="55"/>
                    <a:pt x="96" y="55"/>
                    <a:pt x="97" y="55"/>
                  </a:cubicBezTo>
                  <a:cubicBezTo>
                    <a:pt x="98" y="55"/>
                    <a:pt x="99" y="55"/>
                    <a:pt x="103" y="58"/>
                  </a:cubicBezTo>
                  <a:cubicBezTo>
                    <a:pt x="105" y="59"/>
                    <a:pt x="106" y="59"/>
                    <a:pt x="106" y="61"/>
                  </a:cubicBezTo>
                  <a:cubicBezTo>
                    <a:pt x="106" y="61"/>
                    <a:pt x="106" y="62"/>
                    <a:pt x="105" y="63"/>
                  </a:cubicBezTo>
                  <a:cubicBezTo>
                    <a:pt x="104" y="63"/>
                    <a:pt x="103" y="65"/>
                    <a:pt x="103" y="65"/>
                  </a:cubicBezTo>
                  <a:cubicBezTo>
                    <a:pt x="103" y="66"/>
                    <a:pt x="103" y="76"/>
                    <a:pt x="103" y="79"/>
                  </a:cubicBezTo>
                  <a:cubicBezTo>
                    <a:pt x="103" y="82"/>
                    <a:pt x="103" y="101"/>
                    <a:pt x="103" y="105"/>
                  </a:cubicBezTo>
                  <a:cubicBezTo>
                    <a:pt x="103" y="112"/>
                    <a:pt x="95" y="116"/>
                    <a:pt x="93" y="116"/>
                  </a:cubicBezTo>
                  <a:cubicBezTo>
                    <a:pt x="92" y="116"/>
                    <a:pt x="92" y="115"/>
                    <a:pt x="92" y="115"/>
                  </a:cubicBezTo>
                  <a:cubicBezTo>
                    <a:pt x="90" y="113"/>
                    <a:pt x="88" y="111"/>
                    <a:pt x="87" y="111"/>
                  </a:cubicBezTo>
                  <a:cubicBezTo>
                    <a:pt x="87" y="110"/>
                    <a:pt x="84" y="109"/>
                    <a:pt x="84" y="109"/>
                  </a:cubicBezTo>
                  <a:cubicBezTo>
                    <a:pt x="84" y="108"/>
                    <a:pt x="85" y="108"/>
                    <a:pt x="85" y="108"/>
                  </a:cubicBezTo>
                  <a:cubicBezTo>
                    <a:pt x="88" y="108"/>
                    <a:pt x="91" y="107"/>
                    <a:pt x="93" y="106"/>
                  </a:cubicBezTo>
                  <a:cubicBezTo>
                    <a:pt x="94" y="105"/>
                    <a:pt x="94" y="105"/>
                    <a:pt x="94" y="95"/>
                  </a:cubicBezTo>
                  <a:cubicBezTo>
                    <a:pt x="94" y="92"/>
                    <a:pt x="92" y="92"/>
                    <a:pt x="91" y="92"/>
                  </a:cubicBezTo>
                  <a:lnTo>
                    <a:pt x="61" y="92"/>
                  </a:lnTo>
                  <a:close/>
                  <a:moveTo>
                    <a:pt x="61" y="77"/>
                  </a:moveTo>
                  <a:cubicBezTo>
                    <a:pt x="58" y="77"/>
                    <a:pt x="58" y="79"/>
                    <a:pt x="58" y="85"/>
                  </a:cubicBezTo>
                  <a:cubicBezTo>
                    <a:pt x="58" y="87"/>
                    <a:pt x="58" y="89"/>
                    <a:pt x="61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4" y="89"/>
                    <a:pt x="94" y="87"/>
                    <a:pt x="94" y="84"/>
                  </a:cubicBezTo>
                  <a:cubicBezTo>
                    <a:pt x="94" y="78"/>
                    <a:pt x="94" y="77"/>
                    <a:pt x="91" y="77"/>
                  </a:cubicBezTo>
                  <a:lnTo>
                    <a:pt x="61" y="77"/>
                  </a:lnTo>
                  <a:close/>
                  <a:moveTo>
                    <a:pt x="62" y="62"/>
                  </a:moveTo>
                  <a:cubicBezTo>
                    <a:pt x="58" y="62"/>
                    <a:pt x="58" y="64"/>
                    <a:pt x="58" y="68"/>
                  </a:cubicBezTo>
                  <a:cubicBezTo>
                    <a:pt x="58" y="71"/>
                    <a:pt x="58" y="73"/>
                    <a:pt x="6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2" y="73"/>
                    <a:pt x="94" y="73"/>
                    <a:pt x="94" y="70"/>
                  </a:cubicBezTo>
                  <a:cubicBezTo>
                    <a:pt x="94" y="64"/>
                    <a:pt x="94" y="62"/>
                    <a:pt x="91" y="62"/>
                  </a:cubicBezTo>
                  <a:lnTo>
                    <a:pt x="62" y="6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1"/>
            <p:cNvSpPr>
              <a:spLocks noEditPoints="1"/>
            </p:cNvSpPr>
            <p:nvPr userDrawn="1"/>
          </p:nvSpPr>
          <p:spPr bwMode="gray">
            <a:xfrm>
              <a:off x="3235325" y="4151313"/>
              <a:ext cx="106363" cy="103187"/>
            </a:xfrm>
            <a:custGeom>
              <a:avLst/>
              <a:gdLst>
                <a:gd name="T0" fmla="*/ 4 w 120"/>
                <a:gd name="T1" fmla="*/ 38 h 116"/>
                <a:gd name="T2" fmla="*/ 0 w 120"/>
                <a:gd name="T3" fmla="*/ 34 h 116"/>
                <a:gd name="T4" fmla="*/ 21 w 120"/>
                <a:gd name="T5" fmla="*/ 34 h 116"/>
                <a:gd name="T6" fmla="*/ 24 w 120"/>
                <a:gd name="T7" fmla="*/ 20 h 116"/>
                <a:gd name="T8" fmla="*/ 10 w 120"/>
                <a:gd name="T9" fmla="*/ 20 h 116"/>
                <a:gd name="T10" fmla="*/ 7 w 120"/>
                <a:gd name="T11" fmla="*/ 16 h 116"/>
                <a:gd name="T12" fmla="*/ 27 w 120"/>
                <a:gd name="T13" fmla="*/ 13 h 116"/>
                <a:gd name="T14" fmla="*/ 38 w 120"/>
                <a:gd name="T15" fmla="*/ 5 h 116"/>
                <a:gd name="T16" fmla="*/ 39 w 120"/>
                <a:gd name="T17" fmla="*/ 17 h 116"/>
                <a:gd name="T18" fmla="*/ 57 w 120"/>
                <a:gd name="T19" fmla="*/ 18 h 116"/>
                <a:gd name="T20" fmla="*/ 35 w 120"/>
                <a:gd name="T21" fmla="*/ 24 h 116"/>
                <a:gd name="T22" fmla="*/ 46 w 120"/>
                <a:gd name="T23" fmla="*/ 34 h 116"/>
                <a:gd name="T24" fmla="*/ 56 w 120"/>
                <a:gd name="T25" fmla="*/ 38 h 116"/>
                <a:gd name="T26" fmla="*/ 2 w 120"/>
                <a:gd name="T27" fmla="*/ 63 h 116"/>
                <a:gd name="T28" fmla="*/ 23 w 120"/>
                <a:gd name="T29" fmla="*/ 63 h 116"/>
                <a:gd name="T30" fmla="*/ 40 w 120"/>
                <a:gd name="T31" fmla="*/ 40 h 116"/>
                <a:gd name="T32" fmla="*/ 49 w 120"/>
                <a:gd name="T33" fmla="*/ 48 h 116"/>
                <a:gd name="T34" fmla="*/ 49 w 120"/>
                <a:gd name="T35" fmla="*/ 61 h 116"/>
                <a:gd name="T36" fmla="*/ 55 w 120"/>
                <a:gd name="T37" fmla="*/ 67 h 116"/>
                <a:gd name="T38" fmla="*/ 35 w 120"/>
                <a:gd name="T39" fmla="*/ 80 h 116"/>
                <a:gd name="T40" fmla="*/ 51 w 120"/>
                <a:gd name="T41" fmla="*/ 75 h 116"/>
                <a:gd name="T42" fmla="*/ 40 w 120"/>
                <a:gd name="T43" fmla="*/ 86 h 116"/>
                <a:gd name="T44" fmla="*/ 28 w 120"/>
                <a:gd name="T45" fmla="*/ 116 h 116"/>
                <a:gd name="T46" fmla="*/ 22 w 120"/>
                <a:gd name="T47" fmla="*/ 86 h 116"/>
                <a:gd name="T48" fmla="*/ 8 w 120"/>
                <a:gd name="T49" fmla="*/ 86 h 116"/>
                <a:gd name="T50" fmla="*/ 6 w 120"/>
                <a:gd name="T51" fmla="*/ 81 h 116"/>
                <a:gd name="T52" fmla="*/ 20 w 120"/>
                <a:gd name="T53" fmla="*/ 67 h 116"/>
                <a:gd name="T54" fmla="*/ 5 w 120"/>
                <a:gd name="T55" fmla="*/ 66 h 116"/>
                <a:gd name="T56" fmla="*/ 17 w 120"/>
                <a:gd name="T57" fmla="*/ 54 h 116"/>
                <a:gd name="T58" fmla="*/ 14 w 120"/>
                <a:gd name="T59" fmla="*/ 41 h 116"/>
                <a:gd name="T60" fmla="*/ 20 w 120"/>
                <a:gd name="T61" fmla="*/ 61 h 116"/>
                <a:gd name="T62" fmla="*/ 105 w 120"/>
                <a:gd name="T63" fmla="*/ 52 h 116"/>
                <a:gd name="T64" fmla="*/ 109 w 120"/>
                <a:gd name="T65" fmla="*/ 63 h 116"/>
                <a:gd name="T66" fmla="*/ 116 w 120"/>
                <a:gd name="T67" fmla="*/ 101 h 116"/>
                <a:gd name="T68" fmla="*/ 110 w 120"/>
                <a:gd name="T69" fmla="*/ 106 h 116"/>
                <a:gd name="T70" fmla="*/ 90 w 120"/>
                <a:gd name="T71" fmla="*/ 93 h 116"/>
                <a:gd name="T72" fmla="*/ 73 w 120"/>
                <a:gd name="T73" fmla="*/ 111 h 116"/>
                <a:gd name="T74" fmla="*/ 64 w 120"/>
                <a:gd name="T75" fmla="*/ 107 h 116"/>
                <a:gd name="T76" fmla="*/ 64 w 120"/>
                <a:gd name="T77" fmla="*/ 6 h 116"/>
                <a:gd name="T78" fmla="*/ 77 w 120"/>
                <a:gd name="T79" fmla="*/ 9 h 116"/>
                <a:gd name="T80" fmla="*/ 105 w 120"/>
                <a:gd name="T81" fmla="*/ 3 h 116"/>
                <a:gd name="T82" fmla="*/ 110 w 120"/>
                <a:gd name="T83" fmla="*/ 24 h 116"/>
                <a:gd name="T84" fmla="*/ 99 w 120"/>
                <a:gd name="T85" fmla="*/ 45 h 116"/>
                <a:gd name="T86" fmla="*/ 92 w 120"/>
                <a:gd name="T87" fmla="*/ 35 h 116"/>
                <a:gd name="T88" fmla="*/ 97 w 120"/>
                <a:gd name="T89" fmla="*/ 12 h 116"/>
                <a:gd name="T90" fmla="*/ 73 w 120"/>
                <a:gd name="T91" fmla="*/ 50 h 116"/>
                <a:gd name="T92" fmla="*/ 73 w 120"/>
                <a:gd name="T93" fmla="*/ 93 h 116"/>
                <a:gd name="T94" fmla="*/ 87 w 120"/>
                <a:gd name="T95" fmla="*/ 88 h 116"/>
                <a:gd name="T96" fmla="*/ 77 w 120"/>
                <a:gd name="T97" fmla="*/ 57 h 116"/>
                <a:gd name="T98" fmla="*/ 73 w 120"/>
                <a:gd name="T99" fmla="*/ 93 h 116"/>
                <a:gd name="T100" fmla="*/ 92 w 120"/>
                <a:gd name="T101" fmla="*/ 81 h 116"/>
                <a:gd name="T102" fmla="*/ 82 w 120"/>
                <a:gd name="T103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16">
                  <a:moveTo>
                    <a:pt x="23" y="38"/>
                  </a:moveTo>
                  <a:cubicBezTo>
                    <a:pt x="20" y="38"/>
                    <a:pt x="11" y="38"/>
                    <a:pt x="7" y="38"/>
                  </a:cubicBezTo>
                  <a:cubicBezTo>
                    <a:pt x="7" y="38"/>
                    <a:pt x="5" y="38"/>
                    <a:pt x="4" y="38"/>
                  </a:cubicBezTo>
                  <a:cubicBezTo>
                    <a:pt x="4" y="38"/>
                    <a:pt x="4" y="38"/>
                    <a:pt x="3" y="37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5" y="34"/>
                    <a:pt x="6" y="34"/>
                  </a:cubicBezTo>
                  <a:cubicBezTo>
                    <a:pt x="8" y="34"/>
                    <a:pt x="18" y="34"/>
                    <a:pt x="21" y="34"/>
                  </a:cubicBezTo>
                  <a:cubicBezTo>
                    <a:pt x="27" y="34"/>
                    <a:pt x="27" y="34"/>
                    <a:pt x="27" y="31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2"/>
                    <a:pt x="27" y="20"/>
                    <a:pt x="24" y="20"/>
                  </a:cubicBezTo>
                  <a:cubicBezTo>
                    <a:pt x="22" y="20"/>
                    <a:pt x="16" y="20"/>
                    <a:pt x="13" y="21"/>
                  </a:cubicBezTo>
                  <a:cubicBezTo>
                    <a:pt x="13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11" y="16"/>
                    <a:pt x="12" y="16"/>
                  </a:cubicBezTo>
                  <a:cubicBezTo>
                    <a:pt x="13" y="16"/>
                    <a:pt x="22" y="17"/>
                    <a:pt x="24" y="17"/>
                  </a:cubicBezTo>
                  <a:cubicBezTo>
                    <a:pt x="27" y="17"/>
                    <a:pt x="27" y="16"/>
                    <a:pt x="27" y="13"/>
                  </a:cubicBezTo>
                  <a:cubicBezTo>
                    <a:pt x="27" y="11"/>
                    <a:pt x="26" y="2"/>
                    <a:pt x="26" y="0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27" y="0"/>
                    <a:pt x="38" y="2"/>
                    <a:pt x="38" y="5"/>
                  </a:cubicBezTo>
                  <a:cubicBezTo>
                    <a:pt x="38" y="5"/>
                    <a:pt x="36" y="8"/>
                    <a:pt x="36" y="8"/>
                  </a:cubicBezTo>
                  <a:cubicBezTo>
                    <a:pt x="35" y="9"/>
                    <a:pt x="35" y="12"/>
                    <a:pt x="35" y="14"/>
                  </a:cubicBezTo>
                  <a:cubicBezTo>
                    <a:pt x="35" y="16"/>
                    <a:pt x="36" y="17"/>
                    <a:pt x="39" y="17"/>
                  </a:cubicBezTo>
                  <a:cubicBezTo>
                    <a:pt x="41" y="17"/>
                    <a:pt x="42" y="17"/>
                    <a:pt x="44" y="15"/>
                  </a:cubicBezTo>
                  <a:cubicBezTo>
                    <a:pt x="46" y="11"/>
                    <a:pt x="47" y="11"/>
                    <a:pt x="48" y="11"/>
                  </a:cubicBezTo>
                  <a:cubicBezTo>
                    <a:pt x="50" y="11"/>
                    <a:pt x="57" y="17"/>
                    <a:pt x="57" y="18"/>
                  </a:cubicBezTo>
                  <a:cubicBezTo>
                    <a:pt x="57" y="20"/>
                    <a:pt x="54" y="20"/>
                    <a:pt x="5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7" y="20"/>
                    <a:pt x="35" y="20"/>
                    <a:pt x="35" y="2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4"/>
                    <a:pt x="36" y="34"/>
                    <a:pt x="39" y="34"/>
                  </a:cubicBezTo>
                  <a:cubicBezTo>
                    <a:pt x="45" y="34"/>
                    <a:pt x="45" y="34"/>
                    <a:pt x="46" y="34"/>
                  </a:cubicBezTo>
                  <a:cubicBezTo>
                    <a:pt x="47" y="33"/>
                    <a:pt x="52" y="28"/>
                    <a:pt x="53" y="28"/>
                  </a:cubicBezTo>
                  <a:cubicBezTo>
                    <a:pt x="54" y="28"/>
                    <a:pt x="63" y="34"/>
                    <a:pt x="63" y="36"/>
                  </a:cubicBezTo>
                  <a:cubicBezTo>
                    <a:pt x="63" y="38"/>
                    <a:pt x="61" y="38"/>
                    <a:pt x="56" y="38"/>
                  </a:cubicBezTo>
                  <a:lnTo>
                    <a:pt x="23" y="38"/>
                  </a:lnTo>
                  <a:close/>
                  <a:moveTo>
                    <a:pt x="3" y="64"/>
                  </a:moveTo>
                  <a:cubicBezTo>
                    <a:pt x="2" y="63"/>
                    <a:pt x="2" y="63"/>
                    <a:pt x="2" y="63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7" y="63"/>
                    <a:pt x="8" y="63"/>
                  </a:cubicBezTo>
                  <a:cubicBezTo>
                    <a:pt x="12" y="63"/>
                    <a:pt x="19" y="63"/>
                    <a:pt x="2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6" y="63"/>
                    <a:pt x="37" y="63"/>
                    <a:pt x="39" y="50"/>
                  </a:cubicBezTo>
                  <a:cubicBezTo>
                    <a:pt x="40" y="49"/>
                    <a:pt x="40" y="41"/>
                    <a:pt x="40" y="40"/>
                  </a:cubicBezTo>
                  <a:cubicBezTo>
                    <a:pt x="40" y="39"/>
                    <a:pt x="41" y="39"/>
                    <a:pt x="41" y="39"/>
                  </a:cubicBezTo>
                  <a:cubicBezTo>
                    <a:pt x="42" y="39"/>
                    <a:pt x="51" y="42"/>
                    <a:pt x="51" y="45"/>
                  </a:cubicBezTo>
                  <a:cubicBezTo>
                    <a:pt x="51" y="46"/>
                    <a:pt x="50" y="46"/>
                    <a:pt x="49" y="48"/>
                  </a:cubicBezTo>
                  <a:cubicBezTo>
                    <a:pt x="43" y="52"/>
                    <a:pt x="39" y="61"/>
                    <a:pt x="39" y="62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6" y="63"/>
                    <a:pt x="47" y="63"/>
                    <a:pt x="49" y="61"/>
                  </a:cubicBezTo>
                  <a:cubicBezTo>
                    <a:pt x="51" y="57"/>
                    <a:pt x="51" y="57"/>
                    <a:pt x="52" y="57"/>
                  </a:cubicBezTo>
                  <a:cubicBezTo>
                    <a:pt x="54" y="57"/>
                    <a:pt x="61" y="63"/>
                    <a:pt x="61" y="65"/>
                  </a:cubicBezTo>
                  <a:cubicBezTo>
                    <a:pt x="61" y="67"/>
                    <a:pt x="61" y="67"/>
                    <a:pt x="55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6" y="67"/>
                    <a:pt x="35" y="67"/>
                    <a:pt x="35" y="7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82"/>
                    <a:pt x="37" y="82"/>
                    <a:pt x="40" y="82"/>
                  </a:cubicBezTo>
                  <a:cubicBezTo>
                    <a:pt x="44" y="82"/>
                    <a:pt x="46" y="82"/>
                    <a:pt x="47" y="80"/>
                  </a:cubicBezTo>
                  <a:cubicBezTo>
                    <a:pt x="50" y="76"/>
                    <a:pt x="50" y="75"/>
                    <a:pt x="51" y="75"/>
                  </a:cubicBezTo>
                  <a:cubicBezTo>
                    <a:pt x="54" y="75"/>
                    <a:pt x="60" y="83"/>
                    <a:pt x="60" y="84"/>
                  </a:cubicBezTo>
                  <a:cubicBezTo>
                    <a:pt x="60" y="86"/>
                    <a:pt x="57" y="86"/>
                    <a:pt x="53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7" y="86"/>
                    <a:pt x="35" y="86"/>
                    <a:pt x="35" y="89"/>
                  </a:cubicBezTo>
                  <a:cubicBezTo>
                    <a:pt x="35" y="92"/>
                    <a:pt x="35" y="106"/>
                    <a:pt x="35" y="108"/>
                  </a:cubicBezTo>
                  <a:cubicBezTo>
                    <a:pt x="35" y="114"/>
                    <a:pt x="32" y="116"/>
                    <a:pt x="28" y="116"/>
                  </a:cubicBezTo>
                  <a:cubicBezTo>
                    <a:pt x="26" y="116"/>
                    <a:pt x="26" y="114"/>
                    <a:pt x="26" y="113"/>
                  </a:cubicBezTo>
                  <a:cubicBezTo>
                    <a:pt x="26" y="110"/>
                    <a:pt x="26" y="92"/>
                    <a:pt x="26" y="89"/>
                  </a:cubicBezTo>
                  <a:cubicBezTo>
                    <a:pt x="26" y="86"/>
                    <a:pt x="25" y="86"/>
                    <a:pt x="22" y="86"/>
                  </a:cubicBezTo>
                  <a:cubicBezTo>
                    <a:pt x="19" y="86"/>
                    <a:pt x="15" y="86"/>
                    <a:pt x="12" y="86"/>
                  </a:cubicBezTo>
                  <a:cubicBezTo>
                    <a:pt x="12" y="86"/>
                    <a:pt x="10" y="86"/>
                    <a:pt x="10" y="86"/>
                  </a:cubicBezTo>
                  <a:cubicBezTo>
                    <a:pt x="9" y="86"/>
                    <a:pt x="9" y="86"/>
                    <a:pt x="8" y="8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2"/>
                    <a:pt x="5" y="82"/>
                    <a:pt x="5" y="82"/>
                  </a:cubicBezTo>
                  <a:cubicBezTo>
                    <a:pt x="5" y="81"/>
                    <a:pt x="6" y="81"/>
                    <a:pt x="6" y="81"/>
                  </a:cubicBezTo>
                  <a:cubicBezTo>
                    <a:pt x="9" y="81"/>
                    <a:pt x="21" y="82"/>
                    <a:pt x="23" y="82"/>
                  </a:cubicBezTo>
                  <a:cubicBezTo>
                    <a:pt x="27" y="82"/>
                    <a:pt x="27" y="82"/>
                    <a:pt x="27" y="70"/>
                  </a:cubicBezTo>
                  <a:cubicBezTo>
                    <a:pt x="27" y="67"/>
                    <a:pt x="25" y="67"/>
                    <a:pt x="20" y="67"/>
                  </a:cubicBezTo>
                  <a:cubicBezTo>
                    <a:pt x="17" y="67"/>
                    <a:pt x="11" y="67"/>
                    <a:pt x="9" y="67"/>
                  </a:cubicBezTo>
                  <a:cubicBezTo>
                    <a:pt x="8" y="67"/>
                    <a:pt x="7" y="67"/>
                    <a:pt x="6" y="67"/>
                  </a:cubicBezTo>
                  <a:cubicBezTo>
                    <a:pt x="6" y="67"/>
                    <a:pt x="5" y="67"/>
                    <a:pt x="5" y="66"/>
                  </a:cubicBezTo>
                  <a:lnTo>
                    <a:pt x="3" y="64"/>
                  </a:lnTo>
                  <a:close/>
                  <a:moveTo>
                    <a:pt x="20" y="61"/>
                  </a:moveTo>
                  <a:cubicBezTo>
                    <a:pt x="17" y="61"/>
                    <a:pt x="17" y="59"/>
                    <a:pt x="17" y="54"/>
                  </a:cubicBezTo>
                  <a:cubicBezTo>
                    <a:pt x="16" y="50"/>
                    <a:pt x="15" y="46"/>
                    <a:pt x="14" y="43"/>
                  </a:cubicBezTo>
                  <a:cubicBezTo>
                    <a:pt x="14" y="42"/>
                    <a:pt x="13" y="41"/>
                    <a:pt x="13" y="41"/>
                  </a:cubicBezTo>
                  <a:cubicBezTo>
                    <a:pt x="13" y="41"/>
                    <a:pt x="14" y="41"/>
                    <a:pt x="14" y="41"/>
                  </a:cubicBezTo>
                  <a:cubicBezTo>
                    <a:pt x="15" y="41"/>
                    <a:pt x="18" y="43"/>
                    <a:pt x="19" y="44"/>
                  </a:cubicBezTo>
                  <a:cubicBezTo>
                    <a:pt x="25" y="48"/>
                    <a:pt x="25" y="52"/>
                    <a:pt x="25" y="56"/>
                  </a:cubicBezTo>
                  <a:cubicBezTo>
                    <a:pt x="25" y="57"/>
                    <a:pt x="23" y="61"/>
                    <a:pt x="20" y="61"/>
                  </a:cubicBezTo>
                  <a:close/>
                  <a:moveTo>
                    <a:pt x="101" y="53"/>
                  </a:moveTo>
                  <a:cubicBezTo>
                    <a:pt x="101" y="53"/>
                    <a:pt x="102" y="53"/>
                    <a:pt x="103" y="53"/>
                  </a:cubicBezTo>
                  <a:cubicBezTo>
                    <a:pt x="103" y="53"/>
                    <a:pt x="105" y="52"/>
                    <a:pt x="105" y="52"/>
                  </a:cubicBezTo>
                  <a:cubicBezTo>
                    <a:pt x="106" y="52"/>
                    <a:pt x="114" y="56"/>
                    <a:pt x="114" y="59"/>
                  </a:cubicBezTo>
                  <a:cubicBezTo>
                    <a:pt x="114" y="60"/>
                    <a:pt x="113" y="60"/>
                    <a:pt x="112" y="61"/>
                  </a:cubicBezTo>
                  <a:cubicBezTo>
                    <a:pt x="112" y="61"/>
                    <a:pt x="109" y="62"/>
                    <a:pt x="109" y="63"/>
                  </a:cubicBezTo>
                  <a:cubicBezTo>
                    <a:pt x="108" y="64"/>
                    <a:pt x="103" y="75"/>
                    <a:pt x="102" y="77"/>
                  </a:cubicBezTo>
                  <a:cubicBezTo>
                    <a:pt x="101" y="78"/>
                    <a:pt x="97" y="86"/>
                    <a:pt x="97" y="86"/>
                  </a:cubicBezTo>
                  <a:cubicBezTo>
                    <a:pt x="97" y="88"/>
                    <a:pt x="104" y="96"/>
                    <a:pt x="116" y="101"/>
                  </a:cubicBezTo>
                  <a:cubicBezTo>
                    <a:pt x="119" y="103"/>
                    <a:pt x="120" y="103"/>
                    <a:pt x="120" y="103"/>
                  </a:cubicBezTo>
                  <a:cubicBezTo>
                    <a:pt x="120" y="104"/>
                    <a:pt x="119" y="104"/>
                    <a:pt x="119" y="104"/>
                  </a:cubicBezTo>
                  <a:cubicBezTo>
                    <a:pt x="116" y="104"/>
                    <a:pt x="114" y="104"/>
                    <a:pt x="110" y="106"/>
                  </a:cubicBezTo>
                  <a:cubicBezTo>
                    <a:pt x="110" y="106"/>
                    <a:pt x="106" y="108"/>
                    <a:pt x="106" y="108"/>
                  </a:cubicBezTo>
                  <a:cubicBezTo>
                    <a:pt x="104" y="108"/>
                    <a:pt x="96" y="100"/>
                    <a:pt x="93" y="96"/>
                  </a:cubicBezTo>
                  <a:cubicBezTo>
                    <a:pt x="92" y="94"/>
                    <a:pt x="91" y="93"/>
                    <a:pt x="90" y="93"/>
                  </a:cubicBezTo>
                  <a:cubicBezTo>
                    <a:pt x="90" y="93"/>
                    <a:pt x="89" y="94"/>
                    <a:pt x="88" y="95"/>
                  </a:cubicBezTo>
                  <a:cubicBezTo>
                    <a:pt x="86" y="97"/>
                    <a:pt x="79" y="101"/>
                    <a:pt x="78" y="102"/>
                  </a:cubicBezTo>
                  <a:cubicBezTo>
                    <a:pt x="74" y="105"/>
                    <a:pt x="73" y="105"/>
                    <a:pt x="73" y="111"/>
                  </a:cubicBezTo>
                  <a:cubicBezTo>
                    <a:pt x="73" y="115"/>
                    <a:pt x="70" y="116"/>
                    <a:pt x="67" y="116"/>
                  </a:cubicBezTo>
                  <a:cubicBezTo>
                    <a:pt x="65" y="116"/>
                    <a:pt x="64" y="115"/>
                    <a:pt x="64" y="112"/>
                  </a:cubicBezTo>
                  <a:cubicBezTo>
                    <a:pt x="64" y="111"/>
                    <a:pt x="64" y="108"/>
                    <a:pt x="64" y="107"/>
                  </a:cubicBezTo>
                  <a:cubicBezTo>
                    <a:pt x="65" y="96"/>
                    <a:pt x="65" y="74"/>
                    <a:pt x="65" y="63"/>
                  </a:cubicBezTo>
                  <a:cubicBezTo>
                    <a:pt x="65" y="52"/>
                    <a:pt x="65" y="21"/>
                    <a:pt x="65" y="13"/>
                  </a:cubicBezTo>
                  <a:cubicBezTo>
                    <a:pt x="65" y="12"/>
                    <a:pt x="64" y="7"/>
                    <a:pt x="64" y="6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7" y="5"/>
                    <a:pt x="71" y="7"/>
                    <a:pt x="72" y="7"/>
                  </a:cubicBezTo>
                  <a:cubicBezTo>
                    <a:pt x="74" y="9"/>
                    <a:pt x="75" y="9"/>
                    <a:pt x="7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8"/>
                    <a:pt x="100" y="7"/>
                  </a:cubicBezTo>
                  <a:cubicBezTo>
                    <a:pt x="104" y="3"/>
                    <a:pt x="104" y="3"/>
                    <a:pt x="105" y="3"/>
                  </a:cubicBezTo>
                  <a:cubicBezTo>
                    <a:pt x="108" y="3"/>
                    <a:pt x="114" y="9"/>
                    <a:pt x="114" y="12"/>
                  </a:cubicBezTo>
                  <a:cubicBezTo>
                    <a:pt x="114" y="13"/>
                    <a:pt x="114" y="13"/>
                    <a:pt x="111" y="15"/>
                  </a:cubicBezTo>
                  <a:cubicBezTo>
                    <a:pt x="110" y="16"/>
                    <a:pt x="110" y="19"/>
                    <a:pt x="110" y="24"/>
                  </a:cubicBezTo>
                  <a:cubicBezTo>
                    <a:pt x="110" y="35"/>
                    <a:pt x="110" y="38"/>
                    <a:pt x="108" y="41"/>
                  </a:cubicBezTo>
                  <a:cubicBezTo>
                    <a:pt x="106" y="43"/>
                    <a:pt x="102" y="46"/>
                    <a:pt x="100" y="46"/>
                  </a:cubicBezTo>
                  <a:cubicBezTo>
                    <a:pt x="100" y="46"/>
                    <a:pt x="99" y="46"/>
                    <a:pt x="99" y="45"/>
                  </a:cubicBezTo>
                  <a:cubicBezTo>
                    <a:pt x="98" y="45"/>
                    <a:pt x="96" y="42"/>
                    <a:pt x="96" y="41"/>
                  </a:cubicBezTo>
                  <a:cubicBezTo>
                    <a:pt x="94" y="40"/>
                    <a:pt x="90" y="36"/>
                    <a:pt x="90" y="36"/>
                  </a:cubicBezTo>
                  <a:cubicBezTo>
                    <a:pt x="90" y="35"/>
                    <a:pt x="92" y="35"/>
                    <a:pt x="92" y="35"/>
                  </a:cubicBezTo>
                  <a:cubicBezTo>
                    <a:pt x="100" y="35"/>
                    <a:pt x="101" y="35"/>
                    <a:pt x="101" y="32"/>
                  </a:cubicBezTo>
                  <a:cubicBezTo>
                    <a:pt x="102" y="30"/>
                    <a:pt x="102" y="24"/>
                    <a:pt x="102" y="19"/>
                  </a:cubicBezTo>
                  <a:cubicBezTo>
                    <a:pt x="102" y="13"/>
                    <a:pt x="101" y="12"/>
                    <a:pt x="9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2"/>
                    <a:pt x="74" y="12"/>
                    <a:pt x="73" y="16"/>
                  </a:cubicBezTo>
                  <a:cubicBezTo>
                    <a:pt x="73" y="18"/>
                    <a:pt x="73" y="48"/>
                    <a:pt x="73" y="50"/>
                  </a:cubicBezTo>
                  <a:cubicBezTo>
                    <a:pt x="73" y="53"/>
                    <a:pt x="76" y="53"/>
                    <a:pt x="78" y="53"/>
                  </a:cubicBezTo>
                  <a:lnTo>
                    <a:pt x="101" y="53"/>
                  </a:lnTo>
                  <a:close/>
                  <a:moveTo>
                    <a:pt x="73" y="93"/>
                  </a:moveTo>
                  <a:cubicBezTo>
                    <a:pt x="73" y="100"/>
                    <a:pt x="73" y="100"/>
                    <a:pt x="73" y="100"/>
                  </a:cubicBezTo>
                  <a:cubicBezTo>
                    <a:pt x="73" y="100"/>
                    <a:pt x="73" y="101"/>
                    <a:pt x="74" y="101"/>
                  </a:cubicBezTo>
                  <a:cubicBezTo>
                    <a:pt x="76" y="101"/>
                    <a:pt x="87" y="90"/>
                    <a:pt x="87" y="88"/>
                  </a:cubicBezTo>
                  <a:cubicBezTo>
                    <a:pt x="87" y="87"/>
                    <a:pt x="82" y="75"/>
                    <a:pt x="81" y="73"/>
                  </a:cubicBezTo>
                  <a:cubicBezTo>
                    <a:pt x="79" y="67"/>
                    <a:pt x="79" y="64"/>
                    <a:pt x="78" y="58"/>
                  </a:cubicBezTo>
                  <a:cubicBezTo>
                    <a:pt x="78" y="57"/>
                    <a:pt x="78" y="57"/>
                    <a:pt x="77" y="57"/>
                  </a:cubicBezTo>
                  <a:cubicBezTo>
                    <a:pt x="74" y="57"/>
                    <a:pt x="73" y="58"/>
                    <a:pt x="73" y="61"/>
                  </a:cubicBezTo>
                  <a:cubicBezTo>
                    <a:pt x="73" y="66"/>
                    <a:pt x="73" y="72"/>
                    <a:pt x="73" y="77"/>
                  </a:cubicBezTo>
                  <a:cubicBezTo>
                    <a:pt x="73" y="80"/>
                    <a:pt x="73" y="91"/>
                    <a:pt x="73" y="93"/>
                  </a:cubicBezTo>
                  <a:close/>
                  <a:moveTo>
                    <a:pt x="82" y="57"/>
                  </a:moveTo>
                  <a:cubicBezTo>
                    <a:pt x="81" y="57"/>
                    <a:pt x="80" y="57"/>
                    <a:pt x="80" y="58"/>
                  </a:cubicBezTo>
                  <a:cubicBezTo>
                    <a:pt x="80" y="65"/>
                    <a:pt x="89" y="81"/>
                    <a:pt x="92" y="81"/>
                  </a:cubicBezTo>
                  <a:cubicBezTo>
                    <a:pt x="94" y="81"/>
                    <a:pt x="100" y="63"/>
                    <a:pt x="100" y="59"/>
                  </a:cubicBezTo>
                  <a:cubicBezTo>
                    <a:pt x="100" y="57"/>
                    <a:pt x="98" y="57"/>
                    <a:pt x="96" y="57"/>
                  </a:cubicBezTo>
                  <a:lnTo>
                    <a:pt x="82" y="57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12"/>
            <p:cNvSpPr>
              <a:spLocks noEditPoints="1"/>
            </p:cNvSpPr>
            <p:nvPr userDrawn="1"/>
          </p:nvSpPr>
          <p:spPr bwMode="gray">
            <a:xfrm>
              <a:off x="3362325" y="4159250"/>
              <a:ext cx="82550" cy="85725"/>
            </a:xfrm>
            <a:custGeom>
              <a:avLst/>
              <a:gdLst>
                <a:gd name="T0" fmla="*/ 17 w 93"/>
                <a:gd name="T1" fmla="*/ 91 h 97"/>
                <a:gd name="T2" fmla="*/ 13 w 93"/>
                <a:gd name="T3" fmla="*/ 97 h 97"/>
                <a:gd name="T4" fmla="*/ 0 w 93"/>
                <a:gd name="T5" fmla="*/ 64 h 97"/>
                <a:gd name="T6" fmla="*/ 4 w 93"/>
                <a:gd name="T7" fmla="*/ 39 h 97"/>
                <a:gd name="T8" fmla="*/ 7 w 93"/>
                <a:gd name="T9" fmla="*/ 19 h 97"/>
                <a:gd name="T10" fmla="*/ 4 w 93"/>
                <a:gd name="T11" fmla="*/ 8 h 97"/>
                <a:gd name="T12" fmla="*/ 2 w 93"/>
                <a:gd name="T13" fmla="*/ 3 h 97"/>
                <a:gd name="T14" fmla="*/ 4 w 93"/>
                <a:gd name="T15" fmla="*/ 2 h 97"/>
                <a:gd name="T16" fmla="*/ 18 w 93"/>
                <a:gd name="T17" fmla="*/ 18 h 97"/>
                <a:gd name="T18" fmla="*/ 11 w 93"/>
                <a:gd name="T19" fmla="*/ 37 h 97"/>
                <a:gd name="T20" fmla="*/ 7 w 93"/>
                <a:gd name="T21" fmla="*/ 63 h 97"/>
                <a:gd name="T22" fmla="*/ 10 w 93"/>
                <a:gd name="T23" fmla="*/ 72 h 97"/>
                <a:gd name="T24" fmla="*/ 13 w 93"/>
                <a:gd name="T25" fmla="*/ 65 h 97"/>
                <a:gd name="T26" fmla="*/ 19 w 93"/>
                <a:gd name="T27" fmla="*/ 52 h 97"/>
                <a:gd name="T28" fmla="*/ 19 w 93"/>
                <a:gd name="T29" fmla="*/ 53 h 97"/>
                <a:gd name="T30" fmla="*/ 15 w 93"/>
                <a:gd name="T31" fmla="*/ 79 h 97"/>
                <a:gd name="T32" fmla="*/ 17 w 93"/>
                <a:gd name="T33" fmla="*/ 91 h 97"/>
                <a:gd name="T34" fmla="*/ 68 w 93"/>
                <a:gd name="T35" fmla="*/ 84 h 97"/>
                <a:gd name="T36" fmla="*/ 49 w 93"/>
                <a:gd name="T37" fmla="*/ 96 h 97"/>
                <a:gd name="T38" fmla="*/ 33 w 93"/>
                <a:gd name="T39" fmla="*/ 84 h 97"/>
                <a:gd name="T40" fmla="*/ 59 w 93"/>
                <a:gd name="T41" fmla="*/ 68 h 97"/>
                <a:gd name="T42" fmla="*/ 62 w 93"/>
                <a:gd name="T43" fmla="*/ 59 h 97"/>
                <a:gd name="T44" fmla="*/ 62 w 93"/>
                <a:gd name="T45" fmla="*/ 41 h 97"/>
                <a:gd name="T46" fmla="*/ 61 w 93"/>
                <a:gd name="T47" fmla="*/ 38 h 97"/>
                <a:gd name="T48" fmla="*/ 55 w 93"/>
                <a:gd name="T49" fmla="*/ 38 h 97"/>
                <a:gd name="T50" fmla="*/ 36 w 93"/>
                <a:gd name="T51" fmla="*/ 26 h 97"/>
                <a:gd name="T52" fmla="*/ 37 w 93"/>
                <a:gd name="T53" fmla="*/ 25 h 97"/>
                <a:gd name="T54" fmla="*/ 40 w 93"/>
                <a:gd name="T55" fmla="*/ 27 h 97"/>
                <a:gd name="T56" fmla="*/ 55 w 93"/>
                <a:gd name="T57" fmla="*/ 30 h 97"/>
                <a:gd name="T58" fmla="*/ 62 w 93"/>
                <a:gd name="T59" fmla="*/ 21 h 97"/>
                <a:gd name="T60" fmla="*/ 59 w 93"/>
                <a:gd name="T61" fmla="*/ 7 h 97"/>
                <a:gd name="T62" fmla="*/ 55 w 93"/>
                <a:gd name="T63" fmla="*/ 2 h 97"/>
                <a:gd name="T64" fmla="*/ 60 w 93"/>
                <a:gd name="T65" fmla="*/ 0 h 97"/>
                <a:gd name="T66" fmla="*/ 71 w 93"/>
                <a:gd name="T67" fmla="*/ 7 h 97"/>
                <a:gd name="T68" fmla="*/ 69 w 93"/>
                <a:gd name="T69" fmla="*/ 10 h 97"/>
                <a:gd name="T70" fmla="*/ 68 w 93"/>
                <a:gd name="T71" fmla="*/ 13 h 97"/>
                <a:gd name="T72" fmla="*/ 76 w 93"/>
                <a:gd name="T73" fmla="*/ 17 h 97"/>
                <a:gd name="T74" fmla="*/ 86 w 93"/>
                <a:gd name="T75" fmla="*/ 23 h 97"/>
                <a:gd name="T76" fmla="*/ 72 w 93"/>
                <a:gd name="T77" fmla="*/ 34 h 97"/>
                <a:gd name="T78" fmla="*/ 68 w 93"/>
                <a:gd name="T79" fmla="*/ 42 h 97"/>
                <a:gd name="T80" fmla="*/ 69 w 93"/>
                <a:gd name="T81" fmla="*/ 63 h 97"/>
                <a:gd name="T82" fmla="*/ 73 w 93"/>
                <a:gd name="T83" fmla="*/ 70 h 97"/>
                <a:gd name="T84" fmla="*/ 93 w 93"/>
                <a:gd name="T85" fmla="*/ 86 h 97"/>
                <a:gd name="T86" fmla="*/ 88 w 93"/>
                <a:gd name="T87" fmla="*/ 91 h 97"/>
                <a:gd name="T88" fmla="*/ 83 w 93"/>
                <a:gd name="T89" fmla="*/ 87 h 97"/>
                <a:gd name="T90" fmla="*/ 71 w 93"/>
                <a:gd name="T91" fmla="*/ 78 h 97"/>
                <a:gd name="T92" fmla="*/ 68 w 93"/>
                <a:gd name="T93" fmla="*/ 84 h 97"/>
                <a:gd name="T94" fmla="*/ 38 w 93"/>
                <a:gd name="T95" fmla="*/ 83 h 97"/>
                <a:gd name="T96" fmla="*/ 47 w 93"/>
                <a:gd name="T97" fmla="*/ 88 h 97"/>
                <a:gd name="T98" fmla="*/ 62 w 93"/>
                <a:gd name="T99" fmla="*/ 78 h 97"/>
                <a:gd name="T100" fmla="*/ 52 w 93"/>
                <a:gd name="T101" fmla="*/ 74 h 97"/>
                <a:gd name="T102" fmla="*/ 38 w 93"/>
                <a:gd name="T103" fmla="*/ 83 h 97"/>
                <a:gd name="T104" fmla="*/ 68 w 93"/>
                <a:gd name="T105" fmla="*/ 22 h 97"/>
                <a:gd name="T106" fmla="*/ 70 w 93"/>
                <a:gd name="T107" fmla="*/ 27 h 97"/>
                <a:gd name="T108" fmla="*/ 76 w 93"/>
                <a:gd name="T109" fmla="*/ 22 h 97"/>
                <a:gd name="T110" fmla="*/ 70 w 93"/>
                <a:gd name="T111" fmla="*/ 18 h 97"/>
                <a:gd name="T112" fmla="*/ 69 w 93"/>
                <a:gd name="T113" fmla="*/ 19 h 97"/>
                <a:gd name="T114" fmla="*/ 68 w 93"/>
                <a:gd name="T11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" h="97">
                  <a:moveTo>
                    <a:pt x="17" y="91"/>
                  </a:moveTo>
                  <a:cubicBezTo>
                    <a:pt x="17" y="94"/>
                    <a:pt x="16" y="97"/>
                    <a:pt x="13" y="97"/>
                  </a:cubicBezTo>
                  <a:cubicBezTo>
                    <a:pt x="7" y="97"/>
                    <a:pt x="0" y="84"/>
                    <a:pt x="0" y="64"/>
                  </a:cubicBezTo>
                  <a:cubicBezTo>
                    <a:pt x="0" y="56"/>
                    <a:pt x="1" y="50"/>
                    <a:pt x="4" y="39"/>
                  </a:cubicBezTo>
                  <a:cubicBezTo>
                    <a:pt x="7" y="23"/>
                    <a:pt x="7" y="23"/>
                    <a:pt x="7" y="19"/>
                  </a:cubicBezTo>
                  <a:cubicBezTo>
                    <a:pt x="7" y="14"/>
                    <a:pt x="7" y="12"/>
                    <a:pt x="4" y="8"/>
                  </a:cubicBezTo>
                  <a:cubicBezTo>
                    <a:pt x="4" y="7"/>
                    <a:pt x="2" y="4"/>
                    <a:pt x="2" y="3"/>
                  </a:cubicBezTo>
                  <a:cubicBezTo>
                    <a:pt x="2" y="3"/>
                    <a:pt x="4" y="2"/>
                    <a:pt x="4" y="2"/>
                  </a:cubicBezTo>
                  <a:cubicBezTo>
                    <a:pt x="12" y="2"/>
                    <a:pt x="18" y="15"/>
                    <a:pt x="18" y="18"/>
                  </a:cubicBezTo>
                  <a:cubicBezTo>
                    <a:pt x="18" y="19"/>
                    <a:pt x="12" y="34"/>
                    <a:pt x="11" y="37"/>
                  </a:cubicBezTo>
                  <a:cubicBezTo>
                    <a:pt x="9" y="46"/>
                    <a:pt x="7" y="54"/>
                    <a:pt x="7" y="63"/>
                  </a:cubicBezTo>
                  <a:cubicBezTo>
                    <a:pt x="7" y="64"/>
                    <a:pt x="7" y="72"/>
                    <a:pt x="10" y="72"/>
                  </a:cubicBezTo>
                  <a:cubicBezTo>
                    <a:pt x="11" y="72"/>
                    <a:pt x="11" y="72"/>
                    <a:pt x="13" y="65"/>
                  </a:cubicBezTo>
                  <a:cubicBezTo>
                    <a:pt x="14" y="63"/>
                    <a:pt x="18" y="52"/>
                    <a:pt x="19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19" y="57"/>
                    <a:pt x="15" y="75"/>
                    <a:pt x="15" y="79"/>
                  </a:cubicBezTo>
                  <a:cubicBezTo>
                    <a:pt x="15" y="81"/>
                    <a:pt x="17" y="90"/>
                    <a:pt x="17" y="91"/>
                  </a:cubicBezTo>
                  <a:close/>
                  <a:moveTo>
                    <a:pt x="68" y="84"/>
                  </a:moveTo>
                  <a:cubicBezTo>
                    <a:pt x="65" y="91"/>
                    <a:pt x="58" y="96"/>
                    <a:pt x="49" y="96"/>
                  </a:cubicBezTo>
                  <a:cubicBezTo>
                    <a:pt x="40" y="96"/>
                    <a:pt x="33" y="91"/>
                    <a:pt x="33" y="84"/>
                  </a:cubicBezTo>
                  <a:cubicBezTo>
                    <a:pt x="33" y="82"/>
                    <a:pt x="33" y="68"/>
                    <a:pt x="59" y="68"/>
                  </a:cubicBezTo>
                  <a:cubicBezTo>
                    <a:pt x="62" y="68"/>
                    <a:pt x="62" y="67"/>
                    <a:pt x="62" y="59"/>
                  </a:cubicBezTo>
                  <a:cubicBezTo>
                    <a:pt x="62" y="58"/>
                    <a:pt x="62" y="45"/>
                    <a:pt x="62" y="41"/>
                  </a:cubicBezTo>
                  <a:cubicBezTo>
                    <a:pt x="62" y="40"/>
                    <a:pt x="62" y="39"/>
                    <a:pt x="61" y="38"/>
                  </a:cubicBezTo>
                  <a:cubicBezTo>
                    <a:pt x="61" y="38"/>
                    <a:pt x="56" y="38"/>
                    <a:pt x="55" y="38"/>
                  </a:cubicBezTo>
                  <a:cubicBezTo>
                    <a:pt x="41" y="38"/>
                    <a:pt x="36" y="28"/>
                    <a:pt x="36" y="26"/>
                  </a:cubicBezTo>
                  <a:cubicBezTo>
                    <a:pt x="36" y="26"/>
                    <a:pt x="36" y="25"/>
                    <a:pt x="37" y="25"/>
                  </a:cubicBezTo>
                  <a:cubicBezTo>
                    <a:pt x="37" y="25"/>
                    <a:pt x="40" y="27"/>
                    <a:pt x="40" y="27"/>
                  </a:cubicBezTo>
                  <a:cubicBezTo>
                    <a:pt x="44" y="29"/>
                    <a:pt x="49" y="30"/>
                    <a:pt x="55" y="30"/>
                  </a:cubicBezTo>
                  <a:cubicBezTo>
                    <a:pt x="62" y="30"/>
                    <a:pt x="62" y="30"/>
                    <a:pt x="62" y="21"/>
                  </a:cubicBezTo>
                  <a:cubicBezTo>
                    <a:pt x="62" y="13"/>
                    <a:pt x="62" y="10"/>
                    <a:pt x="59" y="7"/>
                  </a:cubicBezTo>
                  <a:cubicBezTo>
                    <a:pt x="59" y="6"/>
                    <a:pt x="55" y="3"/>
                    <a:pt x="55" y="2"/>
                  </a:cubicBezTo>
                  <a:cubicBezTo>
                    <a:pt x="55" y="2"/>
                    <a:pt x="57" y="0"/>
                    <a:pt x="60" y="0"/>
                  </a:cubicBezTo>
                  <a:cubicBezTo>
                    <a:pt x="62" y="0"/>
                    <a:pt x="71" y="2"/>
                    <a:pt x="71" y="7"/>
                  </a:cubicBezTo>
                  <a:cubicBezTo>
                    <a:pt x="71" y="8"/>
                    <a:pt x="71" y="8"/>
                    <a:pt x="69" y="10"/>
                  </a:cubicBezTo>
                  <a:cubicBezTo>
                    <a:pt x="69" y="11"/>
                    <a:pt x="68" y="12"/>
                    <a:pt x="68" y="13"/>
                  </a:cubicBezTo>
                  <a:cubicBezTo>
                    <a:pt x="68" y="17"/>
                    <a:pt x="75" y="17"/>
                    <a:pt x="76" y="17"/>
                  </a:cubicBezTo>
                  <a:cubicBezTo>
                    <a:pt x="82" y="17"/>
                    <a:pt x="86" y="17"/>
                    <a:pt x="86" y="23"/>
                  </a:cubicBezTo>
                  <a:cubicBezTo>
                    <a:pt x="86" y="29"/>
                    <a:pt x="77" y="32"/>
                    <a:pt x="72" y="34"/>
                  </a:cubicBezTo>
                  <a:cubicBezTo>
                    <a:pt x="68" y="36"/>
                    <a:pt x="68" y="37"/>
                    <a:pt x="68" y="42"/>
                  </a:cubicBezTo>
                  <a:cubicBezTo>
                    <a:pt x="68" y="45"/>
                    <a:pt x="69" y="59"/>
                    <a:pt x="69" y="63"/>
                  </a:cubicBezTo>
                  <a:cubicBezTo>
                    <a:pt x="69" y="68"/>
                    <a:pt x="70" y="68"/>
                    <a:pt x="73" y="70"/>
                  </a:cubicBezTo>
                  <a:cubicBezTo>
                    <a:pt x="79" y="73"/>
                    <a:pt x="93" y="79"/>
                    <a:pt x="93" y="86"/>
                  </a:cubicBezTo>
                  <a:cubicBezTo>
                    <a:pt x="93" y="88"/>
                    <a:pt x="91" y="91"/>
                    <a:pt x="88" y="91"/>
                  </a:cubicBezTo>
                  <a:cubicBezTo>
                    <a:pt x="87" y="91"/>
                    <a:pt x="86" y="91"/>
                    <a:pt x="83" y="87"/>
                  </a:cubicBezTo>
                  <a:cubicBezTo>
                    <a:pt x="79" y="82"/>
                    <a:pt x="73" y="77"/>
                    <a:pt x="71" y="78"/>
                  </a:cubicBezTo>
                  <a:cubicBezTo>
                    <a:pt x="70" y="79"/>
                    <a:pt x="68" y="83"/>
                    <a:pt x="68" y="84"/>
                  </a:cubicBezTo>
                  <a:close/>
                  <a:moveTo>
                    <a:pt x="38" y="83"/>
                  </a:moveTo>
                  <a:cubicBezTo>
                    <a:pt x="38" y="86"/>
                    <a:pt x="42" y="88"/>
                    <a:pt x="47" y="88"/>
                  </a:cubicBezTo>
                  <a:cubicBezTo>
                    <a:pt x="54" y="88"/>
                    <a:pt x="62" y="82"/>
                    <a:pt x="62" y="78"/>
                  </a:cubicBezTo>
                  <a:cubicBezTo>
                    <a:pt x="62" y="75"/>
                    <a:pt x="60" y="74"/>
                    <a:pt x="52" y="74"/>
                  </a:cubicBezTo>
                  <a:cubicBezTo>
                    <a:pt x="45" y="74"/>
                    <a:pt x="38" y="79"/>
                    <a:pt x="38" y="83"/>
                  </a:cubicBezTo>
                  <a:close/>
                  <a:moveTo>
                    <a:pt x="68" y="22"/>
                  </a:moveTo>
                  <a:cubicBezTo>
                    <a:pt x="68" y="27"/>
                    <a:pt x="69" y="27"/>
                    <a:pt x="70" y="27"/>
                  </a:cubicBezTo>
                  <a:cubicBezTo>
                    <a:pt x="71" y="27"/>
                    <a:pt x="76" y="25"/>
                    <a:pt x="76" y="22"/>
                  </a:cubicBezTo>
                  <a:cubicBezTo>
                    <a:pt x="76" y="20"/>
                    <a:pt x="72" y="18"/>
                    <a:pt x="70" y="18"/>
                  </a:cubicBezTo>
                  <a:cubicBezTo>
                    <a:pt x="70" y="18"/>
                    <a:pt x="69" y="19"/>
                    <a:pt x="69" y="19"/>
                  </a:cubicBezTo>
                  <a:cubicBezTo>
                    <a:pt x="68" y="19"/>
                    <a:pt x="68" y="20"/>
                    <a:pt x="68" y="22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3"/>
            <p:cNvSpPr>
              <a:spLocks/>
            </p:cNvSpPr>
            <p:nvPr userDrawn="1"/>
          </p:nvSpPr>
          <p:spPr bwMode="gray">
            <a:xfrm>
              <a:off x="3463925" y="4229100"/>
              <a:ext cx="23813" cy="22225"/>
            </a:xfrm>
            <a:custGeom>
              <a:avLst/>
              <a:gdLst>
                <a:gd name="T0" fmla="*/ 22 w 27"/>
                <a:gd name="T1" fmla="*/ 25 h 25"/>
                <a:gd name="T2" fmla="*/ 15 w 27"/>
                <a:gd name="T3" fmla="*/ 16 h 25"/>
                <a:gd name="T4" fmla="*/ 2 w 27"/>
                <a:gd name="T5" fmla="*/ 3 h 25"/>
                <a:gd name="T6" fmla="*/ 0 w 27"/>
                <a:gd name="T7" fmla="*/ 1 h 25"/>
                <a:gd name="T8" fmla="*/ 1 w 27"/>
                <a:gd name="T9" fmla="*/ 0 h 25"/>
                <a:gd name="T10" fmla="*/ 27 w 27"/>
                <a:gd name="T11" fmla="*/ 19 h 25"/>
                <a:gd name="T12" fmla="*/ 22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22" y="25"/>
                  </a:moveTo>
                  <a:cubicBezTo>
                    <a:pt x="20" y="25"/>
                    <a:pt x="19" y="24"/>
                    <a:pt x="15" y="16"/>
                  </a:cubicBezTo>
                  <a:cubicBezTo>
                    <a:pt x="12" y="12"/>
                    <a:pt x="9" y="8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27" y="7"/>
                    <a:pt x="27" y="19"/>
                  </a:cubicBezTo>
                  <a:cubicBezTo>
                    <a:pt x="27" y="22"/>
                    <a:pt x="25" y="25"/>
                    <a:pt x="22" y="2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4"/>
            <p:cNvSpPr>
              <a:spLocks noEditPoints="1"/>
            </p:cNvSpPr>
            <p:nvPr userDrawn="1"/>
          </p:nvSpPr>
          <p:spPr bwMode="gray">
            <a:xfrm>
              <a:off x="3592513" y="4167188"/>
              <a:ext cx="77788" cy="74612"/>
            </a:xfrm>
            <a:custGeom>
              <a:avLst/>
              <a:gdLst>
                <a:gd name="T0" fmla="*/ 22 w 88"/>
                <a:gd name="T1" fmla="*/ 36 h 84"/>
                <a:gd name="T2" fmla="*/ 17 w 88"/>
                <a:gd name="T3" fmla="*/ 42 h 84"/>
                <a:gd name="T4" fmla="*/ 13 w 88"/>
                <a:gd name="T5" fmla="*/ 38 h 84"/>
                <a:gd name="T6" fmla="*/ 1 w 88"/>
                <a:gd name="T7" fmla="*/ 28 h 84"/>
                <a:gd name="T8" fmla="*/ 0 w 88"/>
                <a:gd name="T9" fmla="*/ 26 h 84"/>
                <a:gd name="T10" fmla="*/ 9 w 88"/>
                <a:gd name="T11" fmla="*/ 25 h 84"/>
                <a:gd name="T12" fmla="*/ 22 w 88"/>
                <a:gd name="T13" fmla="*/ 36 h 84"/>
                <a:gd name="T14" fmla="*/ 7 w 88"/>
                <a:gd name="T15" fmla="*/ 76 h 84"/>
                <a:gd name="T16" fmla="*/ 4 w 88"/>
                <a:gd name="T17" fmla="*/ 72 h 84"/>
                <a:gd name="T18" fmla="*/ 3 w 88"/>
                <a:gd name="T19" fmla="*/ 69 h 84"/>
                <a:gd name="T20" fmla="*/ 4 w 88"/>
                <a:gd name="T21" fmla="*/ 68 h 84"/>
                <a:gd name="T22" fmla="*/ 11 w 88"/>
                <a:gd name="T23" fmla="*/ 70 h 84"/>
                <a:gd name="T24" fmla="*/ 81 w 88"/>
                <a:gd name="T25" fmla="*/ 16 h 84"/>
                <a:gd name="T26" fmla="*/ 87 w 88"/>
                <a:gd name="T27" fmla="*/ 10 h 84"/>
                <a:gd name="T28" fmla="*/ 88 w 88"/>
                <a:gd name="T29" fmla="*/ 11 h 84"/>
                <a:gd name="T30" fmla="*/ 23 w 88"/>
                <a:gd name="T31" fmla="*/ 77 h 84"/>
                <a:gd name="T32" fmla="*/ 14 w 88"/>
                <a:gd name="T33" fmla="*/ 84 h 84"/>
                <a:gd name="T34" fmla="*/ 7 w 88"/>
                <a:gd name="T35" fmla="*/ 76 h 84"/>
                <a:gd name="T36" fmla="*/ 38 w 88"/>
                <a:gd name="T37" fmla="*/ 10 h 84"/>
                <a:gd name="T38" fmla="*/ 34 w 88"/>
                <a:gd name="T39" fmla="*/ 16 h 84"/>
                <a:gd name="T40" fmla="*/ 27 w 88"/>
                <a:gd name="T41" fmla="*/ 10 h 84"/>
                <a:gd name="T42" fmla="*/ 16 w 88"/>
                <a:gd name="T43" fmla="*/ 3 h 84"/>
                <a:gd name="T44" fmla="*/ 14 w 88"/>
                <a:gd name="T45" fmla="*/ 3 h 84"/>
                <a:gd name="T46" fmla="*/ 24 w 88"/>
                <a:gd name="T47" fmla="*/ 0 h 84"/>
                <a:gd name="T48" fmla="*/ 38 w 88"/>
                <a:gd name="T4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84">
                  <a:moveTo>
                    <a:pt x="22" y="36"/>
                  </a:moveTo>
                  <a:cubicBezTo>
                    <a:pt x="22" y="38"/>
                    <a:pt x="20" y="42"/>
                    <a:pt x="17" y="42"/>
                  </a:cubicBezTo>
                  <a:cubicBezTo>
                    <a:pt x="15" y="42"/>
                    <a:pt x="15" y="42"/>
                    <a:pt x="13" y="38"/>
                  </a:cubicBezTo>
                  <a:cubicBezTo>
                    <a:pt x="10" y="34"/>
                    <a:pt x="6" y="30"/>
                    <a:pt x="1" y="28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5"/>
                    <a:pt x="7" y="25"/>
                    <a:pt x="9" y="25"/>
                  </a:cubicBezTo>
                  <a:cubicBezTo>
                    <a:pt x="15" y="25"/>
                    <a:pt x="22" y="30"/>
                    <a:pt x="22" y="36"/>
                  </a:cubicBezTo>
                  <a:close/>
                  <a:moveTo>
                    <a:pt x="7" y="76"/>
                  </a:moveTo>
                  <a:cubicBezTo>
                    <a:pt x="6" y="75"/>
                    <a:pt x="4" y="72"/>
                    <a:pt x="4" y="72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3" y="69"/>
                    <a:pt x="3" y="68"/>
                    <a:pt x="4" y="68"/>
                  </a:cubicBezTo>
                  <a:cubicBezTo>
                    <a:pt x="5" y="68"/>
                    <a:pt x="10" y="70"/>
                    <a:pt x="11" y="70"/>
                  </a:cubicBezTo>
                  <a:cubicBezTo>
                    <a:pt x="16" y="70"/>
                    <a:pt x="51" y="51"/>
                    <a:pt x="81" y="16"/>
                  </a:cubicBezTo>
                  <a:cubicBezTo>
                    <a:pt x="82" y="15"/>
                    <a:pt x="87" y="10"/>
                    <a:pt x="87" y="10"/>
                  </a:cubicBezTo>
                  <a:cubicBezTo>
                    <a:pt x="87" y="10"/>
                    <a:pt x="88" y="10"/>
                    <a:pt x="88" y="11"/>
                  </a:cubicBezTo>
                  <a:cubicBezTo>
                    <a:pt x="88" y="12"/>
                    <a:pt x="76" y="40"/>
                    <a:pt x="23" y="77"/>
                  </a:cubicBezTo>
                  <a:cubicBezTo>
                    <a:pt x="22" y="78"/>
                    <a:pt x="16" y="84"/>
                    <a:pt x="14" y="84"/>
                  </a:cubicBezTo>
                  <a:cubicBezTo>
                    <a:pt x="11" y="84"/>
                    <a:pt x="10" y="81"/>
                    <a:pt x="7" y="76"/>
                  </a:cubicBezTo>
                  <a:close/>
                  <a:moveTo>
                    <a:pt x="38" y="10"/>
                  </a:moveTo>
                  <a:cubicBezTo>
                    <a:pt x="38" y="13"/>
                    <a:pt x="36" y="16"/>
                    <a:pt x="34" y="16"/>
                  </a:cubicBezTo>
                  <a:cubicBezTo>
                    <a:pt x="32" y="16"/>
                    <a:pt x="32" y="16"/>
                    <a:pt x="27" y="10"/>
                  </a:cubicBezTo>
                  <a:cubicBezTo>
                    <a:pt x="24" y="6"/>
                    <a:pt x="19" y="4"/>
                    <a:pt x="16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2"/>
                    <a:pt x="18" y="0"/>
                    <a:pt x="24" y="0"/>
                  </a:cubicBezTo>
                  <a:cubicBezTo>
                    <a:pt x="38" y="0"/>
                    <a:pt x="38" y="10"/>
                    <a:pt x="38" y="1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5"/>
            <p:cNvSpPr>
              <a:spLocks/>
            </p:cNvSpPr>
            <p:nvPr userDrawn="1"/>
          </p:nvSpPr>
          <p:spPr bwMode="gray">
            <a:xfrm>
              <a:off x="3695700" y="4159250"/>
              <a:ext cx="87313" cy="90487"/>
            </a:xfrm>
            <a:custGeom>
              <a:avLst/>
              <a:gdLst>
                <a:gd name="T0" fmla="*/ 44 w 100"/>
                <a:gd name="T1" fmla="*/ 43 h 102"/>
                <a:gd name="T2" fmla="*/ 32 w 100"/>
                <a:gd name="T3" fmla="*/ 45 h 102"/>
                <a:gd name="T4" fmla="*/ 14 w 100"/>
                <a:gd name="T5" fmla="*/ 49 h 102"/>
                <a:gd name="T6" fmla="*/ 4 w 100"/>
                <a:gd name="T7" fmla="*/ 42 h 102"/>
                <a:gd name="T8" fmla="*/ 0 w 100"/>
                <a:gd name="T9" fmla="*/ 37 h 102"/>
                <a:gd name="T10" fmla="*/ 1 w 100"/>
                <a:gd name="T11" fmla="*/ 36 h 102"/>
                <a:gd name="T12" fmla="*/ 6 w 100"/>
                <a:gd name="T13" fmla="*/ 38 h 102"/>
                <a:gd name="T14" fmla="*/ 16 w 100"/>
                <a:gd name="T15" fmla="*/ 39 h 102"/>
                <a:gd name="T16" fmla="*/ 47 w 100"/>
                <a:gd name="T17" fmla="*/ 36 h 102"/>
                <a:gd name="T18" fmla="*/ 49 w 100"/>
                <a:gd name="T19" fmla="*/ 31 h 102"/>
                <a:gd name="T20" fmla="*/ 50 w 100"/>
                <a:gd name="T21" fmla="*/ 18 h 102"/>
                <a:gd name="T22" fmla="*/ 48 w 100"/>
                <a:gd name="T23" fmla="*/ 5 h 102"/>
                <a:gd name="T24" fmla="*/ 46 w 100"/>
                <a:gd name="T25" fmla="*/ 1 h 102"/>
                <a:gd name="T26" fmla="*/ 51 w 100"/>
                <a:gd name="T27" fmla="*/ 0 h 102"/>
                <a:gd name="T28" fmla="*/ 64 w 100"/>
                <a:gd name="T29" fmla="*/ 10 h 102"/>
                <a:gd name="T30" fmla="*/ 61 w 100"/>
                <a:gd name="T31" fmla="*/ 14 h 102"/>
                <a:gd name="T32" fmla="*/ 59 w 100"/>
                <a:gd name="T33" fmla="*/ 31 h 102"/>
                <a:gd name="T34" fmla="*/ 63 w 100"/>
                <a:gd name="T35" fmla="*/ 34 h 102"/>
                <a:gd name="T36" fmla="*/ 77 w 100"/>
                <a:gd name="T37" fmla="*/ 32 h 102"/>
                <a:gd name="T38" fmla="*/ 88 w 100"/>
                <a:gd name="T39" fmla="*/ 29 h 102"/>
                <a:gd name="T40" fmla="*/ 100 w 100"/>
                <a:gd name="T41" fmla="*/ 37 h 102"/>
                <a:gd name="T42" fmla="*/ 91 w 100"/>
                <a:gd name="T43" fmla="*/ 40 h 102"/>
                <a:gd name="T44" fmla="*/ 80 w 100"/>
                <a:gd name="T45" fmla="*/ 40 h 102"/>
                <a:gd name="T46" fmla="*/ 60 w 100"/>
                <a:gd name="T47" fmla="*/ 42 h 102"/>
                <a:gd name="T48" fmla="*/ 56 w 100"/>
                <a:gd name="T49" fmla="*/ 47 h 102"/>
                <a:gd name="T50" fmla="*/ 34 w 100"/>
                <a:gd name="T51" fmla="*/ 95 h 102"/>
                <a:gd name="T52" fmla="*/ 24 w 100"/>
                <a:gd name="T53" fmla="*/ 102 h 102"/>
                <a:gd name="T54" fmla="*/ 23 w 100"/>
                <a:gd name="T55" fmla="*/ 101 h 102"/>
                <a:gd name="T56" fmla="*/ 30 w 100"/>
                <a:gd name="T57" fmla="*/ 93 h 102"/>
                <a:gd name="T58" fmla="*/ 44 w 100"/>
                <a:gd name="T59" fmla="*/ 61 h 102"/>
                <a:gd name="T60" fmla="*/ 47 w 100"/>
                <a:gd name="T61" fmla="*/ 46 h 102"/>
                <a:gd name="T62" fmla="*/ 44 w 100"/>
                <a:gd name="T63" fmla="*/ 4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02">
                  <a:moveTo>
                    <a:pt x="44" y="43"/>
                  </a:moveTo>
                  <a:cubicBezTo>
                    <a:pt x="42" y="43"/>
                    <a:pt x="34" y="45"/>
                    <a:pt x="32" y="45"/>
                  </a:cubicBezTo>
                  <a:cubicBezTo>
                    <a:pt x="29" y="46"/>
                    <a:pt x="15" y="49"/>
                    <a:pt x="14" y="49"/>
                  </a:cubicBezTo>
                  <a:cubicBezTo>
                    <a:pt x="11" y="49"/>
                    <a:pt x="10" y="48"/>
                    <a:pt x="4" y="42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7"/>
                    <a:pt x="1" y="36"/>
                    <a:pt x="1" y="36"/>
                  </a:cubicBezTo>
                  <a:cubicBezTo>
                    <a:pt x="2" y="36"/>
                    <a:pt x="6" y="37"/>
                    <a:pt x="6" y="38"/>
                  </a:cubicBezTo>
                  <a:cubicBezTo>
                    <a:pt x="10" y="39"/>
                    <a:pt x="12" y="39"/>
                    <a:pt x="16" y="39"/>
                  </a:cubicBezTo>
                  <a:cubicBezTo>
                    <a:pt x="22" y="39"/>
                    <a:pt x="44" y="37"/>
                    <a:pt x="47" y="36"/>
                  </a:cubicBezTo>
                  <a:cubicBezTo>
                    <a:pt x="49" y="35"/>
                    <a:pt x="49" y="34"/>
                    <a:pt x="49" y="31"/>
                  </a:cubicBezTo>
                  <a:cubicBezTo>
                    <a:pt x="50" y="28"/>
                    <a:pt x="50" y="22"/>
                    <a:pt x="50" y="18"/>
                  </a:cubicBezTo>
                  <a:cubicBezTo>
                    <a:pt x="50" y="11"/>
                    <a:pt x="49" y="7"/>
                    <a:pt x="48" y="5"/>
                  </a:cubicBezTo>
                  <a:cubicBezTo>
                    <a:pt x="48" y="4"/>
                    <a:pt x="46" y="2"/>
                    <a:pt x="46" y="1"/>
                  </a:cubicBezTo>
                  <a:cubicBezTo>
                    <a:pt x="46" y="0"/>
                    <a:pt x="50" y="0"/>
                    <a:pt x="51" y="0"/>
                  </a:cubicBezTo>
                  <a:cubicBezTo>
                    <a:pt x="55" y="0"/>
                    <a:pt x="64" y="7"/>
                    <a:pt x="64" y="10"/>
                  </a:cubicBezTo>
                  <a:cubicBezTo>
                    <a:pt x="64" y="11"/>
                    <a:pt x="62" y="14"/>
                    <a:pt x="61" y="14"/>
                  </a:cubicBezTo>
                  <a:cubicBezTo>
                    <a:pt x="60" y="17"/>
                    <a:pt x="59" y="29"/>
                    <a:pt x="59" y="31"/>
                  </a:cubicBezTo>
                  <a:cubicBezTo>
                    <a:pt x="59" y="33"/>
                    <a:pt x="60" y="34"/>
                    <a:pt x="63" y="34"/>
                  </a:cubicBezTo>
                  <a:cubicBezTo>
                    <a:pt x="65" y="34"/>
                    <a:pt x="74" y="33"/>
                    <a:pt x="77" y="32"/>
                  </a:cubicBezTo>
                  <a:cubicBezTo>
                    <a:pt x="84" y="29"/>
                    <a:pt x="85" y="29"/>
                    <a:pt x="88" y="29"/>
                  </a:cubicBezTo>
                  <a:cubicBezTo>
                    <a:pt x="91" y="29"/>
                    <a:pt x="100" y="31"/>
                    <a:pt x="100" y="37"/>
                  </a:cubicBezTo>
                  <a:cubicBezTo>
                    <a:pt x="100" y="40"/>
                    <a:pt x="94" y="40"/>
                    <a:pt x="91" y="40"/>
                  </a:cubicBezTo>
                  <a:cubicBezTo>
                    <a:pt x="90" y="40"/>
                    <a:pt x="82" y="40"/>
                    <a:pt x="80" y="40"/>
                  </a:cubicBezTo>
                  <a:cubicBezTo>
                    <a:pt x="79" y="40"/>
                    <a:pt x="62" y="41"/>
                    <a:pt x="60" y="42"/>
                  </a:cubicBezTo>
                  <a:cubicBezTo>
                    <a:pt x="58" y="42"/>
                    <a:pt x="57" y="43"/>
                    <a:pt x="56" y="47"/>
                  </a:cubicBezTo>
                  <a:cubicBezTo>
                    <a:pt x="51" y="70"/>
                    <a:pt x="48" y="82"/>
                    <a:pt x="34" y="95"/>
                  </a:cubicBezTo>
                  <a:cubicBezTo>
                    <a:pt x="29" y="99"/>
                    <a:pt x="25" y="102"/>
                    <a:pt x="24" y="102"/>
                  </a:cubicBezTo>
                  <a:cubicBezTo>
                    <a:pt x="23" y="102"/>
                    <a:pt x="23" y="102"/>
                    <a:pt x="23" y="101"/>
                  </a:cubicBezTo>
                  <a:cubicBezTo>
                    <a:pt x="23" y="101"/>
                    <a:pt x="27" y="96"/>
                    <a:pt x="30" y="93"/>
                  </a:cubicBezTo>
                  <a:cubicBezTo>
                    <a:pt x="39" y="79"/>
                    <a:pt x="43" y="68"/>
                    <a:pt x="44" y="61"/>
                  </a:cubicBezTo>
                  <a:cubicBezTo>
                    <a:pt x="47" y="53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6"/>
            <p:cNvSpPr>
              <a:spLocks noEditPoints="1"/>
            </p:cNvSpPr>
            <p:nvPr userDrawn="1"/>
          </p:nvSpPr>
          <p:spPr bwMode="gray">
            <a:xfrm>
              <a:off x="3817938" y="4154488"/>
              <a:ext cx="82550" cy="88900"/>
            </a:xfrm>
            <a:custGeom>
              <a:avLst/>
              <a:gdLst>
                <a:gd name="T0" fmla="*/ 23 w 94"/>
                <a:gd name="T1" fmla="*/ 52 h 100"/>
                <a:gd name="T2" fmla="*/ 18 w 94"/>
                <a:gd name="T3" fmla="*/ 59 h 100"/>
                <a:gd name="T4" fmla="*/ 13 w 94"/>
                <a:gd name="T5" fmla="*/ 55 h 100"/>
                <a:gd name="T6" fmla="*/ 2 w 94"/>
                <a:gd name="T7" fmla="*/ 44 h 100"/>
                <a:gd name="T8" fmla="*/ 0 w 94"/>
                <a:gd name="T9" fmla="*/ 43 h 100"/>
                <a:gd name="T10" fmla="*/ 9 w 94"/>
                <a:gd name="T11" fmla="*/ 41 h 100"/>
                <a:gd name="T12" fmla="*/ 23 w 94"/>
                <a:gd name="T13" fmla="*/ 52 h 100"/>
                <a:gd name="T14" fmla="*/ 7 w 94"/>
                <a:gd name="T15" fmla="*/ 92 h 100"/>
                <a:gd name="T16" fmla="*/ 5 w 94"/>
                <a:gd name="T17" fmla="*/ 88 h 100"/>
                <a:gd name="T18" fmla="*/ 4 w 94"/>
                <a:gd name="T19" fmla="*/ 85 h 100"/>
                <a:gd name="T20" fmla="*/ 5 w 94"/>
                <a:gd name="T21" fmla="*/ 84 h 100"/>
                <a:gd name="T22" fmla="*/ 13 w 94"/>
                <a:gd name="T23" fmla="*/ 86 h 100"/>
                <a:gd name="T24" fmla="*/ 77 w 94"/>
                <a:gd name="T25" fmla="*/ 47 h 100"/>
                <a:gd name="T26" fmla="*/ 86 w 94"/>
                <a:gd name="T27" fmla="*/ 38 h 100"/>
                <a:gd name="T28" fmla="*/ 87 w 94"/>
                <a:gd name="T29" fmla="*/ 38 h 100"/>
                <a:gd name="T30" fmla="*/ 30 w 94"/>
                <a:gd name="T31" fmla="*/ 90 h 100"/>
                <a:gd name="T32" fmla="*/ 21 w 94"/>
                <a:gd name="T33" fmla="*/ 96 h 100"/>
                <a:gd name="T34" fmla="*/ 14 w 94"/>
                <a:gd name="T35" fmla="*/ 100 h 100"/>
                <a:gd name="T36" fmla="*/ 7 w 94"/>
                <a:gd name="T37" fmla="*/ 92 h 100"/>
                <a:gd name="T38" fmla="*/ 38 w 94"/>
                <a:gd name="T39" fmla="*/ 27 h 100"/>
                <a:gd name="T40" fmla="*/ 34 w 94"/>
                <a:gd name="T41" fmla="*/ 33 h 100"/>
                <a:gd name="T42" fmla="*/ 27 w 94"/>
                <a:gd name="T43" fmla="*/ 27 h 100"/>
                <a:gd name="T44" fmla="*/ 16 w 94"/>
                <a:gd name="T45" fmla="*/ 20 h 100"/>
                <a:gd name="T46" fmla="*/ 14 w 94"/>
                <a:gd name="T47" fmla="*/ 19 h 100"/>
                <a:gd name="T48" fmla="*/ 24 w 94"/>
                <a:gd name="T49" fmla="*/ 16 h 100"/>
                <a:gd name="T50" fmla="*/ 31 w 94"/>
                <a:gd name="T51" fmla="*/ 18 h 100"/>
                <a:gd name="T52" fmla="*/ 38 w 94"/>
                <a:gd name="T53" fmla="*/ 27 h 100"/>
                <a:gd name="T54" fmla="*/ 81 w 94"/>
                <a:gd name="T55" fmla="*/ 21 h 100"/>
                <a:gd name="T56" fmla="*/ 77 w 94"/>
                <a:gd name="T57" fmla="*/ 26 h 100"/>
                <a:gd name="T58" fmla="*/ 71 w 94"/>
                <a:gd name="T59" fmla="*/ 19 h 100"/>
                <a:gd name="T60" fmla="*/ 62 w 94"/>
                <a:gd name="T61" fmla="*/ 11 h 100"/>
                <a:gd name="T62" fmla="*/ 61 w 94"/>
                <a:gd name="T63" fmla="*/ 9 h 100"/>
                <a:gd name="T64" fmla="*/ 63 w 94"/>
                <a:gd name="T65" fmla="*/ 8 h 100"/>
                <a:gd name="T66" fmla="*/ 81 w 94"/>
                <a:gd name="T67" fmla="*/ 21 h 100"/>
                <a:gd name="T68" fmla="*/ 94 w 94"/>
                <a:gd name="T69" fmla="*/ 12 h 100"/>
                <a:gd name="T70" fmla="*/ 91 w 94"/>
                <a:gd name="T71" fmla="*/ 16 h 100"/>
                <a:gd name="T72" fmla="*/ 85 w 94"/>
                <a:gd name="T73" fmla="*/ 11 h 100"/>
                <a:gd name="T74" fmla="*/ 74 w 94"/>
                <a:gd name="T75" fmla="*/ 2 h 100"/>
                <a:gd name="T76" fmla="*/ 73 w 94"/>
                <a:gd name="T77" fmla="*/ 1 h 100"/>
                <a:gd name="T78" fmla="*/ 78 w 94"/>
                <a:gd name="T79" fmla="*/ 0 h 100"/>
                <a:gd name="T80" fmla="*/ 94 w 94"/>
                <a:gd name="T8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23" y="52"/>
                  </a:moveTo>
                  <a:cubicBezTo>
                    <a:pt x="23" y="55"/>
                    <a:pt x="21" y="59"/>
                    <a:pt x="18" y="59"/>
                  </a:cubicBezTo>
                  <a:cubicBezTo>
                    <a:pt x="16" y="59"/>
                    <a:pt x="15" y="58"/>
                    <a:pt x="13" y="55"/>
                  </a:cubicBezTo>
                  <a:cubicBezTo>
                    <a:pt x="11" y="51"/>
                    <a:pt x="6" y="47"/>
                    <a:pt x="2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1"/>
                    <a:pt x="9" y="41"/>
                    <a:pt x="9" y="41"/>
                  </a:cubicBezTo>
                  <a:cubicBezTo>
                    <a:pt x="15" y="41"/>
                    <a:pt x="23" y="46"/>
                    <a:pt x="23" y="52"/>
                  </a:cubicBezTo>
                  <a:close/>
                  <a:moveTo>
                    <a:pt x="7" y="92"/>
                  </a:moveTo>
                  <a:cubicBezTo>
                    <a:pt x="7" y="91"/>
                    <a:pt x="5" y="88"/>
                    <a:pt x="5" y="88"/>
                  </a:cubicBezTo>
                  <a:cubicBezTo>
                    <a:pt x="4" y="87"/>
                    <a:pt x="4" y="86"/>
                    <a:pt x="4" y="85"/>
                  </a:cubicBezTo>
                  <a:cubicBezTo>
                    <a:pt x="4" y="85"/>
                    <a:pt x="5" y="84"/>
                    <a:pt x="5" y="84"/>
                  </a:cubicBezTo>
                  <a:cubicBezTo>
                    <a:pt x="6" y="84"/>
                    <a:pt x="11" y="86"/>
                    <a:pt x="13" y="86"/>
                  </a:cubicBezTo>
                  <a:cubicBezTo>
                    <a:pt x="20" y="86"/>
                    <a:pt x="54" y="67"/>
                    <a:pt x="77" y="47"/>
                  </a:cubicBezTo>
                  <a:cubicBezTo>
                    <a:pt x="78" y="45"/>
                    <a:pt x="86" y="38"/>
                    <a:pt x="86" y="38"/>
                  </a:cubicBezTo>
                  <a:cubicBezTo>
                    <a:pt x="86" y="38"/>
                    <a:pt x="87" y="38"/>
                    <a:pt x="87" y="38"/>
                  </a:cubicBezTo>
                  <a:cubicBezTo>
                    <a:pt x="87" y="39"/>
                    <a:pt x="80" y="58"/>
                    <a:pt x="30" y="90"/>
                  </a:cubicBezTo>
                  <a:cubicBezTo>
                    <a:pt x="22" y="95"/>
                    <a:pt x="22" y="95"/>
                    <a:pt x="21" y="96"/>
                  </a:cubicBezTo>
                  <a:cubicBezTo>
                    <a:pt x="16" y="100"/>
                    <a:pt x="16" y="100"/>
                    <a:pt x="14" y="100"/>
                  </a:cubicBezTo>
                  <a:cubicBezTo>
                    <a:pt x="12" y="100"/>
                    <a:pt x="10" y="97"/>
                    <a:pt x="7" y="92"/>
                  </a:cubicBezTo>
                  <a:close/>
                  <a:moveTo>
                    <a:pt x="38" y="27"/>
                  </a:moveTo>
                  <a:cubicBezTo>
                    <a:pt x="38" y="30"/>
                    <a:pt x="36" y="33"/>
                    <a:pt x="34" y="33"/>
                  </a:cubicBezTo>
                  <a:cubicBezTo>
                    <a:pt x="32" y="33"/>
                    <a:pt x="32" y="32"/>
                    <a:pt x="27" y="27"/>
                  </a:cubicBezTo>
                  <a:cubicBezTo>
                    <a:pt x="24" y="23"/>
                    <a:pt x="22" y="22"/>
                    <a:pt x="16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20" y="16"/>
                    <a:pt x="24" y="16"/>
                  </a:cubicBezTo>
                  <a:cubicBezTo>
                    <a:pt x="26" y="16"/>
                    <a:pt x="28" y="17"/>
                    <a:pt x="31" y="18"/>
                  </a:cubicBezTo>
                  <a:cubicBezTo>
                    <a:pt x="34" y="19"/>
                    <a:pt x="38" y="22"/>
                    <a:pt x="38" y="27"/>
                  </a:cubicBezTo>
                  <a:close/>
                  <a:moveTo>
                    <a:pt x="81" y="21"/>
                  </a:moveTo>
                  <a:cubicBezTo>
                    <a:pt x="81" y="23"/>
                    <a:pt x="79" y="26"/>
                    <a:pt x="77" y="26"/>
                  </a:cubicBezTo>
                  <a:cubicBezTo>
                    <a:pt x="75" y="26"/>
                    <a:pt x="74" y="24"/>
                    <a:pt x="71" y="19"/>
                  </a:cubicBezTo>
                  <a:cubicBezTo>
                    <a:pt x="68" y="16"/>
                    <a:pt x="67" y="15"/>
                    <a:pt x="62" y="11"/>
                  </a:cubicBezTo>
                  <a:cubicBezTo>
                    <a:pt x="62" y="10"/>
                    <a:pt x="61" y="9"/>
                    <a:pt x="61" y="9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70" y="8"/>
                    <a:pt x="81" y="14"/>
                    <a:pt x="81" y="21"/>
                  </a:cubicBezTo>
                  <a:close/>
                  <a:moveTo>
                    <a:pt x="94" y="12"/>
                  </a:moveTo>
                  <a:cubicBezTo>
                    <a:pt x="94" y="14"/>
                    <a:pt x="93" y="16"/>
                    <a:pt x="91" y="16"/>
                  </a:cubicBezTo>
                  <a:cubicBezTo>
                    <a:pt x="88" y="16"/>
                    <a:pt x="86" y="14"/>
                    <a:pt x="85" y="11"/>
                  </a:cubicBezTo>
                  <a:cubicBezTo>
                    <a:pt x="83" y="8"/>
                    <a:pt x="78" y="4"/>
                    <a:pt x="74" y="2"/>
                  </a:cubicBezTo>
                  <a:cubicBezTo>
                    <a:pt x="73" y="2"/>
                    <a:pt x="73" y="1"/>
                    <a:pt x="73" y="1"/>
                  </a:cubicBezTo>
                  <a:cubicBezTo>
                    <a:pt x="73" y="0"/>
                    <a:pt x="75" y="0"/>
                    <a:pt x="78" y="0"/>
                  </a:cubicBezTo>
                  <a:cubicBezTo>
                    <a:pt x="81" y="0"/>
                    <a:pt x="94" y="3"/>
                    <a:pt x="94" y="12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7"/>
            <p:cNvSpPr>
              <a:spLocks/>
            </p:cNvSpPr>
            <p:nvPr userDrawn="1"/>
          </p:nvSpPr>
          <p:spPr bwMode="gray">
            <a:xfrm>
              <a:off x="3922713" y="4197350"/>
              <a:ext cx="88900" cy="12700"/>
            </a:xfrm>
            <a:custGeom>
              <a:avLst/>
              <a:gdLst>
                <a:gd name="T0" fmla="*/ 89 w 100"/>
                <a:gd name="T1" fmla="*/ 0 h 14"/>
                <a:gd name="T2" fmla="*/ 91 w 100"/>
                <a:gd name="T3" fmla="*/ 0 h 14"/>
                <a:gd name="T4" fmla="*/ 100 w 100"/>
                <a:gd name="T5" fmla="*/ 6 h 14"/>
                <a:gd name="T6" fmla="*/ 90 w 100"/>
                <a:gd name="T7" fmla="*/ 10 h 14"/>
                <a:gd name="T8" fmla="*/ 71 w 100"/>
                <a:gd name="T9" fmla="*/ 10 h 14"/>
                <a:gd name="T10" fmla="*/ 21 w 100"/>
                <a:gd name="T11" fmla="*/ 12 h 14"/>
                <a:gd name="T12" fmla="*/ 11 w 100"/>
                <a:gd name="T13" fmla="*/ 14 h 14"/>
                <a:gd name="T14" fmla="*/ 0 w 100"/>
                <a:gd name="T15" fmla="*/ 2 h 14"/>
                <a:gd name="T16" fmla="*/ 1 w 100"/>
                <a:gd name="T17" fmla="*/ 0 h 14"/>
                <a:gd name="T18" fmla="*/ 5 w 100"/>
                <a:gd name="T19" fmla="*/ 2 h 14"/>
                <a:gd name="T20" fmla="*/ 21 w 100"/>
                <a:gd name="T21" fmla="*/ 3 h 14"/>
                <a:gd name="T22" fmla="*/ 89 w 100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4">
                  <a:moveTo>
                    <a:pt x="89" y="0"/>
                  </a:moveTo>
                  <a:cubicBezTo>
                    <a:pt x="89" y="0"/>
                    <a:pt x="91" y="0"/>
                    <a:pt x="91" y="0"/>
                  </a:cubicBezTo>
                  <a:cubicBezTo>
                    <a:pt x="99" y="0"/>
                    <a:pt x="100" y="5"/>
                    <a:pt x="100" y="6"/>
                  </a:cubicBezTo>
                  <a:cubicBezTo>
                    <a:pt x="100" y="9"/>
                    <a:pt x="95" y="10"/>
                    <a:pt x="90" y="10"/>
                  </a:cubicBezTo>
                  <a:cubicBezTo>
                    <a:pt x="87" y="10"/>
                    <a:pt x="74" y="10"/>
                    <a:pt x="71" y="10"/>
                  </a:cubicBezTo>
                  <a:cubicBezTo>
                    <a:pt x="54" y="10"/>
                    <a:pt x="24" y="11"/>
                    <a:pt x="21" y="12"/>
                  </a:cubicBezTo>
                  <a:cubicBezTo>
                    <a:pt x="20" y="12"/>
                    <a:pt x="13" y="14"/>
                    <a:pt x="11" y="14"/>
                  </a:cubicBezTo>
                  <a:cubicBezTo>
                    <a:pt x="6" y="14"/>
                    <a:pt x="0" y="6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5" y="2"/>
                    <a:pt x="5" y="2"/>
                  </a:cubicBezTo>
                  <a:cubicBezTo>
                    <a:pt x="8" y="3"/>
                    <a:pt x="13" y="3"/>
                    <a:pt x="21" y="3"/>
                  </a:cubicBezTo>
                  <a:cubicBezTo>
                    <a:pt x="25" y="3"/>
                    <a:pt x="70" y="1"/>
                    <a:pt x="89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8"/>
            <p:cNvSpPr>
              <a:spLocks/>
            </p:cNvSpPr>
            <p:nvPr userDrawn="1"/>
          </p:nvSpPr>
          <p:spPr bwMode="gray">
            <a:xfrm>
              <a:off x="4037013" y="4179888"/>
              <a:ext cx="84138" cy="52387"/>
            </a:xfrm>
            <a:custGeom>
              <a:avLst/>
              <a:gdLst>
                <a:gd name="T0" fmla="*/ 65 w 95"/>
                <a:gd name="T1" fmla="*/ 3 h 59"/>
                <a:gd name="T2" fmla="*/ 78 w 95"/>
                <a:gd name="T3" fmla="*/ 0 h 59"/>
                <a:gd name="T4" fmla="*/ 95 w 95"/>
                <a:gd name="T5" fmla="*/ 17 h 59"/>
                <a:gd name="T6" fmla="*/ 90 w 95"/>
                <a:gd name="T7" fmla="*/ 20 h 59"/>
                <a:gd name="T8" fmla="*/ 71 w 95"/>
                <a:gd name="T9" fmla="*/ 31 h 59"/>
                <a:gd name="T10" fmla="*/ 62 w 95"/>
                <a:gd name="T11" fmla="*/ 38 h 59"/>
                <a:gd name="T12" fmla="*/ 62 w 95"/>
                <a:gd name="T13" fmla="*/ 39 h 59"/>
                <a:gd name="T14" fmla="*/ 66 w 95"/>
                <a:gd name="T15" fmla="*/ 45 h 59"/>
                <a:gd name="T16" fmla="*/ 70 w 95"/>
                <a:gd name="T17" fmla="*/ 54 h 59"/>
                <a:gd name="T18" fmla="*/ 66 w 95"/>
                <a:gd name="T19" fmla="*/ 59 h 59"/>
                <a:gd name="T20" fmla="*/ 54 w 95"/>
                <a:gd name="T21" fmla="*/ 50 h 59"/>
                <a:gd name="T22" fmla="*/ 35 w 95"/>
                <a:gd name="T23" fmla="*/ 33 h 59"/>
                <a:gd name="T24" fmla="*/ 34 w 95"/>
                <a:gd name="T25" fmla="*/ 32 h 59"/>
                <a:gd name="T26" fmla="*/ 35 w 95"/>
                <a:gd name="T27" fmla="*/ 31 h 59"/>
                <a:gd name="T28" fmla="*/ 56 w 95"/>
                <a:gd name="T29" fmla="*/ 37 h 59"/>
                <a:gd name="T30" fmla="*/ 77 w 95"/>
                <a:gd name="T31" fmla="*/ 9 h 59"/>
                <a:gd name="T32" fmla="*/ 75 w 95"/>
                <a:gd name="T33" fmla="*/ 8 h 59"/>
                <a:gd name="T34" fmla="*/ 23 w 95"/>
                <a:gd name="T35" fmla="*/ 18 h 59"/>
                <a:gd name="T36" fmla="*/ 13 w 95"/>
                <a:gd name="T37" fmla="*/ 22 h 59"/>
                <a:gd name="T38" fmla="*/ 0 w 95"/>
                <a:gd name="T39" fmla="*/ 9 h 59"/>
                <a:gd name="T40" fmla="*/ 1 w 95"/>
                <a:gd name="T41" fmla="*/ 7 h 59"/>
                <a:gd name="T42" fmla="*/ 5 w 95"/>
                <a:gd name="T43" fmla="*/ 9 h 59"/>
                <a:gd name="T44" fmla="*/ 13 w 95"/>
                <a:gd name="T45" fmla="*/ 10 h 59"/>
                <a:gd name="T46" fmla="*/ 65 w 95"/>
                <a:gd name="T4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59">
                  <a:moveTo>
                    <a:pt x="65" y="3"/>
                  </a:moveTo>
                  <a:cubicBezTo>
                    <a:pt x="67" y="3"/>
                    <a:pt x="78" y="0"/>
                    <a:pt x="78" y="0"/>
                  </a:cubicBezTo>
                  <a:cubicBezTo>
                    <a:pt x="81" y="0"/>
                    <a:pt x="95" y="10"/>
                    <a:pt x="95" y="17"/>
                  </a:cubicBezTo>
                  <a:cubicBezTo>
                    <a:pt x="95" y="19"/>
                    <a:pt x="93" y="19"/>
                    <a:pt x="90" y="20"/>
                  </a:cubicBezTo>
                  <a:cubicBezTo>
                    <a:pt x="83" y="21"/>
                    <a:pt x="82" y="22"/>
                    <a:pt x="71" y="31"/>
                  </a:cubicBezTo>
                  <a:cubicBezTo>
                    <a:pt x="69" y="32"/>
                    <a:pt x="65" y="36"/>
                    <a:pt x="62" y="38"/>
                  </a:cubicBezTo>
                  <a:cubicBezTo>
                    <a:pt x="62" y="38"/>
                    <a:pt x="62" y="39"/>
                    <a:pt x="62" y="39"/>
                  </a:cubicBezTo>
                  <a:cubicBezTo>
                    <a:pt x="62" y="40"/>
                    <a:pt x="62" y="41"/>
                    <a:pt x="66" y="45"/>
                  </a:cubicBezTo>
                  <a:cubicBezTo>
                    <a:pt x="68" y="48"/>
                    <a:pt x="70" y="51"/>
                    <a:pt x="70" y="54"/>
                  </a:cubicBezTo>
                  <a:cubicBezTo>
                    <a:pt x="70" y="56"/>
                    <a:pt x="69" y="59"/>
                    <a:pt x="66" y="59"/>
                  </a:cubicBezTo>
                  <a:cubicBezTo>
                    <a:pt x="62" y="59"/>
                    <a:pt x="62" y="58"/>
                    <a:pt x="54" y="50"/>
                  </a:cubicBezTo>
                  <a:cubicBezTo>
                    <a:pt x="47" y="42"/>
                    <a:pt x="41" y="37"/>
                    <a:pt x="35" y="33"/>
                  </a:cubicBezTo>
                  <a:cubicBezTo>
                    <a:pt x="34" y="33"/>
                    <a:pt x="34" y="32"/>
                    <a:pt x="34" y="32"/>
                  </a:cubicBezTo>
                  <a:cubicBezTo>
                    <a:pt x="34" y="32"/>
                    <a:pt x="34" y="31"/>
                    <a:pt x="35" y="31"/>
                  </a:cubicBezTo>
                  <a:cubicBezTo>
                    <a:pt x="38" y="31"/>
                    <a:pt x="56" y="37"/>
                    <a:pt x="56" y="37"/>
                  </a:cubicBezTo>
                  <a:cubicBezTo>
                    <a:pt x="60" y="37"/>
                    <a:pt x="77" y="13"/>
                    <a:pt x="77" y="9"/>
                  </a:cubicBezTo>
                  <a:cubicBezTo>
                    <a:pt x="77" y="8"/>
                    <a:pt x="76" y="8"/>
                    <a:pt x="75" y="8"/>
                  </a:cubicBezTo>
                  <a:cubicBezTo>
                    <a:pt x="69" y="8"/>
                    <a:pt x="33" y="15"/>
                    <a:pt x="23" y="18"/>
                  </a:cubicBezTo>
                  <a:cubicBezTo>
                    <a:pt x="21" y="18"/>
                    <a:pt x="13" y="22"/>
                    <a:pt x="13" y="22"/>
                  </a:cubicBezTo>
                  <a:cubicBezTo>
                    <a:pt x="10" y="22"/>
                    <a:pt x="0" y="15"/>
                    <a:pt x="0" y="9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" y="7"/>
                    <a:pt x="5" y="9"/>
                    <a:pt x="5" y="9"/>
                  </a:cubicBezTo>
                  <a:cubicBezTo>
                    <a:pt x="7" y="9"/>
                    <a:pt x="11" y="10"/>
                    <a:pt x="13" y="10"/>
                  </a:cubicBezTo>
                  <a:cubicBezTo>
                    <a:pt x="24" y="10"/>
                    <a:pt x="53" y="5"/>
                    <a:pt x="65" y="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9"/>
            <p:cNvSpPr>
              <a:spLocks/>
            </p:cNvSpPr>
            <p:nvPr userDrawn="1"/>
          </p:nvSpPr>
          <p:spPr bwMode="gray">
            <a:xfrm>
              <a:off x="4149725" y="4197350"/>
              <a:ext cx="87313" cy="12700"/>
            </a:xfrm>
            <a:custGeom>
              <a:avLst/>
              <a:gdLst>
                <a:gd name="T0" fmla="*/ 89 w 100"/>
                <a:gd name="T1" fmla="*/ 0 h 14"/>
                <a:gd name="T2" fmla="*/ 91 w 100"/>
                <a:gd name="T3" fmla="*/ 0 h 14"/>
                <a:gd name="T4" fmla="*/ 100 w 100"/>
                <a:gd name="T5" fmla="*/ 6 h 14"/>
                <a:gd name="T6" fmla="*/ 90 w 100"/>
                <a:gd name="T7" fmla="*/ 10 h 14"/>
                <a:gd name="T8" fmla="*/ 71 w 100"/>
                <a:gd name="T9" fmla="*/ 10 h 14"/>
                <a:gd name="T10" fmla="*/ 21 w 100"/>
                <a:gd name="T11" fmla="*/ 12 h 14"/>
                <a:gd name="T12" fmla="*/ 11 w 100"/>
                <a:gd name="T13" fmla="*/ 14 h 14"/>
                <a:gd name="T14" fmla="*/ 0 w 100"/>
                <a:gd name="T15" fmla="*/ 2 h 14"/>
                <a:gd name="T16" fmla="*/ 1 w 100"/>
                <a:gd name="T17" fmla="*/ 0 h 14"/>
                <a:gd name="T18" fmla="*/ 5 w 100"/>
                <a:gd name="T19" fmla="*/ 2 h 14"/>
                <a:gd name="T20" fmla="*/ 21 w 100"/>
                <a:gd name="T21" fmla="*/ 3 h 14"/>
                <a:gd name="T22" fmla="*/ 89 w 100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4">
                  <a:moveTo>
                    <a:pt x="89" y="0"/>
                  </a:moveTo>
                  <a:cubicBezTo>
                    <a:pt x="89" y="0"/>
                    <a:pt x="91" y="0"/>
                    <a:pt x="91" y="0"/>
                  </a:cubicBezTo>
                  <a:cubicBezTo>
                    <a:pt x="99" y="0"/>
                    <a:pt x="100" y="5"/>
                    <a:pt x="100" y="6"/>
                  </a:cubicBezTo>
                  <a:cubicBezTo>
                    <a:pt x="100" y="9"/>
                    <a:pt x="95" y="10"/>
                    <a:pt x="90" y="10"/>
                  </a:cubicBezTo>
                  <a:cubicBezTo>
                    <a:pt x="87" y="10"/>
                    <a:pt x="74" y="10"/>
                    <a:pt x="71" y="10"/>
                  </a:cubicBezTo>
                  <a:cubicBezTo>
                    <a:pt x="54" y="10"/>
                    <a:pt x="24" y="11"/>
                    <a:pt x="21" y="12"/>
                  </a:cubicBezTo>
                  <a:cubicBezTo>
                    <a:pt x="20" y="12"/>
                    <a:pt x="13" y="14"/>
                    <a:pt x="11" y="14"/>
                  </a:cubicBezTo>
                  <a:cubicBezTo>
                    <a:pt x="6" y="14"/>
                    <a:pt x="0" y="6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5" y="2"/>
                    <a:pt x="5" y="2"/>
                  </a:cubicBezTo>
                  <a:cubicBezTo>
                    <a:pt x="8" y="3"/>
                    <a:pt x="13" y="3"/>
                    <a:pt x="21" y="3"/>
                  </a:cubicBezTo>
                  <a:cubicBezTo>
                    <a:pt x="25" y="3"/>
                    <a:pt x="70" y="1"/>
                    <a:pt x="89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20"/>
            <p:cNvSpPr>
              <a:spLocks/>
            </p:cNvSpPr>
            <p:nvPr userDrawn="1"/>
          </p:nvSpPr>
          <p:spPr bwMode="gray">
            <a:xfrm>
              <a:off x="4267200" y="4164013"/>
              <a:ext cx="77788" cy="82550"/>
            </a:xfrm>
            <a:custGeom>
              <a:avLst/>
              <a:gdLst>
                <a:gd name="T0" fmla="*/ 37 w 89"/>
                <a:gd name="T1" fmla="*/ 6 h 93"/>
                <a:gd name="T2" fmla="*/ 41 w 89"/>
                <a:gd name="T3" fmla="*/ 11 h 93"/>
                <a:gd name="T4" fmla="*/ 39 w 89"/>
                <a:gd name="T5" fmla="*/ 15 h 93"/>
                <a:gd name="T6" fmla="*/ 31 w 89"/>
                <a:gd name="T7" fmla="*/ 26 h 93"/>
                <a:gd name="T8" fmla="*/ 37 w 89"/>
                <a:gd name="T9" fmla="*/ 28 h 93"/>
                <a:gd name="T10" fmla="*/ 66 w 89"/>
                <a:gd name="T11" fmla="*/ 25 h 93"/>
                <a:gd name="T12" fmla="*/ 76 w 89"/>
                <a:gd name="T13" fmla="*/ 22 h 93"/>
                <a:gd name="T14" fmla="*/ 89 w 89"/>
                <a:gd name="T15" fmla="*/ 30 h 93"/>
                <a:gd name="T16" fmla="*/ 85 w 89"/>
                <a:gd name="T17" fmla="*/ 33 h 93"/>
                <a:gd name="T18" fmla="*/ 77 w 89"/>
                <a:gd name="T19" fmla="*/ 32 h 93"/>
                <a:gd name="T20" fmla="*/ 67 w 89"/>
                <a:gd name="T21" fmla="*/ 32 h 93"/>
                <a:gd name="T22" fmla="*/ 58 w 89"/>
                <a:gd name="T23" fmla="*/ 34 h 93"/>
                <a:gd name="T24" fmla="*/ 60 w 89"/>
                <a:gd name="T25" fmla="*/ 38 h 93"/>
                <a:gd name="T26" fmla="*/ 58 w 89"/>
                <a:gd name="T27" fmla="*/ 42 h 93"/>
                <a:gd name="T28" fmla="*/ 54 w 89"/>
                <a:gd name="T29" fmla="*/ 51 h 93"/>
                <a:gd name="T30" fmla="*/ 15 w 89"/>
                <a:gd name="T31" fmla="*/ 93 h 93"/>
                <a:gd name="T32" fmla="*/ 14 w 89"/>
                <a:gd name="T33" fmla="*/ 92 h 93"/>
                <a:gd name="T34" fmla="*/ 16 w 89"/>
                <a:gd name="T35" fmla="*/ 90 h 93"/>
                <a:gd name="T36" fmla="*/ 38 w 89"/>
                <a:gd name="T37" fmla="*/ 65 h 93"/>
                <a:gd name="T38" fmla="*/ 48 w 89"/>
                <a:gd name="T39" fmla="*/ 41 h 93"/>
                <a:gd name="T40" fmla="*/ 43 w 89"/>
                <a:gd name="T41" fmla="*/ 34 h 93"/>
                <a:gd name="T42" fmla="*/ 38 w 89"/>
                <a:gd name="T43" fmla="*/ 34 h 93"/>
                <a:gd name="T44" fmla="*/ 33 w 89"/>
                <a:gd name="T45" fmla="*/ 36 h 93"/>
                <a:gd name="T46" fmla="*/ 30 w 89"/>
                <a:gd name="T47" fmla="*/ 34 h 93"/>
                <a:gd name="T48" fmla="*/ 28 w 89"/>
                <a:gd name="T49" fmla="*/ 32 h 93"/>
                <a:gd name="T50" fmla="*/ 26 w 89"/>
                <a:gd name="T51" fmla="*/ 34 h 93"/>
                <a:gd name="T52" fmla="*/ 1 w 89"/>
                <a:gd name="T53" fmla="*/ 57 h 93"/>
                <a:gd name="T54" fmla="*/ 0 w 89"/>
                <a:gd name="T55" fmla="*/ 56 h 93"/>
                <a:gd name="T56" fmla="*/ 14 w 89"/>
                <a:gd name="T57" fmla="*/ 38 h 93"/>
                <a:gd name="T58" fmla="*/ 27 w 89"/>
                <a:gd name="T59" fmla="*/ 9 h 93"/>
                <a:gd name="T60" fmla="*/ 26 w 89"/>
                <a:gd name="T61" fmla="*/ 3 h 93"/>
                <a:gd name="T62" fmla="*/ 25 w 89"/>
                <a:gd name="T63" fmla="*/ 1 h 93"/>
                <a:gd name="T64" fmla="*/ 27 w 89"/>
                <a:gd name="T65" fmla="*/ 0 h 93"/>
                <a:gd name="T66" fmla="*/ 37 w 89"/>
                <a:gd name="T67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93">
                  <a:moveTo>
                    <a:pt x="37" y="6"/>
                  </a:moveTo>
                  <a:cubicBezTo>
                    <a:pt x="39" y="8"/>
                    <a:pt x="41" y="10"/>
                    <a:pt x="41" y="11"/>
                  </a:cubicBezTo>
                  <a:cubicBezTo>
                    <a:pt x="41" y="12"/>
                    <a:pt x="41" y="13"/>
                    <a:pt x="39" y="15"/>
                  </a:cubicBezTo>
                  <a:cubicBezTo>
                    <a:pt x="36" y="18"/>
                    <a:pt x="31" y="24"/>
                    <a:pt x="31" y="26"/>
                  </a:cubicBezTo>
                  <a:cubicBezTo>
                    <a:pt x="31" y="27"/>
                    <a:pt x="33" y="28"/>
                    <a:pt x="37" y="28"/>
                  </a:cubicBezTo>
                  <a:cubicBezTo>
                    <a:pt x="44" y="28"/>
                    <a:pt x="60" y="26"/>
                    <a:pt x="66" y="25"/>
                  </a:cubicBezTo>
                  <a:cubicBezTo>
                    <a:pt x="68" y="25"/>
                    <a:pt x="75" y="22"/>
                    <a:pt x="76" y="22"/>
                  </a:cubicBezTo>
                  <a:cubicBezTo>
                    <a:pt x="77" y="22"/>
                    <a:pt x="89" y="24"/>
                    <a:pt x="89" y="30"/>
                  </a:cubicBezTo>
                  <a:cubicBezTo>
                    <a:pt x="89" y="32"/>
                    <a:pt x="87" y="33"/>
                    <a:pt x="85" y="33"/>
                  </a:cubicBezTo>
                  <a:cubicBezTo>
                    <a:pt x="83" y="33"/>
                    <a:pt x="78" y="32"/>
                    <a:pt x="77" y="32"/>
                  </a:cubicBezTo>
                  <a:cubicBezTo>
                    <a:pt x="74" y="32"/>
                    <a:pt x="71" y="32"/>
                    <a:pt x="67" y="32"/>
                  </a:cubicBezTo>
                  <a:cubicBezTo>
                    <a:pt x="66" y="32"/>
                    <a:pt x="58" y="32"/>
                    <a:pt x="58" y="34"/>
                  </a:cubicBezTo>
                  <a:cubicBezTo>
                    <a:pt x="58" y="34"/>
                    <a:pt x="60" y="37"/>
                    <a:pt x="60" y="38"/>
                  </a:cubicBezTo>
                  <a:cubicBezTo>
                    <a:pt x="60" y="39"/>
                    <a:pt x="58" y="41"/>
                    <a:pt x="58" y="42"/>
                  </a:cubicBezTo>
                  <a:cubicBezTo>
                    <a:pt x="57" y="43"/>
                    <a:pt x="55" y="50"/>
                    <a:pt x="54" y="51"/>
                  </a:cubicBezTo>
                  <a:cubicBezTo>
                    <a:pt x="42" y="81"/>
                    <a:pt x="18" y="93"/>
                    <a:pt x="15" y="93"/>
                  </a:cubicBezTo>
                  <a:cubicBezTo>
                    <a:pt x="15" y="93"/>
                    <a:pt x="14" y="93"/>
                    <a:pt x="14" y="92"/>
                  </a:cubicBezTo>
                  <a:cubicBezTo>
                    <a:pt x="14" y="91"/>
                    <a:pt x="14" y="91"/>
                    <a:pt x="16" y="90"/>
                  </a:cubicBezTo>
                  <a:cubicBezTo>
                    <a:pt x="23" y="83"/>
                    <a:pt x="32" y="75"/>
                    <a:pt x="38" y="65"/>
                  </a:cubicBezTo>
                  <a:cubicBezTo>
                    <a:pt x="44" y="56"/>
                    <a:pt x="48" y="46"/>
                    <a:pt x="48" y="41"/>
                  </a:cubicBezTo>
                  <a:cubicBezTo>
                    <a:pt x="48" y="38"/>
                    <a:pt x="47" y="34"/>
                    <a:pt x="43" y="34"/>
                  </a:cubicBezTo>
                  <a:cubicBezTo>
                    <a:pt x="42" y="34"/>
                    <a:pt x="39" y="34"/>
                    <a:pt x="38" y="34"/>
                  </a:cubicBezTo>
                  <a:cubicBezTo>
                    <a:pt x="37" y="34"/>
                    <a:pt x="33" y="36"/>
                    <a:pt x="33" y="36"/>
                  </a:cubicBezTo>
                  <a:cubicBezTo>
                    <a:pt x="32" y="36"/>
                    <a:pt x="31" y="35"/>
                    <a:pt x="30" y="34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17" y="48"/>
                    <a:pt x="3" y="57"/>
                    <a:pt x="1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6"/>
                    <a:pt x="12" y="41"/>
                    <a:pt x="14" y="38"/>
                  </a:cubicBezTo>
                  <a:cubicBezTo>
                    <a:pt x="25" y="23"/>
                    <a:pt x="27" y="12"/>
                    <a:pt x="27" y="9"/>
                  </a:cubicBezTo>
                  <a:cubicBezTo>
                    <a:pt x="27" y="7"/>
                    <a:pt x="26" y="5"/>
                    <a:pt x="26" y="3"/>
                  </a:cubicBezTo>
                  <a:cubicBezTo>
                    <a:pt x="26" y="3"/>
                    <a:pt x="25" y="1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1" y="0"/>
                    <a:pt x="33" y="2"/>
                    <a:pt x="37" y="6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21"/>
            <p:cNvSpPr>
              <a:spLocks noEditPoints="1"/>
            </p:cNvSpPr>
            <p:nvPr userDrawn="1"/>
          </p:nvSpPr>
          <p:spPr bwMode="gray">
            <a:xfrm>
              <a:off x="4381500" y="4165600"/>
              <a:ext cx="77788" cy="82550"/>
            </a:xfrm>
            <a:custGeom>
              <a:avLst/>
              <a:gdLst>
                <a:gd name="T0" fmla="*/ 55 w 87"/>
                <a:gd name="T1" fmla="*/ 42 h 94"/>
                <a:gd name="T2" fmla="*/ 52 w 87"/>
                <a:gd name="T3" fmla="*/ 46 h 94"/>
                <a:gd name="T4" fmla="*/ 45 w 87"/>
                <a:gd name="T5" fmla="*/ 61 h 94"/>
                <a:gd name="T6" fmla="*/ 12 w 87"/>
                <a:gd name="T7" fmla="*/ 94 h 94"/>
                <a:gd name="T8" fmla="*/ 11 w 87"/>
                <a:gd name="T9" fmla="*/ 93 h 94"/>
                <a:gd name="T10" fmla="*/ 18 w 87"/>
                <a:gd name="T11" fmla="*/ 87 h 94"/>
                <a:gd name="T12" fmla="*/ 43 w 87"/>
                <a:gd name="T13" fmla="*/ 38 h 94"/>
                <a:gd name="T14" fmla="*/ 40 w 87"/>
                <a:gd name="T15" fmla="*/ 35 h 94"/>
                <a:gd name="T16" fmla="*/ 19 w 87"/>
                <a:gd name="T17" fmla="*/ 38 h 94"/>
                <a:gd name="T18" fmla="*/ 10 w 87"/>
                <a:gd name="T19" fmla="*/ 41 h 94"/>
                <a:gd name="T20" fmla="*/ 0 w 87"/>
                <a:gd name="T21" fmla="*/ 31 h 94"/>
                <a:gd name="T22" fmla="*/ 1 w 87"/>
                <a:gd name="T23" fmla="*/ 30 h 94"/>
                <a:gd name="T24" fmla="*/ 3 w 87"/>
                <a:gd name="T25" fmla="*/ 30 h 94"/>
                <a:gd name="T26" fmla="*/ 11 w 87"/>
                <a:gd name="T27" fmla="*/ 31 h 94"/>
                <a:gd name="T28" fmla="*/ 61 w 87"/>
                <a:gd name="T29" fmla="*/ 26 h 94"/>
                <a:gd name="T30" fmla="*/ 71 w 87"/>
                <a:gd name="T31" fmla="*/ 24 h 94"/>
                <a:gd name="T32" fmla="*/ 87 w 87"/>
                <a:gd name="T33" fmla="*/ 32 h 94"/>
                <a:gd name="T34" fmla="*/ 83 w 87"/>
                <a:gd name="T35" fmla="*/ 35 h 94"/>
                <a:gd name="T36" fmla="*/ 74 w 87"/>
                <a:gd name="T37" fmla="*/ 34 h 94"/>
                <a:gd name="T38" fmla="*/ 65 w 87"/>
                <a:gd name="T39" fmla="*/ 33 h 94"/>
                <a:gd name="T40" fmla="*/ 52 w 87"/>
                <a:gd name="T41" fmla="*/ 34 h 94"/>
                <a:gd name="T42" fmla="*/ 51 w 87"/>
                <a:gd name="T43" fmla="*/ 36 h 94"/>
                <a:gd name="T44" fmla="*/ 55 w 87"/>
                <a:gd name="T45" fmla="*/ 42 h 94"/>
                <a:gd name="T46" fmla="*/ 27 w 87"/>
                <a:gd name="T47" fmla="*/ 5 h 94"/>
                <a:gd name="T48" fmla="*/ 45 w 87"/>
                <a:gd name="T49" fmla="*/ 2 h 94"/>
                <a:gd name="T50" fmla="*/ 55 w 87"/>
                <a:gd name="T51" fmla="*/ 0 h 94"/>
                <a:gd name="T52" fmla="*/ 63 w 87"/>
                <a:gd name="T53" fmla="*/ 4 h 94"/>
                <a:gd name="T54" fmla="*/ 53 w 87"/>
                <a:gd name="T55" fmla="*/ 9 h 94"/>
                <a:gd name="T56" fmla="*/ 36 w 87"/>
                <a:gd name="T57" fmla="*/ 12 h 94"/>
                <a:gd name="T58" fmla="*/ 30 w 87"/>
                <a:gd name="T59" fmla="*/ 13 h 94"/>
                <a:gd name="T60" fmla="*/ 20 w 87"/>
                <a:gd name="T61" fmla="*/ 4 h 94"/>
                <a:gd name="T62" fmla="*/ 27 w 87"/>
                <a:gd name="T63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" h="94">
                  <a:moveTo>
                    <a:pt x="55" y="42"/>
                  </a:moveTo>
                  <a:cubicBezTo>
                    <a:pt x="55" y="43"/>
                    <a:pt x="52" y="46"/>
                    <a:pt x="52" y="46"/>
                  </a:cubicBezTo>
                  <a:cubicBezTo>
                    <a:pt x="51" y="47"/>
                    <a:pt x="47" y="59"/>
                    <a:pt x="45" y="61"/>
                  </a:cubicBezTo>
                  <a:cubicBezTo>
                    <a:pt x="33" y="86"/>
                    <a:pt x="13" y="94"/>
                    <a:pt x="12" y="94"/>
                  </a:cubicBezTo>
                  <a:cubicBezTo>
                    <a:pt x="11" y="94"/>
                    <a:pt x="11" y="93"/>
                    <a:pt x="11" y="93"/>
                  </a:cubicBezTo>
                  <a:cubicBezTo>
                    <a:pt x="11" y="93"/>
                    <a:pt x="17" y="88"/>
                    <a:pt x="18" y="87"/>
                  </a:cubicBezTo>
                  <a:cubicBezTo>
                    <a:pt x="39" y="66"/>
                    <a:pt x="43" y="40"/>
                    <a:pt x="43" y="38"/>
                  </a:cubicBezTo>
                  <a:cubicBezTo>
                    <a:pt x="43" y="37"/>
                    <a:pt x="42" y="35"/>
                    <a:pt x="40" y="35"/>
                  </a:cubicBezTo>
                  <a:cubicBezTo>
                    <a:pt x="36" y="35"/>
                    <a:pt x="24" y="37"/>
                    <a:pt x="19" y="38"/>
                  </a:cubicBezTo>
                  <a:cubicBezTo>
                    <a:pt x="18" y="39"/>
                    <a:pt x="11" y="41"/>
                    <a:pt x="10" y="41"/>
                  </a:cubicBezTo>
                  <a:cubicBezTo>
                    <a:pt x="4" y="41"/>
                    <a:pt x="0" y="34"/>
                    <a:pt x="0" y="31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4" y="31"/>
                    <a:pt x="9" y="31"/>
                    <a:pt x="11" y="31"/>
                  </a:cubicBezTo>
                  <a:cubicBezTo>
                    <a:pt x="19" y="31"/>
                    <a:pt x="52" y="28"/>
                    <a:pt x="61" y="26"/>
                  </a:cubicBezTo>
                  <a:cubicBezTo>
                    <a:pt x="63" y="26"/>
                    <a:pt x="69" y="24"/>
                    <a:pt x="71" y="24"/>
                  </a:cubicBezTo>
                  <a:cubicBezTo>
                    <a:pt x="72" y="24"/>
                    <a:pt x="87" y="27"/>
                    <a:pt x="87" y="32"/>
                  </a:cubicBezTo>
                  <a:cubicBezTo>
                    <a:pt x="87" y="34"/>
                    <a:pt x="85" y="35"/>
                    <a:pt x="83" y="35"/>
                  </a:cubicBezTo>
                  <a:cubicBezTo>
                    <a:pt x="82" y="35"/>
                    <a:pt x="75" y="34"/>
                    <a:pt x="74" y="34"/>
                  </a:cubicBezTo>
                  <a:cubicBezTo>
                    <a:pt x="71" y="34"/>
                    <a:pt x="68" y="33"/>
                    <a:pt x="65" y="33"/>
                  </a:cubicBezTo>
                  <a:cubicBezTo>
                    <a:pt x="61" y="33"/>
                    <a:pt x="53" y="33"/>
                    <a:pt x="52" y="34"/>
                  </a:cubicBezTo>
                  <a:cubicBezTo>
                    <a:pt x="51" y="34"/>
                    <a:pt x="51" y="35"/>
                    <a:pt x="51" y="36"/>
                  </a:cubicBezTo>
                  <a:cubicBezTo>
                    <a:pt x="51" y="36"/>
                    <a:pt x="55" y="41"/>
                    <a:pt x="55" y="42"/>
                  </a:cubicBezTo>
                  <a:close/>
                  <a:moveTo>
                    <a:pt x="27" y="5"/>
                  </a:moveTo>
                  <a:cubicBezTo>
                    <a:pt x="31" y="5"/>
                    <a:pt x="32" y="4"/>
                    <a:pt x="45" y="2"/>
                  </a:cubicBezTo>
                  <a:cubicBezTo>
                    <a:pt x="48" y="1"/>
                    <a:pt x="52" y="0"/>
                    <a:pt x="55" y="0"/>
                  </a:cubicBezTo>
                  <a:cubicBezTo>
                    <a:pt x="58" y="0"/>
                    <a:pt x="63" y="1"/>
                    <a:pt x="63" y="4"/>
                  </a:cubicBezTo>
                  <a:cubicBezTo>
                    <a:pt x="63" y="8"/>
                    <a:pt x="60" y="8"/>
                    <a:pt x="53" y="9"/>
                  </a:cubicBezTo>
                  <a:cubicBezTo>
                    <a:pt x="46" y="10"/>
                    <a:pt x="38" y="11"/>
                    <a:pt x="36" y="12"/>
                  </a:cubicBezTo>
                  <a:cubicBezTo>
                    <a:pt x="35" y="12"/>
                    <a:pt x="30" y="13"/>
                    <a:pt x="30" y="13"/>
                  </a:cubicBezTo>
                  <a:cubicBezTo>
                    <a:pt x="24" y="13"/>
                    <a:pt x="20" y="4"/>
                    <a:pt x="20" y="4"/>
                  </a:cubicBezTo>
                  <a:cubicBezTo>
                    <a:pt x="21" y="4"/>
                    <a:pt x="26" y="5"/>
                    <a:pt x="27" y="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22"/>
            <p:cNvSpPr>
              <a:spLocks/>
            </p:cNvSpPr>
            <p:nvPr userDrawn="1"/>
          </p:nvSpPr>
          <p:spPr bwMode="gray">
            <a:xfrm>
              <a:off x="4503738" y="4175125"/>
              <a:ext cx="46038" cy="74612"/>
            </a:xfrm>
            <a:custGeom>
              <a:avLst/>
              <a:gdLst>
                <a:gd name="T0" fmla="*/ 37 w 52"/>
                <a:gd name="T1" fmla="*/ 30 h 83"/>
                <a:gd name="T2" fmla="*/ 42 w 52"/>
                <a:gd name="T3" fmla="*/ 34 h 83"/>
                <a:gd name="T4" fmla="*/ 41 w 52"/>
                <a:gd name="T5" fmla="*/ 38 h 83"/>
                <a:gd name="T6" fmla="*/ 40 w 52"/>
                <a:gd name="T7" fmla="*/ 57 h 83"/>
                <a:gd name="T8" fmla="*/ 41 w 52"/>
                <a:gd name="T9" fmla="*/ 69 h 83"/>
                <a:gd name="T10" fmla="*/ 41 w 52"/>
                <a:gd name="T11" fmla="*/ 78 h 83"/>
                <a:gd name="T12" fmla="*/ 39 w 52"/>
                <a:gd name="T13" fmla="*/ 83 h 83"/>
                <a:gd name="T14" fmla="*/ 32 w 52"/>
                <a:gd name="T15" fmla="*/ 76 h 83"/>
                <a:gd name="T16" fmla="*/ 33 w 52"/>
                <a:gd name="T17" fmla="*/ 71 h 83"/>
                <a:gd name="T18" fmla="*/ 34 w 52"/>
                <a:gd name="T19" fmla="*/ 49 h 83"/>
                <a:gd name="T20" fmla="*/ 32 w 52"/>
                <a:gd name="T21" fmla="*/ 35 h 83"/>
                <a:gd name="T22" fmla="*/ 29 w 52"/>
                <a:gd name="T23" fmla="*/ 37 h 83"/>
                <a:gd name="T24" fmla="*/ 0 w 52"/>
                <a:gd name="T25" fmla="*/ 56 h 83"/>
                <a:gd name="T26" fmla="*/ 0 w 52"/>
                <a:gd name="T27" fmla="*/ 55 h 83"/>
                <a:gd name="T28" fmla="*/ 5 w 52"/>
                <a:gd name="T29" fmla="*/ 51 h 83"/>
                <a:gd name="T30" fmla="*/ 40 w 52"/>
                <a:gd name="T31" fmla="*/ 7 h 83"/>
                <a:gd name="T32" fmla="*/ 39 w 52"/>
                <a:gd name="T33" fmla="*/ 4 h 83"/>
                <a:gd name="T34" fmla="*/ 38 w 52"/>
                <a:gd name="T35" fmla="*/ 2 h 83"/>
                <a:gd name="T36" fmla="*/ 40 w 52"/>
                <a:gd name="T37" fmla="*/ 0 h 83"/>
                <a:gd name="T38" fmla="*/ 52 w 52"/>
                <a:gd name="T39" fmla="*/ 9 h 83"/>
                <a:gd name="T40" fmla="*/ 51 w 52"/>
                <a:gd name="T41" fmla="*/ 11 h 83"/>
                <a:gd name="T42" fmla="*/ 47 w 52"/>
                <a:gd name="T43" fmla="*/ 16 h 83"/>
                <a:gd name="T44" fmla="*/ 37 w 52"/>
                <a:gd name="T45" fmla="*/ 29 h 83"/>
                <a:gd name="T46" fmla="*/ 37 w 52"/>
                <a:gd name="T47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83">
                  <a:moveTo>
                    <a:pt x="37" y="30"/>
                  </a:moveTo>
                  <a:cubicBezTo>
                    <a:pt x="40" y="31"/>
                    <a:pt x="42" y="32"/>
                    <a:pt x="42" y="34"/>
                  </a:cubicBezTo>
                  <a:cubicBezTo>
                    <a:pt x="42" y="35"/>
                    <a:pt x="41" y="38"/>
                    <a:pt x="41" y="38"/>
                  </a:cubicBezTo>
                  <a:cubicBezTo>
                    <a:pt x="41" y="40"/>
                    <a:pt x="40" y="42"/>
                    <a:pt x="40" y="57"/>
                  </a:cubicBezTo>
                  <a:cubicBezTo>
                    <a:pt x="40" y="60"/>
                    <a:pt x="40" y="64"/>
                    <a:pt x="41" y="69"/>
                  </a:cubicBezTo>
                  <a:cubicBezTo>
                    <a:pt x="41" y="70"/>
                    <a:pt x="41" y="77"/>
                    <a:pt x="41" y="78"/>
                  </a:cubicBezTo>
                  <a:cubicBezTo>
                    <a:pt x="41" y="79"/>
                    <a:pt x="41" y="83"/>
                    <a:pt x="39" y="83"/>
                  </a:cubicBezTo>
                  <a:cubicBezTo>
                    <a:pt x="36" y="83"/>
                    <a:pt x="32" y="78"/>
                    <a:pt x="32" y="76"/>
                  </a:cubicBezTo>
                  <a:cubicBezTo>
                    <a:pt x="32" y="75"/>
                    <a:pt x="32" y="75"/>
                    <a:pt x="33" y="71"/>
                  </a:cubicBezTo>
                  <a:cubicBezTo>
                    <a:pt x="34" y="66"/>
                    <a:pt x="34" y="55"/>
                    <a:pt x="34" y="49"/>
                  </a:cubicBezTo>
                  <a:cubicBezTo>
                    <a:pt x="34" y="46"/>
                    <a:pt x="34" y="35"/>
                    <a:pt x="32" y="35"/>
                  </a:cubicBezTo>
                  <a:cubicBezTo>
                    <a:pt x="31" y="35"/>
                    <a:pt x="31" y="35"/>
                    <a:pt x="29" y="37"/>
                  </a:cubicBezTo>
                  <a:cubicBezTo>
                    <a:pt x="14" y="51"/>
                    <a:pt x="1" y="56"/>
                    <a:pt x="0" y="56"/>
                  </a:cubicBezTo>
                  <a:cubicBezTo>
                    <a:pt x="0" y="56"/>
                    <a:pt x="0" y="56"/>
                    <a:pt x="0" y="55"/>
                  </a:cubicBezTo>
                  <a:cubicBezTo>
                    <a:pt x="0" y="55"/>
                    <a:pt x="3" y="52"/>
                    <a:pt x="5" y="51"/>
                  </a:cubicBezTo>
                  <a:cubicBezTo>
                    <a:pt x="30" y="30"/>
                    <a:pt x="40" y="10"/>
                    <a:pt x="40" y="7"/>
                  </a:cubicBezTo>
                  <a:cubicBezTo>
                    <a:pt x="40" y="6"/>
                    <a:pt x="40" y="5"/>
                    <a:pt x="39" y="4"/>
                  </a:cubicBezTo>
                  <a:cubicBezTo>
                    <a:pt x="39" y="3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1" y="0"/>
                    <a:pt x="52" y="5"/>
                    <a:pt x="52" y="9"/>
                  </a:cubicBezTo>
                  <a:cubicBezTo>
                    <a:pt x="52" y="10"/>
                    <a:pt x="51" y="11"/>
                    <a:pt x="51" y="11"/>
                  </a:cubicBezTo>
                  <a:cubicBezTo>
                    <a:pt x="48" y="13"/>
                    <a:pt x="48" y="14"/>
                    <a:pt x="47" y="16"/>
                  </a:cubicBezTo>
                  <a:cubicBezTo>
                    <a:pt x="44" y="20"/>
                    <a:pt x="43" y="21"/>
                    <a:pt x="37" y="29"/>
                  </a:cubicBezTo>
                  <a:cubicBezTo>
                    <a:pt x="37" y="29"/>
                    <a:pt x="37" y="30"/>
                    <a:pt x="37" y="3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23"/>
            <p:cNvSpPr>
              <a:spLocks noEditPoints="1"/>
            </p:cNvSpPr>
            <p:nvPr userDrawn="1"/>
          </p:nvSpPr>
          <p:spPr bwMode="gray">
            <a:xfrm>
              <a:off x="4616450" y="4168775"/>
              <a:ext cx="71438" cy="68262"/>
            </a:xfrm>
            <a:custGeom>
              <a:avLst/>
              <a:gdLst>
                <a:gd name="T0" fmla="*/ 33 w 81"/>
                <a:gd name="T1" fmla="*/ 63 h 77"/>
                <a:gd name="T2" fmla="*/ 21 w 81"/>
                <a:gd name="T3" fmla="*/ 74 h 77"/>
                <a:gd name="T4" fmla="*/ 16 w 81"/>
                <a:gd name="T5" fmla="*/ 77 h 77"/>
                <a:gd name="T6" fmla="*/ 0 w 81"/>
                <a:gd name="T7" fmla="*/ 64 h 77"/>
                <a:gd name="T8" fmla="*/ 1 w 81"/>
                <a:gd name="T9" fmla="*/ 57 h 77"/>
                <a:gd name="T10" fmla="*/ 5 w 81"/>
                <a:gd name="T11" fmla="*/ 60 h 77"/>
                <a:gd name="T12" fmla="*/ 14 w 81"/>
                <a:gd name="T13" fmla="*/ 62 h 77"/>
                <a:gd name="T14" fmla="*/ 75 w 81"/>
                <a:gd name="T15" fmla="*/ 19 h 77"/>
                <a:gd name="T16" fmla="*/ 81 w 81"/>
                <a:gd name="T17" fmla="*/ 13 h 77"/>
                <a:gd name="T18" fmla="*/ 81 w 81"/>
                <a:gd name="T19" fmla="*/ 14 h 77"/>
                <a:gd name="T20" fmla="*/ 33 w 81"/>
                <a:gd name="T21" fmla="*/ 63 h 77"/>
                <a:gd name="T22" fmla="*/ 23 w 81"/>
                <a:gd name="T23" fmla="*/ 21 h 77"/>
                <a:gd name="T24" fmla="*/ 14 w 81"/>
                <a:gd name="T25" fmla="*/ 13 h 77"/>
                <a:gd name="T26" fmla="*/ 2 w 81"/>
                <a:gd name="T27" fmla="*/ 2 h 77"/>
                <a:gd name="T28" fmla="*/ 1 w 81"/>
                <a:gd name="T29" fmla="*/ 1 h 77"/>
                <a:gd name="T30" fmla="*/ 4 w 81"/>
                <a:gd name="T31" fmla="*/ 0 h 77"/>
                <a:gd name="T32" fmla="*/ 28 w 81"/>
                <a:gd name="T33" fmla="*/ 15 h 77"/>
                <a:gd name="T34" fmla="*/ 23 w 81"/>
                <a:gd name="T35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77">
                  <a:moveTo>
                    <a:pt x="33" y="63"/>
                  </a:moveTo>
                  <a:cubicBezTo>
                    <a:pt x="30" y="66"/>
                    <a:pt x="23" y="71"/>
                    <a:pt x="21" y="74"/>
                  </a:cubicBezTo>
                  <a:cubicBezTo>
                    <a:pt x="18" y="77"/>
                    <a:pt x="18" y="77"/>
                    <a:pt x="16" y="77"/>
                  </a:cubicBezTo>
                  <a:cubicBezTo>
                    <a:pt x="9" y="77"/>
                    <a:pt x="0" y="69"/>
                    <a:pt x="0" y="64"/>
                  </a:cubicBezTo>
                  <a:cubicBezTo>
                    <a:pt x="0" y="63"/>
                    <a:pt x="0" y="57"/>
                    <a:pt x="1" y="57"/>
                  </a:cubicBezTo>
                  <a:cubicBezTo>
                    <a:pt x="1" y="57"/>
                    <a:pt x="4" y="59"/>
                    <a:pt x="5" y="60"/>
                  </a:cubicBezTo>
                  <a:cubicBezTo>
                    <a:pt x="6" y="61"/>
                    <a:pt x="11" y="62"/>
                    <a:pt x="14" y="62"/>
                  </a:cubicBezTo>
                  <a:cubicBezTo>
                    <a:pt x="20" y="62"/>
                    <a:pt x="54" y="40"/>
                    <a:pt x="75" y="19"/>
                  </a:cubicBezTo>
                  <a:cubicBezTo>
                    <a:pt x="77" y="17"/>
                    <a:pt x="81" y="13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1" y="15"/>
                    <a:pt x="67" y="39"/>
                    <a:pt x="33" y="63"/>
                  </a:cubicBezTo>
                  <a:close/>
                  <a:moveTo>
                    <a:pt x="23" y="21"/>
                  </a:moveTo>
                  <a:cubicBezTo>
                    <a:pt x="19" y="21"/>
                    <a:pt x="18" y="19"/>
                    <a:pt x="14" y="13"/>
                  </a:cubicBezTo>
                  <a:cubicBezTo>
                    <a:pt x="9" y="6"/>
                    <a:pt x="6" y="4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7" y="0"/>
                    <a:pt x="28" y="7"/>
                    <a:pt x="28" y="15"/>
                  </a:cubicBezTo>
                  <a:cubicBezTo>
                    <a:pt x="28" y="19"/>
                    <a:pt x="26" y="21"/>
                    <a:pt x="23" y="2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24"/>
            <p:cNvSpPr>
              <a:spLocks noEditPoints="1"/>
            </p:cNvSpPr>
            <p:nvPr userDrawn="1"/>
          </p:nvSpPr>
          <p:spPr bwMode="gray">
            <a:xfrm>
              <a:off x="4719638" y="4151313"/>
              <a:ext cx="88900" cy="96837"/>
            </a:xfrm>
            <a:custGeom>
              <a:avLst/>
              <a:gdLst>
                <a:gd name="T0" fmla="*/ 32 w 101"/>
                <a:gd name="T1" fmla="*/ 18 h 109"/>
                <a:gd name="T2" fmla="*/ 35 w 101"/>
                <a:gd name="T3" fmla="*/ 17 h 109"/>
                <a:gd name="T4" fmla="*/ 47 w 101"/>
                <a:gd name="T5" fmla="*/ 24 h 109"/>
                <a:gd name="T6" fmla="*/ 43 w 101"/>
                <a:gd name="T7" fmla="*/ 30 h 109"/>
                <a:gd name="T8" fmla="*/ 42 w 101"/>
                <a:gd name="T9" fmla="*/ 32 h 109"/>
                <a:gd name="T10" fmla="*/ 44 w 101"/>
                <a:gd name="T11" fmla="*/ 33 h 109"/>
                <a:gd name="T12" fmla="*/ 63 w 101"/>
                <a:gd name="T13" fmla="*/ 28 h 109"/>
                <a:gd name="T14" fmla="*/ 69 w 101"/>
                <a:gd name="T15" fmla="*/ 26 h 109"/>
                <a:gd name="T16" fmla="*/ 76 w 101"/>
                <a:gd name="T17" fmla="*/ 29 h 109"/>
                <a:gd name="T18" fmla="*/ 81 w 101"/>
                <a:gd name="T19" fmla="*/ 32 h 109"/>
                <a:gd name="T20" fmla="*/ 84 w 101"/>
                <a:gd name="T21" fmla="*/ 35 h 109"/>
                <a:gd name="T22" fmla="*/ 79 w 101"/>
                <a:gd name="T23" fmla="*/ 40 h 109"/>
                <a:gd name="T24" fmla="*/ 72 w 101"/>
                <a:gd name="T25" fmla="*/ 49 h 109"/>
                <a:gd name="T26" fmla="*/ 26 w 101"/>
                <a:gd name="T27" fmla="*/ 97 h 109"/>
                <a:gd name="T28" fmla="*/ 1 w 101"/>
                <a:gd name="T29" fmla="*/ 109 h 109"/>
                <a:gd name="T30" fmla="*/ 0 w 101"/>
                <a:gd name="T31" fmla="*/ 108 h 109"/>
                <a:gd name="T32" fmla="*/ 4 w 101"/>
                <a:gd name="T33" fmla="*/ 105 h 109"/>
                <a:gd name="T34" fmla="*/ 67 w 101"/>
                <a:gd name="T35" fmla="*/ 36 h 109"/>
                <a:gd name="T36" fmla="*/ 66 w 101"/>
                <a:gd name="T37" fmla="*/ 34 h 109"/>
                <a:gd name="T38" fmla="*/ 45 w 101"/>
                <a:gd name="T39" fmla="*/ 38 h 109"/>
                <a:gd name="T40" fmla="*/ 40 w 101"/>
                <a:gd name="T41" fmla="*/ 38 h 109"/>
                <a:gd name="T42" fmla="*/ 32 w 101"/>
                <a:gd name="T43" fmla="*/ 44 h 109"/>
                <a:gd name="T44" fmla="*/ 15 w 101"/>
                <a:gd name="T45" fmla="*/ 61 h 109"/>
                <a:gd name="T46" fmla="*/ 2 w 101"/>
                <a:gd name="T47" fmla="*/ 68 h 109"/>
                <a:gd name="T48" fmla="*/ 1 w 101"/>
                <a:gd name="T49" fmla="*/ 67 h 109"/>
                <a:gd name="T50" fmla="*/ 11 w 101"/>
                <a:gd name="T51" fmla="*/ 57 h 109"/>
                <a:gd name="T52" fmla="*/ 33 w 101"/>
                <a:gd name="T53" fmla="*/ 22 h 109"/>
                <a:gd name="T54" fmla="*/ 32 w 101"/>
                <a:gd name="T55" fmla="*/ 18 h 109"/>
                <a:gd name="T56" fmla="*/ 92 w 101"/>
                <a:gd name="T57" fmla="*/ 22 h 109"/>
                <a:gd name="T58" fmla="*/ 89 w 101"/>
                <a:gd name="T59" fmla="*/ 27 h 109"/>
                <a:gd name="T60" fmla="*/ 82 w 101"/>
                <a:gd name="T61" fmla="*/ 22 h 109"/>
                <a:gd name="T62" fmla="*/ 73 w 101"/>
                <a:gd name="T63" fmla="*/ 14 h 109"/>
                <a:gd name="T64" fmla="*/ 71 w 101"/>
                <a:gd name="T65" fmla="*/ 12 h 109"/>
                <a:gd name="T66" fmla="*/ 73 w 101"/>
                <a:gd name="T67" fmla="*/ 11 h 109"/>
                <a:gd name="T68" fmla="*/ 92 w 101"/>
                <a:gd name="T69" fmla="*/ 22 h 109"/>
                <a:gd name="T70" fmla="*/ 95 w 101"/>
                <a:gd name="T71" fmla="*/ 3 h 109"/>
                <a:gd name="T72" fmla="*/ 101 w 101"/>
                <a:gd name="T73" fmla="*/ 10 h 109"/>
                <a:gd name="T74" fmla="*/ 97 w 101"/>
                <a:gd name="T75" fmla="*/ 14 h 109"/>
                <a:gd name="T76" fmla="*/ 91 w 101"/>
                <a:gd name="T77" fmla="*/ 10 h 109"/>
                <a:gd name="T78" fmla="*/ 79 w 101"/>
                <a:gd name="T79" fmla="*/ 3 h 109"/>
                <a:gd name="T80" fmla="*/ 77 w 101"/>
                <a:gd name="T81" fmla="*/ 2 h 109"/>
                <a:gd name="T82" fmla="*/ 82 w 101"/>
                <a:gd name="T83" fmla="*/ 0 h 109"/>
                <a:gd name="T84" fmla="*/ 95 w 101"/>
                <a:gd name="T85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109">
                  <a:moveTo>
                    <a:pt x="32" y="18"/>
                  </a:moveTo>
                  <a:cubicBezTo>
                    <a:pt x="32" y="17"/>
                    <a:pt x="34" y="17"/>
                    <a:pt x="35" y="17"/>
                  </a:cubicBezTo>
                  <a:cubicBezTo>
                    <a:pt x="44" y="17"/>
                    <a:pt x="47" y="23"/>
                    <a:pt x="47" y="24"/>
                  </a:cubicBezTo>
                  <a:cubicBezTo>
                    <a:pt x="47" y="25"/>
                    <a:pt x="45" y="27"/>
                    <a:pt x="43" y="30"/>
                  </a:cubicBezTo>
                  <a:cubicBezTo>
                    <a:pt x="42" y="31"/>
                    <a:pt x="42" y="32"/>
                    <a:pt x="42" y="32"/>
                  </a:cubicBezTo>
                  <a:cubicBezTo>
                    <a:pt x="42" y="33"/>
                    <a:pt x="43" y="33"/>
                    <a:pt x="44" y="33"/>
                  </a:cubicBezTo>
                  <a:cubicBezTo>
                    <a:pt x="45" y="33"/>
                    <a:pt x="55" y="32"/>
                    <a:pt x="63" y="28"/>
                  </a:cubicBezTo>
                  <a:cubicBezTo>
                    <a:pt x="65" y="27"/>
                    <a:pt x="68" y="26"/>
                    <a:pt x="69" y="26"/>
                  </a:cubicBezTo>
                  <a:cubicBezTo>
                    <a:pt x="71" y="26"/>
                    <a:pt x="71" y="26"/>
                    <a:pt x="76" y="29"/>
                  </a:cubicBezTo>
                  <a:cubicBezTo>
                    <a:pt x="77" y="30"/>
                    <a:pt x="81" y="32"/>
                    <a:pt x="81" y="32"/>
                  </a:cubicBezTo>
                  <a:cubicBezTo>
                    <a:pt x="83" y="33"/>
                    <a:pt x="84" y="34"/>
                    <a:pt x="84" y="35"/>
                  </a:cubicBezTo>
                  <a:cubicBezTo>
                    <a:pt x="84" y="37"/>
                    <a:pt x="83" y="38"/>
                    <a:pt x="79" y="40"/>
                  </a:cubicBezTo>
                  <a:cubicBezTo>
                    <a:pt x="77" y="41"/>
                    <a:pt x="77" y="42"/>
                    <a:pt x="72" y="49"/>
                  </a:cubicBezTo>
                  <a:cubicBezTo>
                    <a:pt x="66" y="59"/>
                    <a:pt x="52" y="80"/>
                    <a:pt x="26" y="97"/>
                  </a:cubicBezTo>
                  <a:cubicBezTo>
                    <a:pt x="12" y="106"/>
                    <a:pt x="2" y="109"/>
                    <a:pt x="1" y="109"/>
                  </a:cubicBezTo>
                  <a:cubicBezTo>
                    <a:pt x="0" y="109"/>
                    <a:pt x="0" y="109"/>
                    <a:pt x="0" y="108"/>
                  </a:cubicBezTo>
                  <a:cubicBezTo>
                    <a:pt x="0" y="107"/>
                    <a:pt x="0" y="107"/>
                    <a:pt x="4" y="105"/>
                  </a:cubicBezTo>
                  <a:cubicBezTo>
                    <a:pt x="43" y="83"/>
                    <a:pt x="67" y="40"/>
                    <a:pt x="67" y="36"/>
                  </a:cubicBezTo>
                  <a:cubicBezTo>
                    <a:pt x="67" y="35"/>
                    <a:pt x="66" y="34"/>
                    <a:pt x="66" y="34"/>
                  </a:cubicBezTo>
                  <a:cubicBezTo>
                    <a:pt x="66" y="34"/>
                    <a:pt x="48" y="38"/>
                    <a:pt x="45" y="38"/>
                  </a:cubicBezTo>
                  <a:cubicBezTo>
                    <a:pt x="44" y="38"/>
                    <a:pt x="41" y="38"/>
                    <a:pt x="40" y="38"/>
                  </a:cubicBezTo>
                  <a:cubicBezTo>
                    <a:pt x="38" y="38"/>
                    <a:pt x="37" y="38"/>
                    <a:pt x="32" y="44"/>
                  </a:cubicBezTo>
                  <a:cubicBezTo>
                    <a:pt x="24" y="53"/>
                    <a:pt x="21" y="56"/>
                    <a:pt x="15" y="61"/>
                  </a:cubicBezTo>
                  <a:cubicBezTo>
                    <a:pt x="9" y="65"/>
                    <a:pt x="4" y="68"/>
                    <a:pt x="2" y="68"/>
                  </a:cubicBezTo>
                  <a:cubicBezTo>
                    <a:pt x="2" y="68"/>
                    <a:pt x="1" y="67"/>
                    <a:pt x="1" y="67"/>
                  </a:cubicBezTo>
                  <a:cubicBezTo>
                    <a:pt x="1" y="66"/>
                    <a:pt x="10" y="59"/>
                    <a:pt x="11" y="57"/>
                  </a:cubicBezTo>
                  <a:cubicBezTo>
                    <a:pt x="22" y="47"/>
                    <a:pt x="34" y="29"/>
                    <a:pt x="33" y="22"/>
                  </a:cubicBezTo>
                  <a:cubicBezTo>
                    <a:pt x="33" y="21"/>
                    <a:pt x="32" y="18"/>
                    <a:pt x="32" y="18"/>
                  </a:cubicBezTo>
                  <a:close/>
                  <a:moveTo>
                    <a:pt x="92" y="22"/>
                  </a:moveTo>
                  <a:cubicBezTo>
                    <a:pt x="92" y="24"/>
                    <a:pt x="91" y="27"/>
                    <a:pt x="89" y="27"/>
                  </a:cubicBezTo>
                  <a:cubicBezTo>
                    <a:pt x="87" y="27"/>
                    <a:pt x="86" y="26"/>
                    <a:pt x="82" y="22"/>
                  </a:cubicBezTo>
                  <a:cubicBezTo>
                    <a:pt x="79" y="19"/>
                    <a:pt x="78" y="18"/>
                    <a:pt x="73" y="14"/>
                  </a:cubicBezTo>
                  <a:cubicBezTo>
                    <a:pt x="72" y="14"/>
                    <a:pt x="71" y="13"/>
                    <a:pt x="71" y="12"/>
                  </a:cubicBezTo>
                  <a:cubicBezTo>
                    <a:pt x="71" y="12"/>
                    <a:pt x="72" y="11"/>
                    <a:pt x="73" y="11"/>
                  </a:cubicBezTo>
                  <a:cubicBezTo>
                    <a:pt x="89" y="11"/>
                    <a:pt x="92" y="21"/>
                    <a:pt x="92" y="22"/>
                  </a:cubicBezTo>
                  <a:close/>
                  <a:moveTo>
                    <a:pt x="95" y="3"/>
                  </a:moveTo>
                  <a:cubicBezTo>
                    <a:pt x="101" y="6"/>
                    <a:pt x="101" y="9"/>
                    <a:pt x="101" y="10"/>
                  </a:cubicBezTo>
                  <a:cubicBezTo>
                    <a:pt x="101" y="12"/>
                    <a:pt x="99" y="14"/>
                    <a:pt x="97" y="14"/>
                  </a:cubicBezTo>
                  <a:cubicBezTo>
                    <a:pt x="95" y="14"/>
                    <a:pt x="93" y="13"/>
                    <a:pt x="91" y="10"/>
                  </a:cubicBezTo>
                  <a:cubicBezTo>
                    <a:pt x="89" y="7"/>
                    <a:pt x="83" y="5"/>
                    <a:pt x="79" y="3"/>
                  </a:cubicBezTo>
                  <a:cubicBezTo>
                    <a:pt x="78" y="3"/>
                    <a:pt x="77" y="2"/>
                    <a:pt x="77" y="2"/>
                  </a:cubicBezTo>
                  <a:cubicBezTo>
                    <a:pt x="77" y="1"/>
                    <a:pt x="81" y="0"/>
                    <a:pt x="82" y="0"/>
                  </a:cubicBezTo>
                  <a:cubicBezTo>
                    <a:pt x="87" y="0"/>
                    <a:pt x="91" y="0"/>
                    <a:pt x="95" y="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25"/>
            <p:cNvSpPr>
              <a:spLocks noEditPoints="1"/>
            </p:cNvSpPr>
            <p:nvPr userDrawn="1"/>
          </p:nvSpPr>
          <p:spPr bwMode="gray">
            <a:xfrm>
              <a:off x="4821238" y="4151313"/>
              <a:ext cx="106363" cy="103187"/>
            </a:xfrm>
            <a:custGeom>
              <a:avLst/>
              <a:gdLst>
                <a:gd name="T0" fmla="*/ 27 w 120"/>
                <a:gd name="T1" fmla="*/ 46 h 116"/>
                <a:gd name="T2" fmla="*/ 43 w 120"/>
                <a:gd name="T3" fmla="*/ 62 h 116"/>
                <a:gd name="T4" fmla="*/ 35 w 120"/>
                <a:gd name="T5" fmla="*/ 60 h 116"/>
                <a:gd name="T6" fmla="*/ 27 w 120"/>
                <a:gd name="T7" fmla="*/ 55 h 116"/>
                <a:gd name="T8" fmla="*/ 27 w 120"/>
                <a:gd name="T9" fmla="*/ 110 h 116"/>
                <a:gd name="T10" fmla="*/ 19 w 120"/>
                <a:gd name="T11" fmla="*/ 113 h 116"/>
                <a:gd name="T12" fmla="*/ 20 w 120"/>
                <a:gd name="T13" fmla="*/ 65 h 116"/>
                <a:gd name="T14" fmla="*/ 2 w 120"/>
                <a:gd name="T15" fmla="*/ 90 h 116"/>
                <a:gd name="T16" fmla="*/ 6 w 120"/>
                <a:gd name="T17" fmla="*/ 79 h 116"/>
                <a:gd name="T18" fmla="*/ 14 w 120"/>
                <a:gd name="T19" fmla="*/ 38 h 116"/>
                <a:gd name="T20" fmla="*/ 3 w 120"/>
                <a:gd name="T21" fmla="*/ 38 h 116"/>
                <a:gd name="T22" fmla="*/ 0 w 120"/>
                <a:gd name="T23" fmla="*/ 34 h 116"/>
                <a:gd name="T24" fmla="*/ 0 w 120"/>
                <a:gd name="T25" fmla="*/ 33 h 116"/>
                <a:gd name="T26" fmla="*/ 20 w 120"/>
                <a:gd name="T27" fmla="*/ 13 h 116"/>
                <a:gd name="T28" fmla="*/ 20 w 120"/>
                <a:gd name="T29" fmla="*/ 1 h 116"/>
                <a:gd name="T30" fmla="*/ 31 w 120"/>
                <a:gd name="T31" fmla="*/ 6 h 116"/>
                <a:gd name="T32" fmla="*/ 28 w 120"/>
                <a:gd name="T33" fmla="*/ 12 h 116"/>
                <a:gd name="T34" fmla="*/ 30 w 120"/>
                <a:gd name="T35" fmla="*/ 34 h 116"/>
                <a:gd name="T36" fmla="*/ 36 w 120"/>
                <a:gd name="T37" fmla="*/ 29 h 116"/>
                <a:gd name="T38" fmla="*/ 40 w 120"/>
                <a:gd name="T39" fmla="*/ 38 h 116"/>
                <a:gd name="T40" fmla="*/ 88 w 120"/>
                <a:gd name="T41" fmla="*/ 58 h 116"/>
                <a:gd name="T42" fmla="*/ 115 w 120"/>
                <a:gd name="T43" fmla="*/ 95 h 116"/>
                <a:gd name="T44" fmla="*/ 118 w 120"/>
                <a:gd name="T45" fmla="*/ 99 h 116"/>
                <a:gd name="T46" fmla="*/ 106 w 120"/>
                <a:gd name="T47" fmla="*/ 104 h 116"/>
                <a:gd name="T48" fmla="*/ 84 w 120"/>
                <a:gd name="T49" fmla="*/ 66 h 116"/>
                <a:gd name="T50" fmla="*/ 83 w 120"/>
                <a:gd name="T51" fmla="*/ 66 h 116"/>
                <a:gd name="T52" fmla="*/ 82 w 120"/>
                <a:gd name="T53" fmla="*/ 114 h 116"/>
                <a:gd name="T54" fmla="*/ 74 w 120"/>
                <a:gd name="T55" fmla="*/ 113 h 116"/>
                <a:gd name="T56" fmla="*/ 75 w 120"/>
                <a:gd name="T57" fmla="*/ 70 h 116"/>
                <a:gd name="T58" fmla="*/ 73 w 120"/>
                <a:gd name="T59" fmla="*/ 70 h 116"/>
                <a:gd name="T60" fmla="*/ 38 w 120"/>
                <a:gd name="T61" fmla="*/ 105 h 116"/>
                <a:gd name="T62" fmla="*/ 41 w 120"/>
                <a:gd name="T63" fmla="*/ 100 h 116"/>
                <a:gd name="T64" fmla="*/ 64 w 120"/>
                <a:gd name="T65" fmla="*/ 58 h 116"/>
                <a:gd name="T66" fmla="*/ 49 w 120"/>
                <a:gd name="T67" fmla="*/ 58 h 116"/>
                <a:gd name="T68" fmla="*/ 45 w 120"/>
                <a:gd name="T69" fmla="*/ 55 h 116"/>
                <a:gd name="T70" fmla="*/ 45 w 120"/>
                <a:gd name="T71" fmla="*/ 54 h 116"/>
                <a:gd name="T72" fmla="*/ 67 w 120"/>
                <a:gd name="T73" fmla="*/ 54 h 116"/>
                <a:gd name="T74" fmla="*/ 75 w 120"/>
                <a:gd name="T75" fmla="*/ 50 h 116"/>
                <a:gd name="T76" fmla="*/ 71 w 120"/>
                <a:gd name="T77" fmla="*/ 30 h 116"/>
                <a:gd name="T78" fmla="*/ 55 w 120"/>
                <a:gd name="T79" fmla="*/ 33 h 116"/>
                <a:gd name="T80" fmla="*/ 43 w 120"/>
                <a:gd name="T81" fmla="*/ 46 h 116"/>
                <a:gd name="T82" fmla="*/ 55 w 120"/>
                <a:gd name="T83" fmla="*/ 10 h 116"/>
                <a:gd name="T84" fmla="*/ 68 w 120"/>
                <a:gd name="T85" fmla="*/ 13 h 116"/>
                <a:gd name="T86" fmla="*/ 62 w 120"/>
                <a:gd name="T87" fmla="*/ 20 h 116"/>
                <a:gd name="T88" fmla="*/ 61 w 120"/>
                <a:gd name="T89" fmla="*/ 26 h 116"/>
                <a:gd name="T90" fmla="*/ 75 w 120"/>
                <a:gd name="T91" fmla="*/ 23 h 116"/>
                <a:gd name="T92" fmla="*/ 73 w 120"/>
                <a:gd name="T93" fmla="*/ 1 h 116"/>
                <a:gd name="T94" fmla="*/ 86 w 120"/>
                <a:gd name="T95" fmla="*/ 4 h 116"/>
                <a:gd name="T96" fmla="*/ 83 w 120"/>
                <a:gd name="T97" fmla="*/ 22 h 116"/>
                <a:gd name="T98" fmla="*/ 90 w 120"/>
                <a:gd name="T99" fmla="*/ 26 h 116"/>
                <a:gd name="T100" fmla="*/ 101 w 120"/>
                <a:gd name="T101" fmla="*/ 19 h 116"/>
                <a:gd name="T102" fmla="*/ 105 w 120"/>
                <a:gd name="T103" fmla="*/ 30 h 116"/>
                <a:gd name="T104" fmla="*/ 83 w 120"/>
                <a:gd name="T105" fmla="*/ 31 h 116"/>
                <a:gd name="T106" fmla="*/ 87 w 120"/>
                <a:gd name="T107" fmla="*/ 54 h 116"/>
                <a:gd name="T108" fmla="*/ 99 w 120"/>
                <a:gd name="T109" fmla="*/ 54 h 116"/>
                <a:gd name="T110" fmla="*/ 116 w 120"/>
                <a:gd name="T111" fmla="*/ 56 h 116"/>
                <a:gd name="T112" fmla="*/ 88 w 120"/>
                <a:gd name="T11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116">
                  <a:moveTo>
                    <a:pt x="31" y="38"/>
                  </a:moveTo>
                  <a:cubicBezTo>
                    <a:pt x="27" y="38"/>
                    <a:pt x="27" y="38"/>
                    <a:pt x="27" y="46"/>
                  </a:cubicBezTo>
                  <a:cubicBezTo>
                    <a:pt x="27" y="48"/>
                    <a:pt x="28" y="49"/>
                    <a:pt x="33" y="51"/>
                  </a:cubicBezTo>
                  <a:cubicBezTo>
                    <a:pt x="36" y="52"/>
                    <a:pt x="43" y="55"/>
                    <a:pt x="43" y="62"/>
                  </a:cubicBezTo>
                  <a:cubicBezTo>
                    <a:pt x="43" y="62"/>
                    <a:pt x="43" y="67"/>
                    <a:pt x="40" y="67"/>
                  </a:cubicBezTo>
                  <a:cubicBezTo>
                    <a:pt x="38" y="67"/>
                    <a:pt x="37" y="65"/>
                    <a:pt x="35" y="60"/>
                  </a:cubicBezTo>
                  <a:cubicBezTo>
                    <a:pt x="33" y="58"/>
                    <a:pt x="30" y="52"/>
                    <a:pt x="28" y="52"/>
                  </a:cubicBezTo>
                  <a:cubicBezTo>
                    <a:pt x="28" y="52"/>
                    <a:pt x="27" y="52"/>
                    <a:pt x="27" y="55"/>
                  </a:cubicBezTo>
                  <a:cubicBezTo>
                    <a:pt x="27" y="59"/>
                    <a:pt x="27" y="78"/>
                    <a:pt x="27" y="81"/>
                  </a:cubicBezTo>
                  <a:cubicBezTo>
                    <a:pt x="27" y="86"/>
                    <a:pt x="27" y="106"/>
                    <a:pt x="27" y="110"/>
                  </a:cubicBezTo>
                  <a:cubicBezTo>
                    <a:pt x="27" y="116"/>
                    <a:pt x="22" y="116"/>
                    <a:pt x="21" y="116"/>
                  </a:cubicBezTo>
                  <a:cubicBezTo>
                    <a:pt x="20" y="116"/>
                    <a:pt x="19" y="115"/>
                    <a:pt x="19" y="113"/>
                  </a:cubicBezTo>
                  <a:cubicBezTo>
                    <a:pt x="19" y="112"/>
                    <a:pt x="19" y="103"/>
                    <a:pt x="19" y="101"/>
                  </a:cubicBezTo>
                  <a:cubicBezTo>
                    <a:pt x="19" y="98"/>
                    <a:pt x="20" y="69"/>
                    <a:pt x="20" y="65"/>
                  </a:cubicBezTo>
                  <a:cubicBezTo>
                    <a:pt x="20" y="65"/>
                    <a:pt x="20" y="64"/>
                    <a:pt x="19" y="64"/>
                  </a:cubicBezTo>
                  <a:cubicBezTo>
                    <a:pt x="19" y="64"/>
                    <a:pt x="6" y="90"/>
                    <a:pt x="2" y="90"/>
                  </a:cubicBezTo>
                  <a:cubicBezTo>
                    <a:pt x="2" y="90"/>
                    <a:pt x="2" y="90"/>
                    <a:pt x="2" y="89"/>
                  </a:cubicBezTo>
                  <a:cubicBezTo>
                    <a:pt x="2" y="89"/>
                    <a:pt x="5" y="81"/>
                    <a:pt x="6" y="79"/>
                  </a:cubicBezTo>
                  <a:cubicBezTo>
                    <a:pt x="15" y="59"/>
                    <a:pt x="18" y="41"/>
                    <a:pt x="18" y="41"/>
                  </a:cubicBezTo>
                  <a:cubicBezTo>
                    <a:pt x="18" y="38"/>
                    <a:pt x="15" y="38"/>
                    <a:pt x="14" y="38"/>
                  </a:cubicBezTo>
                  <a:cubicBezTo>
                    <a:pt x="13" y="38"/>
                    <a:pt x="8" y="38"/>
                    <a:pt x="5" y="38"/>
                  </a:cubicBezTo>
                  <a:cubicBezTo>
                    <a:pt x="5" y="38"/>
                    <a:pt x="4" y="38"/>
                    <a:pt x="3" y="38"/>
                  </a:cubicBezTo>
                  <a:cubicBezTo>
                    <a:pt x="3" y="38"/>
                    <a:pt x="3" y="38"/>
                    <a:pt x="2" y="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14" y="34"/>
                    <a:pt x="17" y="34"/>
                  </a:cubicBezTo>
                  <a:cubicBezTo>
                    <a:pt x="20" y="34"/>
                    <a:pt x="20" y="34"/>
                    <a:pt x="20" y="13"/>
                  </a:cubicBezTo>
                  <a:cubicBezTo>
                    <a:pt x="20" y="11"/>
                    <a:pt x="19" y="2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1"/>
                    <a:pt x="27" y="3"/>
                    <a:pt x="28" y="3"/>
                  </a:cubicBezTo>
                  <a:cubicBezTo>
                    <a:pt x="30" y="4"/>
                    <a:pt x="31" y="4"/>
                    <a:pt x="31" y="6"/>
                  </a:cubicBezTo>
                  <a:cubicBezTo>
                    <a:pt x="31" y="7"/>
                    <a:pt x="31" y="7"/>
                    <a:pt x="30" y="8"/>
                  </a:cubicBezTo>
                  <a:cubicBezTo>
                    <a:pt x="28" y="9"/>
                    <a:pt x="28" y="9"/>
                    <a:pt x="28" y="12"/>
                  </a:cubicBezTo>
                  <a:cubicBezTo>
                    <a:pt x="28" y="14"/>
                    <a:pt x="27" y="30"/>
                    <a:pt x="27" y="32"/>
                  </a:cubicBezTo>
                  <a:cubicBezTo>
                    <a:pt x="27" y="32"/>
                    <a:pt x="27" y="34"/>
                    <a:pt x="30" y="34"/>
                  </a:cubicBezTo>
                  <a:cubicBezTo>
                    <a:pt x="32" y="34"/>
                    <a:pt x="33" y="33"/>
                    <a:pt x="33" y="32"/>
                  </a:cubicBezTo>
                  <a:cubicBezTo>
                    <a:pt x="34" y="29"/>
                    <a:pt x="35" y="29"/>
                    <a:pt x="36" y="29"/>
                  </a:cubicBezTo>
                  <a:cubicBezTo>
                    <a:pt x="37" y="29"/>
                    <a:pt x="45" y="35"/>
                    <a:pt x="45" y="36"/>
                  </a:cubicBezTo>
                  <a:cubicBezTo>
                    <a:pt x="45" y="38"/>
                    <a:pt x="43" y="38"/>
                    <a:pt x="40" y="38"/>
                  </a:cubicBezTo>
                  <a:lnTo>
                    <a:pt x="31" y="38"/>
                  </a:lnTo>
                  <a:close/>
                  <a:moveTo>
                    <a:pt x="88" y="58"/>
                  </a:moveTo>
                  <a:cubicBezTo>
                    <a:pt x="86" y="58"/>
                    <a:pt x="85" y="58"/>
                    <a:pt x="85" y="60"/>
                  </a:cubicBezTo>
                  <a:cubicBezTo>
                    <a:pt x="85" y="62"/>
                    <a:pt x="93" y="82"/>
                    <a:pt x="115" y="95"/>
                  </a:cubicBezTo>
                  <a:cubicBezTo>
                    <a:pt x="117" y="96"/>
                    <a:pt x="120" y="98"/>
                    <a:pt x="120" y="99"/>
                  </a:cubicBezTo>
                  <a:cubicBezTo>
                    <a:pt x="120" y="99"/>
                    <a:pt x="119" y="99"/>
                    <a:pt x="118" y="99"/>
                  </a:cubicBezTo>
                  <a:cubicBezTo>
                    <a:pt x="116" y="99"/>
                    <a:pt x="114" y="100"/>
                    <a:pt x="112" y="101"/>
                  </a:cubicBezTo>
                  <a:cubicBezTo>
                    <a:pt x="111" y="101"/>
                    <a:pt x="107" y="104"/>
                    <a:pt x="106" y="104"/>
                  </a:cubicBezTo>
                  <a:cubicBezTo>
                    <a:pt x="105" y="104"/>
                    <a:pt x="93" y="90"/>
                    <a:pt x="86" y="72"/>
                  </a:cubicBezTo>
                  <a:cubicBezTo>
                    <a:pt x="86" y="71"/>
                    <a:pt x="84" y="66"/>
                    <a:pt x="84" y="66"/>
                  </a:cubicBezTo>
                  <a:cubicBezTo>
                    <a:pt x="84" y="65"/>
                    <a:pt x="84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73"/>
                    <a:pt x="83" y="104"/>
                    <a:pt x="83" y="110"/>
                  </a:cubicBezTo>
                  <a:cubicBezTo>
                    <a:pt x="83" y="112"/>
                    <a:pt x="83" y="113"/>
                    <a:pt x="82" y="114"/>
                  </a:cubicBezTo>
                  <a:cubicBezTo>
                    <a:pt x="80" y="115"/>
                    <a:pt x="78" y="116"/>
                    <a:pt x="77" y="116"/>
                  </a:cubicBezTo>
                  <a:cubicBezTo>
                    <a:pt x="75" y="116"/>
                    <a:pt x="74" y="115"/>
                    <a:pt x="74" y="113"/>
                  </a:cubicBezTo>
                  <a:cubicBezTo>
                    <a:pt x="74" y="109"/>
                    <a:pt x="75" y="101"/>
                    <a:pt x="75" y="97"/>
                  </a:cubicBezTo>
                  <a:cubicBezTo>
                    <a:pt x="75" y="91"/>
                    <a:pt x="75" y="70"/>
                    <a:pt x="75" y="70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4" y="68"/>
                    <a:pt x="74" y="68"/>
                    <a:pt x="73" y="70"/>
                  </a:cubicBezTo>
                  <a:cubicBezTo>
                    <a:pt x="66" y="81"/>
                    <a:pt x="57" y="94"/>
                    <a:pt x="42" y="103"/>
                  </a:cubicBezTo>
                  <a:cubicBezTo>
                    <a:pt x="41" y="104"/>
                    <a:pt x="39" y="105"/>
                    <a:pt x="38" y="105"/>
                  </a:cubicBezTo>
                  <a:cubicBezTo>
                    <a:pt x="38" y="105"/>
                    <a:pt x="37" y="105"/>
                    <a:pt x="37" y="105"/>
                  </a:cubicBezTo>
                  <a:cubicBezTo>
                    <a:pt x="37" y="104"/>
                    <a:pt x="40" y="101"/>
                    <a:pt x="41" y="100"/>
                  </a:cubicBezTo>
                  <a:cubicBezTo>
                    <a:pt x="61" y="82"/>
                    <a:pt x="69" y="62"/>
                    <a:pt x="69" y="60"/>
                  </a:cubicBezTo>
                  <a:cubicBezTo>
                    <a:pt x="69" y="58"/>
                    <a:pt x="67" y="58"/>
                    <a:pt x="64" y="58"/>
                  </a:cubicBezTo>
                  <a:cubicBezTo>
                    <a:pt x="61" y="58"/>
                    <a:pt x="54" y="58"/>
                    <a:pt x="51" y="58"/>
                  </a:cubicBezTo>
                  <a:cubicBezTo>
                    <a:pt x="51" y="58"/>
                    <a:pt x="49" y="58"/>
                    <a:pt x="49" y="58"/>
                  </a:cubicBezTo>
                  <a:cubicBezTo>
                    <a:pt x="48" y="58"/>
                    <a:pt x="48" y="58"/>
                    <a:pt x="47" y="58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6" y="54"/>
                    <a:pt x="50" y="54"/>
                    <a:pt x="50" y="54"/>
                  </a:cubicBezTo>
                  <a:cubicBezTo>
                    <a:pt x="51" y="54"/>
                    <a:pt x="61" y="54"/>
                    <a:pt x="6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4" y="54"/>
                    <a:pt x="75" y="54"/>
                    <a:pt x="75" y="50"/>
                  </a:cubicBezTo>
                  <a:cubicBezTo>
                    <a:pt x="75" y="47"/>
                    <a:pt x="75" y="34"/>
                    <a:pt x="75" y="32"/>
                  </a:cubicBezTo>
                  <a:cubicBezTo>
                    <a:pt x="74" y="31"/>
                    <a:pt x="74" y="30"/>
                    <a:pt x="7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7" y="30"/>
                    <a:pt x="57" y="30"/>
                    <a:pt x="55" y="33"/>
                  </a:cubicBezTo>
                  <a:cubicBezTo>
                    <a:pt x="51" y="39"/>
                    <a:pt x="45" y="47"/>
                    <a:pt x="44" y="47"/>
                  </a:cubicBezTo>
                  <a:cubicBezTo>
                    <a:pt x="44" y="47"/>
                    <a:pt x="43" y="47"/>
                    <a:pt x="43" y="46"/>
                  </a:cubicBezTo>
                  <a:cubicBezTo>
                    <a:pt x="43" y="46"/>
                    <a:pt x="47" y="38"/>
                    <a:pt x="47" y="36"/>
                  </a:cubicBezTo>
                  <a:cubicBezTo>
                    <a:pt x="53" y="23"/>
                    <a:pt x="55" y="13"/>
                    <a:pt x="55" y="10"/>
                  </a:cubicBezTo>
                  <a:cubicBezTo>
                    <a:pt x="55" y="8"/>
                    <a:pt x="55" y="7"/>
                    <a:pt x="56" y="7"/>
                  </a:cubicBezTo>
                  <a:cubicBezTo>
                    <a:pt x="56" y="7"/>
                    <a:pt x="68" y="11"/>
                    <a:pt x="68" y="13"/>
                  </a:cubicBezTo>
                  <a:cubicBezTo>
                    <a:pt x="68" y="14"/>
                    <a:pt x="67" y="14"/>
                    <a:pt x="65" y="15"/>
                  </a:cubicBezTo>
                  <a:cubicBezTo>
                    <a:pt x="64" y="15"/>
                    <a:pt x="64" y="16"/>
                    <a:pt x="62" y="20"/>
                  </a:cubicBezTo>
                  <a:cubicBezTo>
                    <a:pt x="61" y="22"/>
                    <a:pt x="60" y="25"/>
                    <a:pt x="60" y="25"/>
                  </a:cubicBezTo>
                  <a:cubicBezTo>
                    <a:pt x="60" y="26"/>
                    <a:pt x="61" y="26"/>
                    <a:pt x="6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6"/>
                    <a:pt x="75" y="26"/>
                    <a:pt x="75" y="23"/>
                  </a:cubicBezTo>
                  <a:cubicBezTo>
                    <a:pt x="75" y="21"/>
                    <a:pt x="75" y="14"/>
                    <a:pt x="75" y="13"/>
                  </a:cubicBezTo>
                  <a:cubicBezTo>
                    <a:pt x="74" y="11"/>
                    <a:pt x="73" y="2"/>
                    <a:pt x="73" y="1"/>
                  </a:cubicBezTo>
                  <a:cubicBezTo>
                    <a:pt x="73" y="0"/>
                    <a:pt x="74" y="0"/>
                    <a:pt x="74" y="0"/>
                  </a:cubicBezTo>
                  <a:cubicBezTo>
                    <a:pt x="74" y="0"/>
                    <a:pt x="86" y="3"/>
                    <a:pt x="86" y="4"/>
                  </a:cubicBezTo>
                  <a:cubicBezTo>
                    <a:pt x="86" y="5"/>
                    <a:pt x="84" y="7"/>
                    <a:pt x="84" y="7"/>
                  </a:cubicBezTo>
                  <a:cubicBezTo>
                    <a:pt x="83" y="9"/>
                    <a:pt x="83" y="20"/>
                    <a:pt x="83" y="22"/>
                  </a:cubicBezTo>
                  <a:cubicBezTo>
                    <a:pt x="83" y="26"/>
                    <a:pt x="84" y="26"/>
                    <a:pt x="87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3" y="26"/>
                    <a:pt x="94" y="26"/>
                    <a:pt x="95" y="25"/>
                  </a:cubicBezTo>
                  <a:cubicBezTo>
                    <a:pt x="96" y="25"/>
                    <a:pt x="100" y="19"/>
                    <a:pt x="101" y="19"/>
                  </a:cubicBezTo>
                  <a:cubicBezTo>
                    <a:pt x="103" y="19"/>
                    <a:pt x="112" y="27"/>
                    <a:pt x="112" y="28"/>
                  </a:cubicBezTo>
                  <a:cubicBezTo>
                    <a:pt x="112" y="30"/>
                    <a:pt x="109" y="30"/>
                    <a:pt x="105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5" y="30"/>
                    <a:pt x="84" y="30"/>
                    <a:pt x="83" y="31"/>
                  </a:cubicBezTo>
                  <a:cubicBezTo>
                    <a:pt x="83" y="33"/>
                    <a:pt x="83" y="45"/>
                    <a:pt x="83" y="48"/>
                  </a:cubicBezTo>
                  <a:cubicBezTo>
                    <a:pt x="83" y="53"/>
                    <a:pt x="83" y="54"/>
                    <a:pt x="87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8" y="54"/>
                    <a:pt x="98" y="54"/>
                    <a:pt x="99" y="54"/>
                  </a:cubicBezTo>
                  <a:cubicBezTo>
                    <a:pt x="100" y="53"/>
                    <a:pt x="104" y="48"/>
                    <a:pt x="105" y="48"/>
                  </a:cubicBezTo>
                  <a:cubicBezTo>
                    <a:pt x="106" y="48"/>
                    <a:pt x="116" y="54"/>
                    <a:pt x="116" y="56"/>
                  </a:cubicBezTo>
                  <a:cubicBezTo>
                    <a:pt x="116" y="58"/>
                    <a:pt x="114" y="58"/>
                    <a:pt x="110" y="58"/>
                  </a:cubicBezTo>
                  <a:lnTo>
                    <a:pt x="88" y="58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26"/>
            <p:cNvSpPr>
              <a:spLocks noEditPoints="1"/>
            </p:cNvSpPr>
            <p:nvPr userDrawn="1"/>
          </p:nvSpPr>
          <p:spPr bwMode="gray">
            <a:xfrm>
              <a:off x="4935538" y="4151313"/>
              <a:ext cx="101600" cy="101600"/>
            </a:xfrm>
            <a:custGeom>
              <a:avLst/>
              <a:gdLst>
                <a:gd name="T0" fmla="*/ 61 w 114"/>
                <a:gd name="T1" fmla="*/ 26 h 115"/>
                <a:gd name="T2" fmla="*/ 56 w 114"/>
                <a:gd name="T3" fmla="*/ 0 h 115"/>
                <a:gd name="T4" fmla="*/ 66 w 114"/>
                <a:gd name="T5" fmla="*/ 1 h 115"/>
                <a:gd name="T6" fmla="*/ 70 w 114"/>
                <a:gd name="T7" fmla="*/ 6 h 115"/>
                <a:gd name="T8" fmla="*/ 73 w 114"/>
                <a:gd name="T9" fmla="*/ 28 h 115"/>
                <a:gd name="T10" fmla="*/ 96 w 114"/>
                <a:gd name="T11" fmla="*/ 26 h 115"/>
                <a:gd name="T12" fmla="*/ 114 w 114"/>
                <a:gd name="T13" fmla="*/ 29 h 115"/>
                <a:gd name="T14" fmla="*/ 73 w 114"/>
                <a:gd name="T15" fmla="*/ 31 h 115"/>
                <a:gd name="T16" fmla="*/ 75 w 114"/>
                <a:gd name="T17" fmla="*/ 56 h 115"/>
                <a:gd name="T18" fmla="*/ 107 w 114"/>
                <a:gd name="T19" fmla="*/ 90 h 115"/>
                <a:gd name="T20" fmla="*/ 111 w 114"/>
                <a:gd name="T21" fmla="*/ 84 h 115"/>
                <a:gd name="T22" fmla="*/ 110 w 114"/>
                <a:gd name="T23" fmla="*/ 106 h 115"/>
                <a:gd name="T24" fmla="*/ 108 w 114"/>
                <a:gd name="T25" fmla="*/ 113 h 115"/>
                <a:gd name="T26" fmla="*/ 58 w 114"/>
                <a:gd name="T27" fmla="*/ 31 h 115"/>
                <a:gd name="T28" fmla="*/ 7 w 114"/>
                <a:gd name="T29" fmla="*/ 32 h 115"/>
                <a:gd name="T30" fmla="*/ 3 w 114"/>
                <a:gd name="T31" fmla="*/ 31 h 115"/>
                <a:gd name="T32" fmla="*/ 0 w 114"/>
                <a:gd name="T33" fmla="*/ 27 h 115"/>
                <a:gd name="T34" fmla="*/ 7 w 114"/>
                <a:gd name="T35" fmla="*/ 28 h 115"/>
                <a:gd name="T36" fmla="*/ 58 w 114"/>
                <a:gd name="T37" fmla="*/ 28 h 115"/>
                <a:gd name="T38" fmla="*/ 37 w 114"/>
                <a:gd name="T39" fmla="*/ 64 h 115"/>
                <a:gd name="T40" fmla="*/ 38 w 114"/>
                <a:gd name="T41" fmla="*/ 95 h 115"/>
                <a:gd name="T42" fmla="*/ 70 w 114"/>
                <a:gd name="T43" fmla="*/ 89 h 115"/>
                <a:gd name="T44" fmla="*/ 12 w 114"/>
                <a:gd name="T45" fmla="*/ 111 h 115"/>
                <a:gd name="T46" fmla="*/ 3 w 114"/>
                <a:gd name="T47" fmla="*/ 101 h 115"/>
                <a:gd name="T48" fmla="*/ 25 w 114"/>
                <a:gd name="T49" fmla="*/ 97 h 115"/>
                <a:gd name="T50" fmla="*/ 27 w 114"/>
                <a:gd name="T51" fmla="*/ 77 h 115"/>
                <a:gd name="T52" fmla="*/ 23 w 114"/>
                <a:gd name="T53" fmla="*/ 62 h 115"/>
                <a:gd name="T54" fmla="*/ 9 w 114"/>
                <a:gd name="T55" fmla="*/ 62 h 115"/>
                <a:gd name="T56" fmla="*/ 6 w 114"/>
                <a:gd name="T57" fmla="*/ 59 h 115"/>
                <a:gd name="T58" fmla="*/ 6 w 114"/>
                <a:gd name="T59" fmla="*/ 57 h 115"/>
                <a:gd name="T60" fmla="*/ 29 w 114"/>
                <a:gd name="T61" fmla="*/ 58 h 115"/>
                <a:gd name="T62" fmla="*/ 45 w 114"/>
                <a:gd name="T63" fmla="*/ 58 h 115"/>
                <a:gd name="T64" fmla="*/ 61 w 114"/>
                <a:gd name="T65" fmla="*/ 60 h 115"/>
                <a:gd name="T66" fmla="*/ 41 w 114"/>
                <a:gd name="T67" fmla="*/ 62 h 115"/>
                <a:gd name="T68" fmla="*/ 98 w 114"/>
                <a:gd name="T69" fmla="*/ 13 h 115"/>
                <a:gd name="T70" fmla="*/ 89 w 114"/>
                <a:gd name="T71" fmla="*/ 14 h 115"/>
                <a:gd name="T72" fmla="*/ 78 w 114"/>
                <a:gd name="T73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5">
                  <a:moveTo>
                    <a:pt x="58" y="28"/>
                  </a:moveTo>
                  <a:cubicBezTo>
                    <a:pt x="60" y="28"/>
                    <a:pt x="61" y="28"/>
                    <a:pt x="61" y="26"/>
                  </a:cubicBezTo>
                  <a:cubicBezTo>
                    <a:pt x="61" y="25"/>
                    <a:pt x="59" y="12"/>
                    <a:pt x="58" y="10"/>
                  </a:cubicBezTo>
                  <a:cubicBezTo>
                    <a:pt x="58" y="8"/>
                    <a:pt x="56" y="2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9" y="0"/>
                    <a:pt x="62" y="1"/>
                    <a:pt x="66" y="1"/>
                  </a:cubicBezTo>
                  <a:cubicBezTo>
                    <a:pt x="70" y="2"/>
                    <a:pt x="71" y="3"/>
                    <a:pt x="71" y="4"/>
                  </a:cubicBezTo>
                  <a:cubicBezTo>
                    <a:pt x="71" y="5"/>
                    <a:pt x="71" y="5"/>
                    <a:pt x="70" y="6"/>
                  </a:cubicBezTo>
                  <a:cubicBezTo>
                    <a:pt x="69" y="8"/>
                    <a:pt x="69" y="8"/>
                    <a:pt x="69" y="14"/>
                  </a:cubicBezTo>
                  <a:cubicBezTo>
                    <a:pt x="69" y="28"/>
                    <a:pt x="70" y="28"/>
                    <a:pt x="73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4" y="28"/>
                    <a:pt x="94" y="28"/>
                    <a:pt x="96" y="26"/>
                  </a:cubicBezTo>
                  <a:cubicBezTo>
                    <a:pt x="100" y="20"/>
                    <a:pt x="100" y="20"/>
                    <a:pt x="102" y="20"/>
                  </a:cubicBezTo>
                  <a:cubicBezTo>
                    <a:pt x="103" y="20"/>
                    <a:pt x="114" y="27"/>
                    <a:pt x="114" y="29"/>
                  </a:cubicBezTo>
                  <a:cubicBezTo>
                    <a:pt x="114" y="31"/>
                    <a:pt x="112" y="31"/>
                    <a:pt x="107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1" y="31"/>
                    <a:pt x="70" y="32"/>
                    <a:pt x="70" y="33"/>
                  </a:cubicBezTo>
                  <a:cubicBezTo>
                    <a:pt x="70" y="35"/>
                    <a:pt x="73" y="48"/>
                    <a:pt x="75" y="56"/>
                  </a:cubicBezTo>
                  <a:cubicBezTo>
                    <a:pt x="83" y="81"/>
                    <a:pt x="97" y="97"/>
                    <a:pt x="101" y="97"/>
                  </a:cubicBezTo>
                  <a:cubicBezTo>
                    <a:pt x="103" y="97"/>
                    <a:pt x="105" y="93"/>
                    <a:pt x="107" y="90"/>
                  </a:cubicBezTo>
                  <a:cubicBezTo>
                    <a:pt x="107" y="89"/>
                    <a:pt x="110" y="83"/>
                    <a:pt x="110" y="83"/>
                  </a:cubicBezTo>
                  <a:cubicBezTo>
                    <a:pt x="111" y="83"/>
                    <a:pt x="111" y="84"/>
                    <a:pt x="111" y="84"/>
                  </a:cubicBezTo>
                  <a:cubicBezTo>
                    <a:pt x="111" y="85"/>
                    <a:pt x="109" y="98"/>
                    <a:pt x="109" y="101"/>
                  </a:cubicBezTo>
                  <a:cubicBezTo>
                    <a:pt x="109" y="103"/>
                    <a:pt x="109" y="104"/>
                    <a:pt x="110" y="106"/>
                  </a:cubicBezTo>
                  <a:cubicBezTo>
                    <a:pt x="112" y="108"/>
                    <a:pt x="112" y="109"/>
                    <a:pt x="112" y="110"/>
                  </a:cubicBezTo>
                  <a:cubicBezTo>
                    <a:pt x="112" y="113"/>
                    <a:pt x="110" y="113"/>
                    <a:pt x="108" y="113"/>
                  </a:cubicBezTo>
                  <a:cubicBezTo>
                    <a:pt x="97" y="113"/>
                    <a:pt x="70" y="86"/>
                    <a:pt x="62" y="37"/>
                  </a:cubicBezTo>
                  <a:cubicBezTo>
                    <a:pt x="61" y="32"/>
                    <a:pt x="61" y="31"/>
                    <a:pt x="58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1" y="31"/>
                    <a:pt x="12" y="31"/>
                    <a:pt x="7" y="32"/>
                  </a:cubicBezTo>
                  <a:cubicBezTo>
                    <a:pt x="7" y="32"/>
                    <a:pt x="5" y="32"/>
                    <a:pt x="5" y="32"/>
                  </a:cubicBezTo>
                  <a:cubicBezTo>
                    <a:pt x="4" y="32"/>
                    <a:pt x="4" y="32"/>
                    <a:pt x="3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2" y="27"/>
                    <a:pt x="6" y="27"/>
                    <a:pt x="7" y="28"/>
                  </a:cubicBezTo>
                  <a:cubicBezTo>
                    <a:pt x="12" y="28"/>
                    <a:pt x="18" y="28"/>
                    <a:pt x="24" y="28"/>
                  </a:cubicBezTo>
                  <a:lnTo>
                    <a:pt x="58" y="28"/>
                  </a:lnTo>
                  <a:close/>
                  <a:moveTo>
                    <a:pt x="41" y="62"/>
                  </a:moveTo>
                  <a:cubicBezTo>
                    <a:pt x="40" y="62"/>
                    <a:pt x="38" y="62"/>
                    <a:pt x="37" y="64"/>
                  </a:cubicBezTo>
                  <a:cubicBezTo>
                    <a:pt x="37" y="65"/>
                    <a:pt x="36" y="78"/>
                    <a:pt x="36" y="86"/>
                  </a:cubicBezTo>
                  <a:cubicBezTo>
                    <a:pt x="36" y="94"/>
                    <a:pt x="36" y="95"/>
                    <a:pt x="38" y="95"/>
                  </a:cubicBezTo>
                  <a:cubicBezTo>
                    <a:pt x="40" y="95"/>
                    <a:pt x="69" y="89"/>
                    <a:pt x="70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91"/>
                    <a:pt x="52" y="98"/>
                    <a:pt x="36" y="103"/>
                  </a:cubicBezTo>
                  <a:cubicBezTo>
                    <a:pt x="17" y="109"/>
                    <a:pt x="14" y="110"/>
                    <a:pt x="12" y="111"/>
                  </a:cubicBezTo>
                  <a:cubicBezTo>
                    <a:pt x="12" y="112"/>
                    <a:pt x="9" y="115"/>
                    <a:pt x="8" y="115"/>
                  </a:cubicBezTo>
                  <a:cubicBezTo>
                    <a:pt x="7" y="115"/>
                    <a:pt x="3" y="101"/>
                    <a:pt x="3" y="101"/>
                  </a:cubicBezTo>
                  <a:cubicBezTo>
                    <a:pt x="3" y="100"/>
                    <a:pt x="4" y="100"/>
                    <a:pt x="8" y="100"/>
                  </a:cubicBezTo>
                  <a:cubicBezTo>
                    <a:pt x="10" y="100"/>
                    <a:pt x="24" y="98"/>
                    <a:pt x="25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7" y="94"/>
                    <a:pt x="27" y="79"/>
                    <a:pt x="27" y="77"/>
                  </a:cubicBezTo>
                  <a:cubicBezTo>
                    <a:pt x="27" y="76"/>
                    <a:pt x="27" y="65"/>
                    <a:pt x="27" y="65"/>
                  </a:cubicBezTo>
                  <a:cubicBezTo>
                    <a:pt x="26" y="62"/>
                    <a:pt x="24" y="62"/>
                    <a:pt x="23" y="62"/>
                  </a:cubicBezTo>
                  <a:cubicBezTo>
                    <a:pt x="18" y="62"/>
                    <a:pt x="14" y="62"/>
                    <a:pt x="11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9" y="62"/>
                    <a:pt x="9" y="62"/>
                    <a:pt x="8" y="6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5" y="57"/>
                    <a:pt x="6" y="57"/>
                  </a:cubicBezTo>
                  <a:cubicBezTo>
                    <a:pt x="7" y="57"/>
                    <a:pt x="11" y="58"/>
                    <a:pt x="11" y="58"/>
                  </a:cubicBezTo>
                  <a:cubicBezTo>
                    <a:pt x="17" y="58"/>
                    <a:pt x="23" y="58"/>
                    <a:pt x="2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3" y="58"/>
                    <a:pt x="44" y="58"/>
                    <a:pt x="45" y="58"/>
                  </a:cubicBezTo>
                  <a:cubicBezTo>
                    <a:pt x="47" y="57"/>
                    <a:pt x="50" y="51"/>
                    <a:pt x="52" y="51"/>
                  </a:cubicBezTo>
                  <a:cubicBezTo>
                    <a:pt x="54" y="51"/>
                    <a:pt x="61" y="58"/>
                    <a:pt x="61" y="60"/>
                  </a:cubicBezTo>
                  <a:cubicBezTo>
                    <a:pt x="61" y="62"/>
                    <a:pt x="58" y="62"/>
                    <a:pt x="54" y="62"/>
                  </a:cubicBezTo>
                  <a:lnTo>
                    <a:pt x="41" y="62"/>
                  </a:lnTo>
                  <a:close/>
                  <a:moveTo>
                    <a:pt x="79" y="1"/>
                  </a:moveTo>
                  <a:cubicBezTo>
                    <a:pt x="81" y="1"/>
                    <a:pt x="98" y="6"/>
                    <a:pt x="98" y="13"/>
                  </a:cubicBezTo>
                  <a:cubicBezTo>
                    <a:pt x="98" y="18"/>
                    <a:pt x="94" y="18"/>
                    <a:pt x="93" y="18"/>
                  </a:cubicBezTo>
                  <a:cubicBezTo>
                    <a:pt x="92" y="18"/>
                    <a:pt x="91" y="18"/>
                    <a:pt x="89" y="14"/>
                  </a:cubicBezTo>
                  <a:cubicBezTo>
                    <a:pt x="87" y="11"/>
                    <a:pt x="81" y="4"/>
                    <a:pt x="79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8" y="2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27"/>
            <p:cNvSpPr>
              <a:spLocks noEditPoints="1"/>
            </p:cNvSpPr>
            <p:nvPr userDrawn="1"/>
          </p:nvSpPr>
          <p:spPr bwMode="gray">
            <a:xfrm>
              <a:off x="5046663" y="4149725"/>
              <a:ext cx="107950" cy="104775"/>
            </a:xfrm>
            <a:custGeom>
              <a:avLst/>
              <a:gdLst>
                <a:gd name="T0" fmla="*/ 2 w 121"/>
                <a:gd name="T1" fmla="*/ 56 h 119"/>
                <a:gd name="T2" fmla="*/ 52 w 121"/>
                <a:gd name="T3" fmla="*/ 4 h 119"/>
                <a:gd name="T4" fmla="*/ 66 w 121"/>
                <a:gd name="T5" fmla="*/ 8 h 119"/>
                <a:gd name="T6" fmla="*/ 64 w 121"/>
                <a:gd name="T7" fmla="*/ 11 h 119"/>
                <a:gd name="T8" fmla="*/ 121 w 121"/>
                <a:gd name="T9" fmla="*/ 53 h 119"/>
                <a:gd name="T10" fmla="*/ 109 w 121"/>
                <a:gd name="T11" fmla="*/ 61 h 119"/>
                <a:gd name="T12" fmla="*/ 63 w 121"/>
                <a:gd name="T13" fmla="*/ 17 h 119"/>
                <a:gd name="T14" fmla="*/ 57 w 121"/>
                <a:gd name="T15" fmla="*/ 17 h 119"/>
                <a:gd name="T16" fmla="*/ 0 w 121"/>
                <a:gd name="T17" fmla="*/ 58 h 119"/>
                <a:gd name="T18" fmla="*/ 19 w 121"/>
                <a:gd name="T19" fmla="*/ 76 h 119"/>
                <a:gd name="T20" fmla="*/ 15 w 121"/>
                <a:gd name="T21" fmla="*/ 75 h 119"/>
                <a:gd name="T22" fmla="*/ 12 w 121"/>
                <a:gd name="T23" fmla="*/ 72 h 119"/>
                <a:gd name="T24" fmla="*/ 18 w 121"/>
                <a:gd name="T25" fmla="*/ 72 h 119"/>
                <a:gd name="T26" fmla="*/ 78 w 121"/>
                <a:gd name="T27" fmla="*/ 72 h 119"/>
                <a:gd name="T28" fmla="*/ 91 w 121"/>
                <a:gd name="T29" fmla="*/ 65 h 119"/>
                <a:gd name="T30" fmla="*/ 102 w 121"/>
                <a:gd name="T31" fmla="*/ 74 h 119"/>
                <a:gd name="T32" fmla="*/ 56 w 121"/>
                <a:gd name="T33" fmla="*/ 76 h 119"/>
                <a:gd name="T34" fmla="*/ 60 w 121"/>
                <a:gd name="T35" fmla="*/ 83 h 119"/>
                <a:gd name="T36" fmla="*/ 52 w 121"/>
                <a:gd name="T37" fmla="*/ 90 h 119"/>
                <a:gd name="T38" fmla="*/ 42 w 121"/>
                <a:gd name="T39" fmla="*/ 103 h 119"/>
                <a:gd name="T40" fmla="*/ 72 w 121"/>
                <a:gd name="T41" fmla="*/ 102 h 119"/>
                <a:gd name="T42" fmla="*/ 74 w 121"/>
                <a:gd name="T43" fmla="*/ 90 h 119"/>
                <a:gd name="T44" fmla="*/ 92 w 121"/>
                <a:gd name="T45" fmla="*/ 97 h 119"/>
                <a:gd name="T46" fmla="*/ 98 w 121"/>
                <a:gd name="T47" fmla="*/ 119 h 119"/>
                <a:gd name="T48" fmla="*/ 84 w 121"/>
                <a:gd name="T49" fmla="*/ 105 h 119"/>
                <a:gd name="T50" fmla="*/ 21 w 121"/>
                <a:gd name="T51" fmla="*/ 119 h 119"/>
                <a:gd name="T52" fmla="*/ 13 w 121"/>
                <a:gd name="T53" fmla="*/ 105 h 119"/>
                <a:gd name="T54" fmla="*/ 19 w 121"/>
                <a:gd name="T55" fmla="*/ 105 h 119"/>
                <a:gd name="T56" fmla="*/ 40 w 121"/>
                <a:gd name="T57" fmla="*/ 95 h 119"/>
                <a:gd name="T58" fmla="*/ 43 w 121"/>
                <a:gd name="T59" fmla="*/ 76 h 119"/>
                <a:gd name="T60" fmla="*/ 61 w 121"/>
                <a:gd name="T61" fmla="*/ 52 h 119"/>
                <a:gd name="T62" fmla="*/ 75 w 121"/>
                <a:gd name="T63" fmla="*/ 44 h 119"/>
                <a:gd name="T64" fmla="*/ 78 w 121"/>
                <a:gd name="T65" fmla="*/ 55 h 119"/>
                <a:gd name="T66" fmla="*/ 32 w 121"/>
                <a:gd name="T67" fmla="*/ 56 h 119"/>
                <a:gd name="T68" fmla="*/ 28 w 121"/>
                <a:gd name="T69" fmla="*/ 55 h 119"/>
                <a:gd name="T70" fmla="*/ 25 w 121"/>
                <a:gd name="T71" fmla="*/ 51 h 119"/>
                <a:gd name="T72" fmla="*/ 31 w 121"/>
                <a:gd name="T73" fmla="*/ 51 h 119"/>
                <a:gd name="T74" fmla="*/ 61 w 121"/>
                <a:gd name="T75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19">
                  <a:moveTo>
                    <a:pt x="0" y="58"/>
                  </a:moveTo>
                  <a:cubicBezTo>
                    <a:pt x="0" y="58"/>
                    <a:pt x="0" y="57"/>
                    <a:pt x="2" y="56"/>
                  </a:cubicBezTo>
                  <a:cubicBezTo>
                    <a:pt x="2" y="56"/>
                    <a:pt x="13" y="48"/>
                    <a:pt x="21" y="41"/>
                  </a:cubicBezTo>
                  <a:cubicBezTo>
                    <a:pt x="43" y="23"/>
                    <a:pt x="51" y="7"/>
                    <a:pt x="52" y="4"/>
                  </a:cubicBezTo>
                  <a:cubicBezTo>
                    <a:pt x="53" y="0"/>
                    <a:pt x="53" y="0"/>
                    <a:pt x="54" y="0"/>
                  </a:cubicBezTo>
                  <a:cubicBezTo>
                    <a:pt x="55" y="0"/>
                    <a:pt x="66" y="6"/>
                    <a:pt x="66" y="8"/>
                  </a:cubicBezTo>
                  <a:cubicBezTo>
                    <a:pt x="66" y="8"/>
                    <a:pt x="66" y="9"/>
                    <a:pt x="65" y="9"/>
                  </a:cubicBezTo>
                  <a:cubicBezTo>
                    <a:pt x="64" y="10"/>
                    <a:pt x="64" y="10"/>
                    <a:pt x="64" y="11"/>
                  </a:cubicBezTo>
                  <a:cubicBezTo>
                    <a:pt x="64" y="15"/>
                    <a:pt x="87" y="43"/>
                    <a:pt x="117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0" y="54"/>
                    <a:pt x="117" y="55"/>
                  </a:cubicBezTo>
                  <a:cubicBezTo>
                    <a:pt x="115" y="56"/>
                    <a:pt x="111" y="57"/>
                    <a:pt x="109" y="61"/>
                  </a:cubicBezTo>
                  <a:cubicBezTo>
                    <a:pt x="108" y="61"/>
                    <a:pt x="108" y="62"/>
                    <a:pt x="107" y="62"/>
                  </a:cubicBezTo>
                  <a:cubicBezTo>
                    <a:pt x="104" y="62"/>
                    <a:pt x="77" y="43"/>
                    <a:pt x="63" y="17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58" y="16"/>
                    <a:pt x="57" y="17"/>
                  </a:cubicBezTo>
                  <a:cubicBezTo>
                    <a:pt x="34" y="46"/>
                    <a:pt x="5" y="58"/>
                    <a:pt x="1" y="58"/>
                  </a:cubicBezTo>
                  <a:cubicBezTo>
                    <a:pt x="0" y="59"/>
                    <a:pt x="0" y="59"/>
                    <a:pt x="0" y="58"/>
                  </a:cubicBezTo>
                  <a:close/>
                  <a:moveTo>
                    <a:pt x="35" y="76"/>
                  </a:moveTo>
                  <a:cubicBezTo>
                    <a:pt x="25" y="76"/>
                    <a:pt x="22" y="76"/>
                    <a:pt x="19" y="76"/>
                  </a:cubicBezTo>
                  <a:cubicBezTo>
                    <a:pt x="18" y="76"/>
                    <a:pt x="16" y="76"/>
                    <a:pt x="16" y="76"/>
                  </a:cubicBezTo>
                  <a:cubicBezTo>
                    <a:pt x="15" y="76"/>
                    <a:pt x="15" y="76"/>
                    <a:pt x="15" y="75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7" y="72"/>
                    <a:pt x="18" y="72"/>
                  </a:cubicBezTo>
                  <a:cubicBezTo>
                    <a:pt x="24" y="72"/>
                    <a:pt x="31" y="72"/>
                    <a:pt x="35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3" y="72"/>
                    <a:pt x="84" y="72"/>
                    <a:pt x="88" y="68"/>
                  </a:cubicBezTo>
                  <a:cubicBezTo>
                    <a:pt x="89" y="65"/>
                    <a:pt x="90" y="65"/>
                    <a:pt x="91" y="65"/>
                  </a:cubicBezTo>
                  <a:cubicBezTo>
                    <a:pt x="92" y="65"/>
                    <a:pt x="93" y="65"/>
                    <a:pt x="95" y="67"/>
                  </a:cubicBezTo>
                  <a:cubicBezTo>
                    <a:pt x="102" y="73"/>
                    <a:pt x="102" y="73"/>
                    <a:pt x="102" y="74"/>
                  </a:cubicBezTo>
                  <a:cubicBezTo>
                    <a:pt x="102" y="76"/>
                    <a:pt x="101" y="76"/>
                    <a:pt x="95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6"/>
                    <a:pt x="54" y="76"/>
                    <a:pt x="54" y="76"/>
                  </a:cubicBezTo>
                  <a:cubicBezTo>
                    <a:pt x="54" y="76"/>
                    <a:pt x="60" y="81"/>
                    <a:pt x="60" y="83"/>
                  </a:cubicBezTo>
                  <a:cubicBezTo>
                    <a:pt x="60" y="84"/>
                    <a:pt x="60" y="84"/>
                    <a:pt x="57" y="85"/>
                  </a:cubicBezTo>
                  <a:cubicBezTo>
                    <a:pt x="56" y="85"/>
                    <a:pt x="55" y="85"/>
                    <a:pt x="52" y="90"/>
                  </a:cubicBezTo>
                  <a:cubicBezTo>
                    <a:pt x="49" y="93"/>
                    <a:pt x="44" y="100"/>
                    <a:pt x="43" y="100"/>
                  </a:cubicBezTo>
                  <a:cubicBezTo>
                    <a:pt x="43" y="101"/>
                    <a:pt x="42" y="102"/>
                    <a:pt x="42" y="103"/>
                  </a:cubicBezTo>
                  <a:cubicBezTo>
                    <a:pt x="42" y="105"/>
                    <a:pt x="43" y="105"/>
                    <a:pt x="44" y="105"/>
                  </a:cubicBezTo>
                  <a:cubicBezTo>
                    <a:pt x="46" y="105"/>
                    <a:pt x="58" y="104"/>
                    <a:pt x="72" y="102"/>
                  </a:cubicBezTo>
                  <a:cubicBezTo>
                    <a:pt x="81" y="102"/>
                    <a:pt x="82" y="101"/>
                    <a:pt x="82" y="100"/>
                  </a:cubicBezTo>
                  <a:cubicBezTo>
                    <a:pt x="82" y="98"/>
                    <a:pt x="74" y="92"/>
                    <a:pt x="74" y="90"/>
                  </a:cubicBezTo>
                  <a:cubicBezTo>
                    <a:pt x="74" y="90"/>
                    <a:pt x="75" y="89"/>
                    <a:pt x="75" y="89"/>
                  </a:cubicBezTo>
                  <a:cubicBezTo>
                    <a:pt x="77" y="89"/>
                    <a:pt x="90" y="96"/>
                    <a:pt x="92" y="97"/>
                  </a:cubicBezTo>
                  <a:cubicBezTo>
                    <a:pt x="95" y="99"/>
                    <a:pt x="103" y="104"/>
                    <a:pt x="103" y="112"/>
                  </a:cubicBezTo>
                  <a:cubicBezTo>
                    <a:pt x="103" y="116"/>
                    <a:pt x="100" y="119"/>
                    <a:pt x="98" y="119"/>
                  </a:cubicBezTo>
                  <a:cubicBezTo>
                    <a:pt x="94" y="119"/>
                    <a:pt x="92" y="114"/>
                    <a:pt x="89" y="110"/>
                  </a:cubicBezTo>
                  <a:cubicBezTo>
                    <a:pt x="87" y="106"/>
                    <a:pt x="86" y="105"/>
                    <a:pt x="84" y="105"/>
                  </a:cubicBezTo>
                  <a:cubicBezTo>
                    <a:pt x="78" y="105"/>
                    <a:pt x="29" y="115"/>
                    <a:pt x="25" y="117"/>
                  </a:cubicBezTo>
                  <a:cubicBezTo>
                    <a:pt x="24" y="117"/>
                    <a:pt x="21" y="119"/>
                    <a:pt x="21" y="119"/>
                  </a:cubicBezTo>
                  <a:cubicBezTo>
                    <a:pt x="20" y="119"/>
                    <a:pt x="20" y="119"/>
                    <a:pt x="20" y="118"/>
                  </a:cubicBezTo>
                  <a:cubicBezTo>
                    <a:pt x="17" y="114"/>
                    <a:pt x="13" y="106"/>
                    <a:pt x="13" y="105"/>
                  </a:cubicBezTo>
                  <a:cubicBezTo>
                    <a:pt x="13" y="104"/>
                    <a:pt x="13" y="104"/>
                    <a:pt x="14" y="104"/>
                  </a:cubicBezTo>
                  <a:cubicBezTo>
                    <a:pt x="14" y="104"/>
                    <a:pt x="18" y="105"/>
                    <a:pt x="19" y="105"/>
                  </a:cubicBezTo>
                  <a:cubicBezTo>
                    <a:pt x="21" y="105"/>
                    <a:pt x="25" y="105"/>
                    <a:pt x="27" y="105"/>
                  </a:cubicBezTo>
                  <a:cubicBezTo>
                    <a:pt x="34" y="105"/>
                    <a:pt x="35" y="105"/>
                    <a:pt x="40" y="95"/>
                  </a:cubicBezTo>
                  <a:cubicBezTo>
                    <a:pt x="43" y="89"/>
                    <a:pt x="47" y="79"/>
                    <a:pt x="47" y="78"/>
                  </a:cubicBezTo>
                  <a:cubicBezTo>
                    <a:pt x="47" y="76"/>
                    <a:pt x="45" y="76"/>
                    <a:pt x="43" y="76"/>
                  </a:cubicBezTo>
                  <a:lnTo>
                    <a:pt x="35" y="76"/>
                  </a:lnTo>
                  <a:close/>
                  <a:moveTo>
                    <a:pt x="61" y="52"/>
                  </a:moveTo>
                  <a:cubicBezTo>
                    <a:pt x="68" y="52"/>
                    <a:pt x="68" y="52"/>
                    <a:pt x="71" y="48"/>
                  </a:cubicBezTo>
                  <a:cubicBezTo>
                    <a:pt x="73" y="46"/>
                    <a:pt x="74" y="44"/>
                    <a:pt x="75" y="44"/>
                  </a:cubicBezTo>
                  <a:cubicBezTo>
                    <a:pt x="76" y="44"/>
                    <a:pt x="84" y="52"/>
                    <a:pt x="84" y="54"/>
                  </a:cubicBezTo>
                  <a:cubicBezTo>
                    <a:pt x="84" y="55"/>
                    <a:pt x="84" y="55"/>
                    <a:pt x="7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0" y="55"/>
                    <a:pt x="37" y="55"/>
                    <a:pt x="32" y="56"/>
                  </a:cubicBezTo>
                  <a:cubicBezTo>
                    <a:pt x="32" y="56"/>
                    <a:pt x="30" y="56"/>
                    <a:pt x="29" y="56"/>
                  </a:cubicBezTo>
                  <a:cubicBezTo>
                    <a:pt x="29" y="56"/>
                    <a:pt x="29" y="56"/>
                    <a:pt x="28" y="55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1"/>
                    <a:pt x="25" y="51"/>
                  </a:cubicBezTo>
                  <a:cubicBezTo>
                    <a:pt x="25" y="51"/>
                    <a:pt x="25" y="51"/>
                    <a:pt x="26" y="51"/>
                  </a:cubicBezTo>
                  <a:cubicBezTo>
                    <a:pt x="26" y="51"/>
                    <a:pt x="30" y="51"/>
                    <a:pt x="31" y="51"/>
                  </a:cubicBezTo>
                  <a:cubicBezTo>
                    <a:pt x="37" y="52"/>
                    <a:pt x="44" y="52"/>
                    <a:pt x="49" y="52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28"/>
            <p:cNvSpPr>
              <a:spLocks noEditPoints="1"/>
            </p:cNvSpPr>
            <p:nvPr userDrawn="1"/>
          </p:nvSpPr>
          <p:spPr bwMode="gray">
            <a:xfrm>
              <a:off x="5159375" y="4151313"/>
              <a:ext cx="104775" cy="103187"/>
            </a:xfrm>
            <a:custGeom>
              <a:avLst/>
              <a:gdLst>
                <a:gd name="T0" fmla="*/ 1 w 118"/>
                <a:gd name="T1" fmla="*/ 29 h 116"/>
                <a:gd name="T2" fmla="*/ 19 w 118"/>
                <a:gd name="T3" fmla="*/ 30 h 116"/>
                <a:gd name="T4" fmla="*/ 22 w 118"/>
                <a:gd name="T5" fmla="*/ 6 h 116"/>
                <a:gd name="T6" fmla="*/ 22 w 118"/>
                <a:gd name="T7" fmla="*/ 1 h 116"/>
                <a:gd name="T8" fmla="*/ 35 w 118"/>
                <a:gd name="T9" fmla="*/ 6 h 116"/>
                <a:gd name="T10" fmla="*/ 31 w 118"/>
                <a:gd name="T11" fmla="*/ 17 h 116"/>
                <a:gd name="T12" fmla="*/ 33 w 118"/>
                <a:gd name="T13" fmla="*/ 29 h 116"/>
                <a:gd name="T14" fmla="*/ 42 w 118"/>
                <a:gd name="T15" fmla="*/ 24 h 116"/>
                <a:gd name="T16" fmla="*/ 49 w 118"/>
                <a:gd name="T17" fmla="*/ 30 h 116"/>
                <a:gd name="T18" fmla="*/ 50 w 118"/>
                <a:gd name="T19" fmla="*/ 35 h 116"/>
                <a:gd name="T20" fmla="*/ 36 w 118"/>
                <a:gd name="T21" fmla="*/ 49 h 116"/>
                <a:gd name="T22" fmla="*/ 36 w 118"/>
                <a:gd name="T23" fmla="*/ 59 h 116"/>
                <a:gd name="T24" fmla="*/ 48 w 118"/>
                <a:gd name="T25" fmla="*/ 79 h 116"/>
                <a:gd name="T26" fmla="*/ 33 w 118"/>
                <a:gd name="T27" fmla="*/ 62 h 116"/>
                <a:gd name="T28" fmla="*/ 32 w 118"/>
                <a:gd name="T29" fmla="*/ 99 h 116"/>
                <a:gd name="T30" fmla="*/ 25 w 118"/>
                <a:gd name="T31" fmla="*/ 116 h 116"/>
                <a:gd name="T32" fmla="*/ 22 w 118"/>
                <a:gd name="T33" fmla="*/ 104 h 116"/>
                <a:gd name="T34" fmla="*/ 22 w 118"/>
                <a:gd name="T35" fmla="*/ 63 h 116"/>
                <a:gd name="T36" fmla="*/ 0 w 118"/>
                <a:gd name="T37" fmla="*/ 77 h 116"/>
                <a:gd name="T38" fmla="*/ 34 w 118"/>
                <a:gd name="T39" fmla="*/ 34 h 116"/>
                <a:gd name="T40" fmla="*/ 23 w 118"/>
                <a:gd name="T41" fmla="*/ 33 h 116"/>
                <a:gd name="T42" fmla="*/ 5 w 118"/>
                <a:gd name="T43" fmla="*/ 34 h 116"/>
                <a:gd name="T44" fmla="*/ 2 w 118"/>
                <a:gd name="T45" fmla="*/ 30 h 116"/>
                <a:gd name="T46" fmla="*/ 43 w 118"/>
                <a:gd name="T47" fmla="*/ 108 h 116"/>
                <a:gd name="T48" fmla="*/ 49 w 118"/>
                <a:gd name="T49" fmla="*/ 108 h 116"/>
                <a:gd name="T50" fmla="*/ 72 w 118"/>
                <a:gd name="T51" fmla="*/ 108 h 116"/>
                <a:gd name="T52" fmla="*/ 76 w 118"/>
                <a:gd name="T53" fmla="*/ 47 h 116"/>
                <a:gd name="T54" fmla="*/ 58 w 118"/>
                <a:gd name="T55" fmla="*/ 43 h 116"/>
                <a:gd name="T56" fmla="*/ 54 w 118"/>
                <a:gd name="T57" fmla="*/ 43 h 116"/>
                <a:gd name="T58" fmla="*/ 51 w 118"/>
                <a:gd name="T59" fmla="*/ 39 h 116"/>
                <a:gd name="T60" fmla="*/ 57 w 118"/>
                <a:gd name="T61" fmla="*/ 39 h 116"/>
                <a:gd name="T62" fmla="*/ 76 w 118"/>
                <a:gd name="T63" fmla="*/ 34 h 116"/>
                <a:gd name="T64" fmla="*/ 74 w 118"/>
                <a:gd name="T65" fmla="*/ 1 h 116"/>
                <a:gd name="T66" fmla="*/ 85 w 118"/>
                <a:gd name="T67" fmla="*/ 3 h 116"/>
                <a:gd name="T68" fmla="*/ 86 w 118"/>
                <a:gd name="T69" fmla="*/ 9 h 116"/>
                <a:gd name="T70" fmla="*/ 88 w 118"/>
                <a:gd name="T71" fmla="*/ 40 h 116"/>
                <a:gd name="T72" fmla="*/ 102 w 118"/>
                <a:gd name="T73" fmla="*/ 31 h 116"/>
                <a:gd name="T74" fmla="*/ 106 w 118"/>
                <a:gd name="T75" fmla="*/ 43 h 116"/>
                <a:gd name="T76" fmla="*/ 85 w 118"/>
                <a:gd name="T77" fmla="*/ 47 h 116"/>
                <a:gd name="T78" fmla="*/ 88 w 118"/>
                <a:gd name="T79" fmla="*/ 108 h 116"/>
                <a:gd name="T80" fmla="*/ 101 w 118"/>
                <a:gd name="T81" fmla="*/ 104 h 116"/>
                <a:gd name="T82" fmla="*/ 118 w 118"/>
                <a:gd name="T83" fmla="*/ 110 h 116"/>
                <a:gd name="T84" fmla="*/ 66 w 118"/>
                <a:gd name="T85" fmla="*/ 112 h 116"/>
                <a:gd name="T86" fmla="*/ 47 w 118"/>
                <a:gd name="T87" fmla="*/ 112 h 116"/>
                <a:gd name="T88" fmla="*/ 44 w 118"/>
                <a:gd name="T89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" h="116">
                  <a:moveTo>
                    <a:pt x="2" y="3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4" y="29"/>
                    <a:pt x="16" y="30"/>
                    <a:pt x="19" y="30"/>
                  </a:cubicBezTo>
                  <a:cubicBezTo>
                    <a:pt x="22" y="30"/>
                    <a:pt x="22" y="29"/>
                    <a:pt x="22" y="20"/>
                  </a:cubicBezTo>
                  <a:cubicBezTo>
                    <a:pt x="22" y="18"/>
                    <a:pt x="22" y="11"/>
                    <a:pt x="22" y="6"/>
                  </a:cubicBezTo>
                  <a:cubicBezTo>
                    <a:pt x="22" y="5"/>
                    <a:pt x="21" y="2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3" y="1"/>
                    <a:pt x="32" y="4"/>
                    <a:pt x="33" y="5"/>
                  </a:cubicBezTo>
                  <a:cubicBezTo>
                    <a:pt x="34" y="5"/>
                    <a:pt x="35" y="6"/>
                    <a:pt x="35" y="6"/>
                  </a:cubicBezTo>
                  <a:cubicBezTo>
                    <a:pt x="35" y="7"/>
                    <a:pt x="32" y="9"/>
                    <a:pt x="32" y="9"/>
                  </a:cubicBezTo>
                  <a:cubicBezTo>
                    <a:pt x="31" y="11"/>
                    <a:pt x="31" y="11"/>
                    <a:pt x="31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9"/>
                    <a:pt x="32" y="29"/>
                    <a:pt x="33" y="29"/>
                  </a:cubicBezTo>
                  <a:cubicBezTo>
                    <a:pt x="35" y="29"/>
                    <a:pt x="35" y="29"/>
                    <a:pt x="36" y="28"/>
                  </a:cubicBezTo>
                  <a:cubicBezTo>
                    <a:pt x="37" y="28"/>
                    <a:pt x="41" y="24"/>
                    <a:pt x="42" y="24"/>
                  </a:cubicBezTo>
                  <a:cubicBezTo>
                    <a:pt x="43" y="24"/>
                    <a:pt x="44" y="25"/>
                    <a:pt x="44" y="25"/>
                  </a:cubicBezTo>
                  <a:cubicBezTo>
                    <a:pt x="46" y="27"/>
                    <a:pt x="48" y="30"/>
                    <a:pt x="49" y="30"/>
                  </a:cubicBezTo>
                  <a:cubicBezTo>
                    <a:pt x="51" y="33"/>
                    <a:pt x="52" y="33"/>
                    <a:pt x="52" y="34"/>
                  </a:cubicBezTo>
                  <a:cubicBezTo>
                    <a:pt x="52" y="35"/>
                    <a:pt x="51" y="35"/>
                    <a:pt x="50" y="35"/>
                  </a:cubicBezTo>
                  <a:cubicBezTo>
                    <a:pt x="50" y="35"/>
                    <a:pt x="48" y="36"/>
                    <a:pt x="48" y="36"/>
                  </a:cubicBezTo>
                  <a:cubicBezTo>
                    <a:pt x="46" y="37"/>
                    <a:pt x="38" y="47"/>
                    <a:pt x="36" y="49"/>
                  </a:cubicBezTo>
                  <a:cubicBezTo>
                    <a:pt x="32" y="53"/>
                    <a:pt x="32" y="53"/>
                    <a:pt x="32" y="55"/>
                  </a:cubicBezTo>
                  <a:cubicBezTo>
                    <a:pt x="32" y="58"/>
                    <a:pt x="33" y="58"/>
                    <a:pt x="36" y="59"/>
                  </a:cubicBezTo>
                  <a:cubicBezTo>
                    <a:pt x="40" y="60"/>
                    <a:pt x="52" y="63"/>
                    <a:pt x="52" y="73"/>
                  </a:cubicBezTo>
                  <a:cubicBezTo>
                    <a:pt x="52" y="77"/>
                    <a:pt x="50" y="79"/>
                    <a:pt x="48" y="79"/>
                  </a:cubicBezTo>
                  <a:cubicBezTo>
                    <a:pt x="45" y="79"/>
                    <a:pt x="43" y="76"/>
                    <a:pt x="40" y="70"/>
                  </a:cubicBezTo>
                  <a:cubicBezTo>
                    <a:pt x="39" y="68"/>
                    <a:pt x="35" y="62"/>
                    <a:pt x="33" y="62"/>
                  </a:cubicBezTo>
                  <a:cubicBezTo>
                    <a:pt x="31" y="62"/>
                    <a:pt x="31" y="64"/>
                    <a:pt x="31" y="65"/>
                  </a:cubicBezTo>
                  <a:cubicBezTo>
                    <a:pt x="31" y="70"/>
                    <a:pt x="32" y="94"/>
                    <a:pt x="32" y="99"/>
                  </a:cubicBezTo>
                  <a:cubicBezTo>
                    <a:pt x="32" y="100"/>
                    <a:pt x="32" y="108"/>
                    <a:pt x="32" y="110"/>
                  </a:cubicBezTo>
                  <a:cubicBezTo>
                    <a:pt x="32" y="114"/>
                    <a:pt x="29" y="116"/>
                    <a:pt x="25" y="116"/>
                  </a:cubicBezTo>
                  <a:cubicBezTo>
                    <a:pt x="22" y="116"/>
                    <a:pt x="22" y="115"/>
                    <a:pt x="22" y="113"/>
                  </a:cubicBezTo>
                  <a:cubicBezTo>
                    <a:pt x="22" y="112"/>
                    <a:pt x="22" y="106"/>
                    <a:pt x="22" y="104"/>
                  </a:cubicBezTo>
                  <a:cubicBezTo>
                    <a:pt x="22" y="95"/>
                    <a:pt x="23" y="82"/>
                    <a:pt x="23" y="67"/>
                  </a:cubicBezTo>
                  <a:cubicBezTo>
                    <a:pt x="23" y="65"/>
                    <a:pt x="23" y="63"/>
                    <a:pt x="22" y="63"/>
                  </a:cubicBezTo>
                  <a:cubicBezTo>
                    <a:pt x="20" y="63"/>
                    <a:pt x="4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9" y="67"/>
                    <a:pt x="11" y="66"/>
                  </a:cubicBezTo>
                  <a:cubicBezTo>
                    <a:pt x="16" y="60"/>
                    <a:pt x="34" y="38"/>
                    <a:pt x="34" y="34"/>
                  </a:cubicBezTo>
                  <a:cubicBezTo>
                    <a:pt x="34" y="33"/>
                    <a:pt x="33" y="33"/>
                    <a:pt x="3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8" y="33"/>
                    <a:pt x="13" y="33"/>
                    <a:pt x="8" y="33"/>
                  </a:cubicBezTo>
                  <a:cubicBezTo>
                    <a:pt x="8" y="33"/>
                    <a:pt x="6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lnTo>
                    <a:pt x="2" y="30"/>
                  </a:lnTo>
                  <a:close/>
                  <a:moveTo>
                    <a:pt x="4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07"/>
                    <a:pt x="43" y="107"/>
                    <a:pt x="44" y="107"/>
                  </a:cubicBezTo>
                  <a:cubicBezTo>
                    <a:pt x="44" y="107"/>
                    <a:pt x="48" y="108"/>
                    <a:pt x="49" y="108"/>
                  </a:cubicBezTo>
                  <a:cubicBezTo>
                    <a:pt x="53" y="108"/>
                    <a:pt x="60" y="108"/>
                    <a:pt x="67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3" y="108"/>
                    <a:pt x="75" y="108"/>
                    <a:pt x="75" y="105"/>
                  </a:cubicBezTo>
                  <a:cubicBezTo>
                    <a:pt x="76" y="103"/>
                    <a:pt x="76" y="54"/>
                    <a:pt x="76" y="47"/>
                  </a:cubicBezTo>
                  <a:cubicBezTo>
                    <a:pt x="76" y="46"/>
                    <a:pt x="76" y="43"/>
                    <a:pt x="73" y="43"/>
                  </a:cubicBezTo>
                  <a:cubicBezTo>
                    <a:pt x="70" y="43"/>
                    <a:pt x="62" y="43"/>
                    <a:pt x="58" y="43"/>
                  </a:cubicBezTo>
                  <a:cubicBezTo>
                    <a:pt x="57" y="43"/>
                    <a:pt x="56" y="44"/>
                    <a:pt x="55" y="44"/>
                  </a:cubicBezTo>
                  <a:cubicBezTo>
                    <a:pt x="55" y="44"/>
                    <a:pt x="54" y="43"/>
                    <a:pt x="54" y="43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6" y="39"/>
                    <a:pt x="57" y="39"/>
                  </a:cubicBezTo>
                  <a:cubicBezTo>
                    <a:pt x="58" y="39"/>
                    <a:pt x="68" y="40"/>
                    <a:pt x="73" y="40"/>
                  </a:cubicBezTo>
                  <a:cubicBezTo>
                    <a:pt x="76" y="40"/>
                    <a:pt x="76" y="38"/>
                    <a:pt x="76" y="34"/>
                  </a:cubicBezTo>
                  <a:cubicBezTo>
                    <a:pt x="76" y="23"/>
                    <a:pt x="76" y="17"/>
                    <a:pt x="75" y="7"/>
                  </a:cubicBezTo>
                  <a:cubicBezTo>
                    <a:pt x="75" y="6"/>
                    <a:pt x="74" y="2"/>
                    <a:pt x="74" y="1"/>
                  </a:cubicBezTo>
                  <a:cubicBezTo>
                    <a:pt x="74" y="0"/>
                    <a:pt x="75" y="0"/>
                    <a:pt x="75" y="0"/>
                  </a:cubicBezTo>
                  <a:cubicBezTo>
                    <a:pt x="76" y="0"/>
                    <a:pt x="84" y="2"/>
                    <a:pt x="85" y="3"/>
                  </a:cubicBezTo>
                  <a:cubicBezTo>
                    <a:pt x="86" y="3"/>
                    <a:pt x="89" y="4"/>
                    <a:pt x="89" y="6"/>
                  </a:cubicBezTo>
                  <a:cubicBezTo>
                    <a:pt x="89" y="6"/>
                    <a:pt x="86" y="9"/>
                    <a:pt x="86" y="9"/>
                  </a:cubicBezTo>
                  <a:cubicBezTo>
                    <a:pt x="85" y="11"/>
                    <a:pt x="85" y="32"/>
                    <a:pt x="85" y="36"/>
                  </a:cubicBezTo>
                  <a:cubicBezTo>
                    <a:pt x="85" y="37"/>
                    <a:pt x="85" y="40"/>
                    <a:pt x="88" y="40"/>
                  </a:cubicBezTo>
                  <a:cubicBezTo>
                    <a:pt x="94" y="40"/>
                    <a:pt x="94" y="40"/>
                    <a:pt x="97" y="36"/>
                  </a:cubicBezTo>
                  <a:cubicBezTo>
                    <a:pt x="101" y="31"/>
                    <a:pt x="101" y="31"/>
                    <a:pt x="102" y="31"/>
                  </a:cubicBezTo>
                  <a:cubicBezTo>
                    <a:pt x="104" y="31"/>
                    <a:pt x="113" y="39"/>
                    <a:pt x="113" y="41"/>
                  </a:cubicBezTo>
                  <a:cubicBezTo>
                    <a:pt x="113" y="43"/>
                    <a:pt x="110" y="43"/>
                    <a:pt x="106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5" y="43"/>
                    <a:pt x="85" y="45"/>
                    <a:pt x="85" y="47"/>
                  </a:cubicBezTo>
                  <a:cubicBezTo>
                    <a:pt x="85" y="55"/>
                    <a:pt x="85" y="92"/>
                    <a:pt x="85" y="101"/>
                  </a:cubicBezTo>
                  <a:cubicBezTo>
                    <a:pt x="85" y="106"/>
                    <a:pt x="85" y="108"/>
                    <a:pt x="88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5" y="108"/>
                    <a:pt x="98" y="108"/>
                    <a:pt x="101" y="104"/>
                  </a:cubicBezTo>
                  <a:cubicBezTo>
                    <a:pt x="104" y="100"/>
                    <a:pt x="105" y="99"/>
                    <a:pt x="106" y="99"/>
                  </a:cubicBezTo>
                  <a:cubicBezTo>
                    <a:pt x="107" y="99"/>
                    <a:pt x="118" y="108"/>
                    <a:pt x="118" y="110"/>
                  </a:cubicBezTo>
                  <a:cubicBezTo>
                    <a:pt x="118" y="112"/>
                    <a:pt x="116" y="112"/>
                    <a:pt x="112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3" y="112"/>
                    <a:pt x="54" y="111"/>
                    <a:pt x="50" y="112"/>
                  </a:cubicBezTo>
                  <a:cubicBezTo>
                    <a:pt x="50" y="112"/>
                    <a:pt x="48" y="112"/>
                    <a:pt x="47" y="112"/>
                  </a:cubicBezTo>
                  <a:cubicBezTo>
                    <a:pt x="47" y="112"/>
                    <a:pt x="47" y="112"/>
                    <a:pt x="46" y="111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29"/>
            <p:cNvSpPr>
              <a:spLocks noEditPoints="1"/>
            </p:cNvSpPr>
            <p:nvPr userDrawn="1"/>
          </p:nvSpPr>
          <p:spPr bwMode="gray">
            <a:xfrm>
              <a:off x="5291138" y="4164013"/>
              <a:ext cx="74613" cy="77787"/>
            </a:xfrm>
            <a:custGeom>
              <a:avLst/>
              <a:gdLst>
                <a:gd name="T0" fmla="*/ 9 w 84"/>
                <a:gd name="T1" fmla="*/ 62 h 87"/>
                <a:gd name="T2" fmla="*/ 15 w 84"/>
                <a:gd name="T3" fmla="*/ 52 h 87"/>
                <a:gd name="T4" fmla="*/ 17 w 84"/>
                <a:gd name="T5" fmla="*/ 49 h 87"/>
                <a:gd name="T6" fmla="*/ 18 w 84"/>
                <a:gd name="T7" fmla="*/ 51 h 87"/>
                <a:gd name="T8" fmla="*/ 15 w 84"/>
                <a:gd name="T9" fmla="*/ 70 h 87"/>
                <a:gd name="T10" fmla="*/ 17 w 84"/>
                <a:gd name="T11" fmla="*/ 77 h 87"/>
                <a:gd name="T12" fmla="*/ 18 w 84"/>
                <a:gd name="T13" fmla="*/ 83 h 87"/>
                <a:gd name="T14" fmla="*/ 14 w 84"/>
                <a:gd name="T15" fmla="*/ 87 h 87"/>
                <a:gd name="T16" fmla="*/ 0 w 84"/>
                <a:gd name="T17" fmla="*/ 53 h 87"/>
                <a:gd name="T18" fmla="*/ 6 w 84"/>
                <a:gd name="T19" fmla="*/ 25 h 87"/>
                <a:gd name="T20" fmla="*/ 8 w 84"/>
                <a:gd name="T21" fmla="*/ 12 h 87"/>
                <a:gd name="T22" fmla="*/ 7 w 84"/>
                <a:gd name="T23" fmla="*/ 3 h 87"/>
                <a:gd name="T24" fmla="*/ 6 w 84"/>
                <a:gd name="T25" fmla="*/ 0 h 87"/>
                <a:gd name="T26" fmla="*/ 7 w 84"/>
                <a:gd name="T27" fmla="*/ 0 h 87"/>
                <a:gd name="T28" fmla="*/ 18 w 84"/>
                <a:gd name="T29" fmla="*/ 16 h 87"/>
                <a:gd name="T30" fmla="*/ 16 w 84"/>
                <a:gd name="T31" fmla="*/ 22 h 87"/>
                <a:gd name="T32" fmla="*/ 6 w 84"/>
                <a:gd name="T33" fmla="*/ 55 h 87"/>
                <a:gd name="T34" fmla="*/ 9 w 84"/>
                <a:gd name="T35" fmla="*/ 62 h 87"/>
                <a:gd name="T36" fmla="*/ 84 w 84"/>
                <a:gd name="T37" fmla="*/ 75 h 87"/>
                <a:gd name="T38" fmla="*/ 62 w 84"/>
                <a:gd name="T39" fmla="*/ 82 h 87"/>
                <a:gd name="T40" fmla="*/ 42 w 84"/>
                <a:gd name="T41" fmla="*/ 76 h 87"/>
                <a:gd name="T42" fmla="*/ 38 w 84"/>
                <a:gd name="T43" fmla="*/ 70 h 87"/>
                <a:gd name="T44" fmla="*/ 39 w 84"/>
                <a:gd name="T45" fmla="*/ 68 h 87"/>
                <a:gd name="T46" fmla="*/ 42 w 84"/>
                <a:gd name="T47" fmla="*/ 70 h 87"/>
                <a:gd name="T48" fmla="*/ 55 w 84"/>
                <a:gd name="T49" fmla="*/ 72 h 87"/>
                <a:gd name="T50" fmla="*/ 66 w 84"/>
                <a:gd name="T51" fmla="*/ 72 h 87"/>
                <a:gd name="T52" fmla="*/ 78 w 84"/>
                <a:gd name="T53" fmla="*/ 71 h 87"/>
                <a:gd name="T54" fmla="*/ 84 w 84"/>
                <a:gd name="T55" fmla="*/ 75 h 87"/>
                <a:gd name="T56" fmla="*/ 78 w 84"/>
                <a:gd name="T57" fmla="*/ 13 h 87"/>
                <a:gd name="T58" fmla="*/ 62 w 84"/>
                <a:gd name="T59" fmla="*/ 19 h 87"/>
                <a:gd name="T60" fmla="*/ 39 w 84"/>
                <a:gd name="T61" fmla="*/ 10 h 87"/>
                <a:gd name="T62" fmla="*/ 40 w 84"/>
                <a:gd name="T63" fmla="*/ 9 h 87"/>
                <a:gd name="T64" fmla="*/ 44 w 84"/>
                <a:gd name="T65" fmla="*/ 10 h 87"/>
                <a:gd name="T66" fmla="*/ 53 w 84"/>
                <a:gd name="T67" fmla="*/ 11 h 87"/>
                <a:gd name="T68" fmla="*/ 67 w 84"/>
                <a:gd name="T69" fmla="*/ 9 h 87"/>
                <a:gd name="T70" fmla="*/ 72 w 84"/>
                <a:gd name="T71" fmla="*/ 7 h 87"/>
                <a:gd name="T72" fmla="*/ 78 w 84"/>
                <a:gd name="T7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7">
                  <a:moveTo>
                    <a:pt x="9" y="62"/>
                  </a:moveTo>
                  <a:cubicBezTo>
                    <a:pt x="11" y="62"/>
                    <a:pt x="13" y="60"/>
                    <a:pt x="15" y="52"/>
                  </a:cubicBezTo>
                  <a:cubicBezTo>
                    <a:pt x="16" y="50"/>
                    <a:pt x="17" y="49"/>
                    <a:pt x="17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8" y="52"/>
                    <a:pt x="15" y="67"/>
                    <a:pt x="15" y="70"/>
                  </a:cubicBezTo>
                  <a:cubicBezTo>
                    <a:pt x="15" y="72"/>
                    <a:pt x="17" y="76"/>
                    <a:pt x="17" y="77"/>
                  </a:cubicBezTo>
                  <a:cubicBezTo>
                    <a:pt x="18" y="79"/>
                    <a:pt x="18" y="81"/>
                    <a:pt x="18" y="83"/>
                  </a:cubicBezTo>
                  <a:cubicBezTo>
                    <a:pt x="18" y="85"/>
                    <a:pt x="16" y="87"/>
                    <a:pt x="14" y="87"/>
                  </a:cubicBezTo>
                  <a:cubicBezTo>
                    <a:pt x="6" y="87"/>
                    <a:pt x="0" y="65"/>
                    <a:pt x="0" y="53"/>
                  </a:cubicBezTo>
                  <a:cubicBezTo>
                    <a:pt x="0" y="45"/>
                    <a:pt x="1" y="41"/>
                    <a:pt x="6" y="25"/>
                  </a:cubicBezTo>
                  <a:cubicBezTo>
                    <a:pt x="8" y="17"/>
                    <a:pt x="8" y="14"/>
                    <a:pt x="8" y="12"/>
                  </a:cubicBezTo>
                  <a:cubicBezTo>
                    <a:pt x="8" y="8"/>
                    <a:pt x="7" y="4"/>
                    <a:pt x="7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0"/>
                    <a:pt x="18" y="11"/>
                    <a:pt x="18" y="16"/>
                  </a:cubicBezTo>
                  <a:cubicBezTo>
                    <a:pt x="18" y="17"/>
                    <a:pt x="18" y="17"/>
                    <a:pt x="16" y="22"/>
                  </a:cubicBezTo>
                  <a:cubicBezTo>
                    <a:pt x="14" y="24"/>
                    <a:pt x="6" y="43"/>
                    <a:pt x="6" y="55"/>
                  </a:cubicBezTo>
                  <a:cubicBezTo>
                    <a:pt x="6" y="59"/>
                    <a:pt x="7" y="62"/>
                    <a:pt x="9" y="62"/>
                  </a:cubicBezTo>
                  <a:close/>
                  <a:moveTo>
                    <a:pt x="84" y="75"/>
                  </a:moveTo>
                  <a:cubicBezTo>
                    <a:pt x="84" y="80"/>
                    <a:pt x="80" y="82"/>
                    <a:pt x="62" y="82"/>
                  </a:cubicBezTo>
                  <a:cubicBezTo>
                    <a:pt x="49" y="82"/>
                    <a:pt x="45" y="79"/>
                    <a:pt x="42" y="76"/>
                  </a:cubicBezTo>
                  <a:cubicBezTo>
                    <a:pt x="41" y="75"/>
                    <a:pt x="38" y="72"/>
                    <a:pt x="38" y="70"/>
                  </a:cubicBezTo>
                  <a:cubicBezTo>
                    <a:pt x="38" y="69"/>
                    <a:pt x="38" y="68"/>
                    <a:pt x="39" y="68"/>
                  </a:cubicBezTo>
                  <a:cubicBezTo>
                    <a:pt x="39" y="68"/>
                    <a:pt x="41" y="70"/>
                    <a:pt x="42" y="70"/>
                  </a:cubicBezTo>
                  <a:cubicBezTo>
                    <a:pt x="45" y="72"/>
                    <a:pt x="51" y="72"/>
                    <a:pt x="55" y="72"/>
                  </a:cubicBezTo>
                  <a:cubicBezTo>
                    <a:pt x="59" y="72"/>
                    <a:pt x="63" y="72"/>
                    <a:pt x="66" y="72"/>
                  </a:cubicBezTo>
                  <a:cubicBezTo>
                    <a:pt x="68" y="72"/>
                    <a:pt x="77" y="71"/>
                    <a:pt x="78" y="71"/>
                  </a:cubicBezTo>
                  <a:cubicBezTo>
                    <a:pt x="83" y="71"/>
                    <a:pt x="84" y="74"/>
                    <a:pt x="84" y="75"/>
                  </a:cubicBezTo>
                  <a:close/>
                  <a:moveTo>
                    <a:pt x="78" y="13"/>
                  </a:moveTo>
                  <a:cubicBezTo>
                    <a:pt x="78" y="19"/>
                    <a:pt x="63" y="19"/>
                    <a:pt x="62" y="19"/>
                  </a:cubicBezTo>
                  <a:cubicBezTo>
                    <a:pt x="47" y="19"/>
                    <a:pt x="39" y="11"/>
                    <a:pt x="39" y="10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1" y="9"/>
                    <a:pt x="42" y="10"/>
                    <a:pt x="44" y="10"/>
                  </a:cubicBezTo>
                  <a:cubicBezTo>
                    <a:pt x="47" y="11"/>
                    <a:pt x="50" y="11"/>
                    <a:pt x="53" y="11"/>
                  </a:cubicBezTo>
                  <a:cubicBezTo>
                    <a:pt x="59" y="11"/>
                    <a:pt x="65" y="9"/>
                    <a:pt x="67" y="9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5" y="8"/>
                    <a:pt x="78" y="10"/>
                    <a:pt x="78" y="1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30"/>
            <p:cNvSpPr>
              <a:spLocks noEditPoints="1"/>
            </p:cNvSpPr>
            <p:nvPr userDrawn="1"/>
          </p:nvSpPr>
          <p:spPr bwMode="gray">
            <a:xfrm>
              <a:off x="5389563" y="4151313"/>
              <a:ext cx="101600" cy="101600"/>
            </a:xfrm>
            <a:custGeom>
              <a:avLst/>
              <a:gdLst>
                <a:gd name="T0" fmla="*/ 5 w 115"/>
                <a:gd name="T1" fmla="*/ 74 h 115"/>
                <a:gd name="T2" fmla="*/ 6 w 115"/>
                <a:gd name="T3" fmla="*/ 30 h 115"/>
                <a:gd name="T4" fmla="*/ 8 w 115"/>
                <a:gd name="T5" fmla="*/ 22 h 115"/>
                <a:gd name="T6" fmla="*/ 36 w 115"/>
                <a:gd name="T7" fmla="*/ 5 h 115"/>
                <a:gd name="T8" fmla="*/ 33 w 115"/>
                <a:gd name="T9" fmla="*/ 49 h 115"/>
                <a:gd name="T10" fmla="*/ 7 w 115"/>
                <a:gd name="T11" fmla="*/ 113 h 115"/>
                <a:gd name="T12" fmla="*/ 23 w 115"/>
                <a:gd name="T13" fmla="*/ 3 h 115"/>
                <a:gd name="T14" fmla="*/ 98 w 115"/>
                <a:gd name="T15" fmla="*/ 51 h 115"/>
                <a:gd name="T16" fmla="*/ 115 w 115"/>
                <a:gd name="T17" fmla="*/ 56 h 115"/>
                <a:gd name="T18" fmla="*/ 101 w 115"/>
                <a:gd name="T19" fmla="*/ 61 h 115"/>
                <a:gd name="T20" fmla="*/ 100 w 115"/>
                <a:gd name="T21" fmla="*/ 56 h 115"/>
                <a:gd name="T22" fmla="*/ 76 w 115"/>
                <a:gd name="T23" fmla="*/ 55 h 115"/>
                <a:gd name="T24" fmla="*/ 79 w 115"/>
                <a:gd name="T25" fmla="*/ 61 h 115"/>
                <a:gd name="T26" fmla="*/ 89 w 115"/>
                <a:gd name="T27" fmla="*/ 67 h 115"/>
                <a:gd name="T28" fmla="*/ 106 w 115"/>
                <a:gd name="T29" fmla="*/ 70 h 115"/>
                <a:gd name="T30" fmla="*/ 102 w 115"/>
                <a:gd name="T31" fmla="*/ 89 h 115"/>
                <a:gd name="T32" fmla="*/ 88 w 115"/>
                <a:gd name="T33" fmla="*/ 103 h 115"/>
                <a:gd name="T34" fmla="*/ 81 w 115"/>
                <a:gd name="T35" fmla="*/ 96 h 115"/>
                <a:gd name="T36" fmla="*/ 93 w 115"/>
                <a:gd name="T37" fmla="*/ 72 h 115"/>
                <a:gd name="T38" fmla="*/ 78 w 115"/>
                <a:gd name="T39" fmla="*/ 75 h 115"/>
                <a:gd name="T40" fmla="*/ 73 w 115"/>
                <a:gd name="T41" fmla="*/ 115 h 115"/>
                <a:gd name="T42" fmla="*/ 70 w 115"/>
                <a:gd name="T43" fmla="*/ 72 h 115"/>
                <a:gd name="T44" fmla="*/ 56 w 115"/>
                <a:gd name="T45" fmla="*/ 75 h 115"/>
                <a:gd name="T46" fmla="*/ 47 w 115"/>
                <a:gd name="T47" fmla="*/ 103 h 115"/>
                <a:gd name="T48" fmla="*/ 48 w 115"/>
                <a:gd name="T49" fmla="*/ 63 h 115"/>
                <a:gd name="T50" fmla="*/ 66 w 115"/>
                <a:gd name="T51" fmla="*/ 67 h 115"/>
                <a:gd name="T52" fmla="*/ 51 w 115"/>
                <a:gd name="T53" fmla="*/ 54 h 115"/>
                <a:gd name="T54" fmla="*/ 37 w 115"/>
                <a:gd name="T55" fmla="*/ 62 h 115"/>
                <a:gd name="T56" fmla="*/ 47 w 115"/>
                <a:gd name="T57" fmla="*/ 45 h 115"/>
                <a:gd name="T58" fmla="*/ 98 w 115"/>
                <a:gd name="T59" fmla="*/ 51 h 115"/>
                <a:gd name="T60" fmla="*/ 95 w 115"/>
                <a:gd name="T61" fmla="*/ 5 h 115"/>
                <a:gd name="T62" fmla="*/ 102 w 115"/>
                <a:gd name="T63" fmla="*/ 23 h 115"/>
                <a:gd name="T64" fmla="*/ 93 w 115"/>
                <a:gd name="T65" fmla="*/ 43 h 115"/>
                <a:gd name="T66" fmla="*/ 50 w 115"/>
                <a:gd name="T67" fmla="*/ 41 h 115"/>
                <a:gd name="T68" fmla="*/ 43 w 115"/>
                <a:gd name="T69" fmla="*/ 38 h 115"/>
                <a:gd name="T70" fmla="*/ 48 w 115"/>
                <a:gd name="T71" fmla="*/ 37 h 115"/>
                <a:gd name="T72" fmla="*/ 93 w 115"/>
                <a:gd name="T73" fmla="*/ 34 h 115"/>
                <a:gd name="T74" fmla="*/ 51 w 115"/>
                <a:gd name="T75" fmla="*/ 27 h 115"/>
                <a:gd name="T76" fmla="*/ 45 w 115"/>
                <a:gd name="T77" fmla="*/ 23 h 115"/>
                <a:gd name="T78" fmla="*/ 51 w 115"/>
                <a:gd name="T79" fmla="*/ 23 h 115"/>
                <a:gd name="T80" fmla="*/ 93 w 115"/>
                <a:gd name="T81" fmla="*/ 16 h 115"/>
                <a:gd name="T82" fmla="*/ 50 w 115"/>
                <a:gd name="T83" fmla="*/ 12 h 115"/>
                <a:gd name="T84" fmla="*/ 43 w 115"/>
                <a:gd name="T85" fmla="*/ 9 h 115"/>
                <a:gd name="T86" fmla="*/ 49 w 115"/>
                <a:gd name="T87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15">
                  <a:moveTo>
                    <a:pt x="8" y="22"/>
                  </a:moveTo>
                  <a:cubicBezTo>
                    <a:pt x="10" y="27"/>
                    <a:pt x="13" y="32"/>
                    <a:pt x="13" y="49"/>
                  </a:cubicBezTo>
                  <a:cubicBezTo>
                    <a:pt x="13" y="51"/>
                    <a:pt x="13" y="74"/>
                    <a:pt x="5" y="74"/>
                  </a:cubicBezTo>
                  <a:cubicBezTo>
                    <a:pt x="1" y="74"/>
                    <a:pt x="0" y="68"/>
                    <a:pt x="0" y="67"/>
                  </a:cubicBezTo>
                  <a:cubicBezTo>
                    <a:pt x="0" y="66"/>
                    <a:pt x="2" y="60"/>
                    <a:pt x="4" y="56"/>
                  </a:cubicBezTo>
                  <a:cubicBezTo>
                    <a:pt x="6" y="48"/>
                    <a:pt x="6" y="34"/>
                    <a:pt x="6" y="30"/>
                  </a:cubicBezTo>
                  <a:cubicBezTo>
                    <a:pt x="6" y="28"/>
                    <a:pt x="6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7" y="21"/>
                    <a:pt x="8" y="21"/>
                    <a:pt x="8" y="22"/>
                  </a:cubicBezTo>
                  <a:close/>
                  <a:moveTo>
                    <a:pt x="23" y="0"/>
                  </a:moveTo>
                  <a:cubicBezTo>
                    <a:pt x="24" y="0"/>
                    <a:pt x="32" y="3"/>
                    <a:pt x="34" y="3"/>
                  </a:cubicBezTo>
                  <a:cubicBezTo>
                    <a:pt x="35" y="3"/>
                    <a:pt x="36" y="4"/>
                    <a:pt x="36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2" y="9"/>
                    <a:pt x="32" y="10"/>
                    <a:pt x="32" y="18"/>
                  </a:cubicBezTo>
                  <a:cubicBezTo>
                    <a:pt x="32" y="23"/>
                    <a:pt x="33" y="44"/>
                    <a:pt x="33" y="49"/>
                  </a:cubicBezTo>
                  <a:cubicBezTo>
                    <a:pt x="33" y="69"/>
                    <a:pt x="32" y="90"/>
                    <a:pt x="17" y="106"/>
                  </a:cubicBezTo>
                  <a:cubicBezTo>
                    <a:pt x="14" y="108"/>
                    <a:pt x="9" y="113"/>
                    <a:pt x="7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8" y="111"/>
                    <a:pt x="11" y="108"/>
                    <a:pt x="12" y="106"/>
                  </a:cubicBezTo>
                  <a:cubicBezTo>
                    <a:pt x="21" y="91"/>
                    <a:pt x="25" y="76"/>
                    <a:pt x="25" y="50"/>
                  </a:cubicBezTo>
                  <a:cubicBezTo>
                    <a:pt x="25" y="41"/>
                    <a:pt x="25" y="9"/>
                    <a:pt x="23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8" y="51"/>
                  </a:moveTo>
                  <a:cubicBezTo>
                    <a:pt x="100" y="51"/>
                    <a:pt x="101" y="50"/>
                    <a:pt x="102" y="49"/>
                  </a:cubicBezTo>
                  <a:cubicBezTo>
                    <a:pt x="103" y="48"/>
                    <a:pt x="105" y="47"/>
                    <a:pt x="105" y="47"/>
                  </a:cubicBezTo>
                  <a:cubicBezTo>
                    <a:pt x="106" y="47"/>
                    <a:pt x="115" y="54"/>
                    <a:pt x="115" y="56"/>
                  </a:cubicBezTo>
                  <a:cubicBezTo>
                    <a:pt x="115" y="57"/>
                    <a:pt x="114" y="59"/>
                    <a:pt x="111" y="59"/>
                  </a:cubicBezTo>
                  <a:cubicBezTo>
                    <a:pt x="111" y="59"/>
                    <a:pt x="108" y="59"/>
                    <a:pt x="107" y="59"/>
                  </a:cubicBezTo>
                  <a:cubicBezTo>
                    <a:pt x="105" y="59"/>
                    <a:pt x="103" y="59"/>
                    <a:pt x="101" y="61"/>
                  </a:cubicBezTo>
                  <a:cubicBezTo>
                    <a:pt x="101" y="61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1"/>
                    <a:pt x="100" y="57"/>
                    <a:pt x="100" y="56"/>
                  </a:cubicBezTo>
                  <a:cubicBezTo>
                    <a:pt x="100" y="54"/>
                    <a:pt x="99" y="54"/>
                    <a:pt x="9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7" y="54"/>
                    <a:pt x="76" y="54"/>
                    <a:pt x="76" y="55"/>
                  </a:cubicBezTo>
                  <a:cubicBezTo>
                    <a:pt x="76" y="55"/>
                    <a:pt x="78" y="56"/>
                    <a:pt x="78" y="56"/>
                  </a:cubicBezTo>
                  <a:cubicBezTo>
                    <a:pt x="82" y="57"/>
                    <a:pt x="82" y="57"/>
                    <a:pt x="82" y="58"/>
                  </a:cubicBezTo>
                  <a:cubicBezTo>
                    <a:pt x="82" y="59"/>
                    <a:pt x="80" y="61"/>
                    <a:pt x="79" y="61"/>
                  </a:cubicBezTo>
                  <a:cubicBezTo>
                    <a:pt x="78" y="63"/>
                    <a:pt x="78" y="63"/>
                    <a:pt x="78" y="64"/>
                  </a:cubicBezTo>
                  <a:cubicBezTo>
                    <a:pt x="78" y="67"/>
                    <a:pt x="81" y="67"/>
                    <a:pt x="82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90" y="67"/>
                    <a:pt x="92" y="67"/>
                    <a:pt x="93" y="66"/>
                  </a:cubicBezTo>
                  <a:cubicBezTo>
                    <a:pt x="93" y="66"/>
                    <a:pt x="95" y="64"/>
                    <a:pt x="96" y="64"/>
                  </a:cubicBezTo>
                  <a:cubicBezTo>
                    <a:pt x="96" y="64"/>
                    <a:pt x="106" y="68"/>
                    <a:pt x="106" y="70"/>
                  </a:cubicBezTo>
                  <a:cubicBezTo>
                    <a:pt x="106" y="71"/>
                    <a:pt x="105" y="72"/>
                    <a:pt x="103" y="73"/>
                  </a:cubicBezTo>
                  <a:cubicBezTo>
                    <a:pt x="102" y="74"/>
                    <a:pt x="102" y="74"/>
                    <a:pt x="102" y="75"/>
                  </a:cubicBezTo>
                  <a:cubicBezTo>
                    <a:pt x="102" y="77"/>
                    <a:pt x="102" y="87"/>
                    <a:pt x="102" y="89"/>
                  </a:cubicBezTo>
                  <a:cubicBezTo>
                    <a:pt x="102" y="97"/>
                    <a:pt x="102" y="100"/>
                    <a:pt x="98" y="104"/>
                  </a:cubicBezTo>
                  <a:cubicBezTo>
                    <a:pt x="96" y="106"/>
                    <a:pt x="93" y="108"/>
                    <a:pt x="92" y="108"/>
                  </a:cubicBezTo>
                  <a:cubicBezTo>
                    <a:pt x="90" y="108"/>
                    <a:pt x="90" y="107"/>
                    <a:pt x="88" y="103"/>
                  </a:cubicBezTo>
                  <a:cubicBezTo>
                    <a:pt x="87" y="102"/>
                    <a:pt x="84" y="99"/>
                    <a:pt x="82" y="98"/>
                  </a:cubicBezTo>
                  <a:cubicBezTo>
                    <a:pt x="81" y="97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3" y="96"/>
                    <a:pt x="87" y="97"/>
                    <a:pt x="88" y="97"/>
                  </a:cubicBezTo>
                  <a:cubicBezTo>
                    <a:pt x="92" y="97"/>
                    <a:pt x="94" y="96"/>
                    <a:pt x="94" y="86"/>
                  </a:cubicBezTo>
                  <a:cubicBezTo>
                    <a:pt x="94" y="86"/>
                    <a:pt x="93" y="73"/>
                    <a:pt x="93" y="72"/>
                  </a:cubicBezTo>
                  <a:cubicBezTo>
                    <a:pt x="92" y="70"/>
                    <a:pt x="90" y="70"/>
                    <a:pt x="89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9" y="70"/>
                    <a:pt x="78" y="72"/>
                    <a:pt x="78" y="75"/>
                  </a:cubicBezTo>
                  <a:cubicBezTo>
                    <a:pt x="78" y="82"/>
                    <a:pt x="79" y="92"/>
                    <a:pt x="79" y="100"/>
                  </a:cubicBezTo>
                  <a:cubicBezTo>
                    <a:pt x="79" y="101"/>
                    <a:pt x="80" y="109"/>
                    <a:pt x="80" y="110"/>
                  </a:cubicBezTo>
                  <a:cubicBezTo>
                    <a:pt x="80" y="114"/>
                    <a:pt x="74" y="115"/>
                    <a:pt x="73" y="115"/>
                  </a:cubicBezTo>
                  <a:cubicBezTo>
                    <a:pt x="70" y="115"/>
                    <a:pt x="70" y="113"/>
                    <a:pt x="70" y="112"/>
                  </a:cubicBezTo>
                  <a:cubicBezTo>
                    <a:pt x="70" y="108"/>
                    <a:pt x="70" y="86"/>
                    <a:pt x="70" y="82"/>
                  </a:cubicBezTo>
                  <a:cubicBezTo>
                    <a:pt x="70" y="78"/>
                    <a:pt x="70" y="73"/>
                    <a:pt x="70" y="72"/>
                  </a:cubicBezTo>
                  <a:cubicBezTo>
                    <a:pt x="69" y="70"/>
                    <a:pt x="67" y="70"/>
                    <a:pt x="66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6" y="70"/>
                    <a:pt x="56" y="73"/>
                    <a:pt x="56" y="75"/>
                  </a:cubicBezTo>
                  <a:cubicBezTo>
                    <a:pt x="56" y="79"/>
                    <a:pt x="56" y="98"/>
                    <a:pt x="56" y="102"/>
                  </a:cubicBezTo>
                  <a:cubicBezTo>
                    <a:pt x="56" y="105"/>
                    <a:pt x="54" y="107"/>
                    <a:pt x="51" y="107"/>
                  </a:cubicBezTo>
                  <a:cubicBezTo>
                    <a:pt x="47" y="107"/>
                    <a:pt x="47" y="104"/>
                    <a:pt x="47" y="103"/>
                  </a:cubicBezTo>
                  <a:cubicBezTo>
                    <a:pt x="47" y="98"/>
                    <a:pt x="48" y="77"/>
                    <a:pt x="48" y="73"/>
                  </a:cubicBezTo>
                  <a:cubicBezTo>
                    <a:pt x="48" y="72"/>
                    <a:pt x="47" y="65"/>
                    <a:pt x="47" y="64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9" y="63"/>
                    <a:pt x="53" y="65"/>
                    <a:pt x="54" y="66"/>
                  </a:cubicBezTo>
                  <a:cubicBezTo>
                    <a:pt x="56" y="67"/>
                    <a:pt x="56" y="6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9" y="67"/>
                    <a:pt x="70" y="66"/>
                    <a:pt x="70" y="63"/>
                  </a:cubicBezTo>
                  <a:cubicBezTo>
                    <a:pt x="70" y="55"/>
                    <a:pt x="70" y="54"/>
                    <a:pt x="66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9" y="54"/>
                    <a:pt x="49" y="55"/>
                    <a:pt x="47" y="59"/>
                  </a:cubicBezTo>
                  <a:cubicBezTo>
                    <a:pt x="46" y="64"/>
                    <a:pt x="43" y="66"/>
                    <a:pt x="41" y="66"/>
                  </a:cubicBezTo>
                  <a:cubicBezTo>
                    <a:pt x="38" y="66"/>
                    <a:pt x="37" y="64"/>
                    <a:pt x="37" y="62"/>
                  </a:cubicBezTo>
                  <a:cubicBezTo>
                    <a:pt x="37" y="60"/>
                    <a:pt x="38" y="59"/>
                    <a:pt x="40" y="56"/>
                  </a:cubicBezTo>
                  <a:cubicBezTo>
                    <a:pt x="42" y="54"/>
                    <a:pt x="44" y="51"/>
                    <a:pt x="45" y="47"/>
                  </a:cubicBezTo>
                  <a:cubicBezTo>
                    <a:pt x="45" y="47"/>
                    <a:pt x="46" y="45"/>
                    <a:pt x="47" y="45"/>
                  </a:cubicBezTo>
                  <a:cubicBezTo>
                    <a:pt x="47" y="45"/>
                    <a:pt x="48" y="47"/>
                    <a:pt x="48" y="49"/>
                  </a:cubicBezTo>
                  <a:cubicBezTo>
                    <a:pt x="49" y="51"/>
                    <a:pt x="50" y="51"/>
                    <a:pt x="51" y="51"/>
                  </a:cubicBezTo>
                  <a:lnTo>
                    <a:pt x="98" y="51"/>
                  </a:lnTo>
                  <a:close/>
                  <a:moveTo>
                    <a:pt x="89" y="9"/>
                  </a:moveTo>
                  <a:cubicBezTo>
                    <a:pt x="90" y="9"/>
                    <a:pt x="91" y="9"/>
                    <a:pt x="92" y="8"/>
                  </a:cubicBezTo>
                  <a:cubicBezTo>
                    <a:pt x="93" y="8"/>
                    <a:pt x="95" y="5"/>
                    <a:pt x="95" y="5"/>
                  </a:cubicBezTo>
                  <a:cubicBezTo>
                    <a:pt x="97" y="5"/>
                    <a:pt x="105" y="11"/>
                    <a:pt x="105" y="12"/>
                  </a:cubicBezTo>
                  <a:cubicBezTo>
                    <a:pt x="105" y="12"/>
                    <a:pt x="104" y="12"/>
                    <a:pt x="103" y="14"/>
                  </a:cubicBezTo>
                  <a:cubicBezTo>
                    <a:pt x="102" y="16"/>
                    <a:pt x="102" y="16"/>
                    <a:pt x="102" y="23"/>
                  </a:cubicBezTo>
                  <a:cubicBezTo>
                    <a:pt x="102" y="26"/>
                    <a:pt x="102" y="38"/>
                    <a:pt x="102" y="40"/>
                  </a:cubicBezTo>
                  <a:cubicBezTo>
                    <a:pt x="102" y="44"/>
                    <a:pt x="100" y="46"/>
                    <a:pt x="96" y="46"/>
                  </a:cubicBezTo>
                  <a:cubicBezTo>
                    <a:pt x="94" y="46"/>
                    <a:pt x="94" y="45"/>
                    <a:pt x="93" y="43"/>
                  </a:cubicBezTo>
                  <a:cubicBezTo>
                    <a:pt x="92" y="41"/>
                    <a:pt x="91" y="41"/>
                    <a:pt x="89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41"/>
                    <a:pt x="55" y="41"/>
                    <a:pt x="50" y="41"/>
                  </a:cubicBezTo>
                  <a:cubicBezTo>
                    <a:pt x="50" y="41"/>
                    <a:pt x="47" y="42"/>
                    <a:pt x="47" y="42"/>
                  </a:cubicBezTo>
                  <a:cubicBezTo>
                    <a:pt x="46" y="42"/>
                    <a:pt x="46" y="41"/>
                    <a:pt x="45" y="41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7"/>
                    <a:pt x="43" y="37"/>
                  </a:cubicBezTo>
                  <a:cubicBezTo>
                    <a:pt x="44" y="37"/>
                    <a:pt x="47" y="37"/>
                    <a:pt x="48" y="37"/>
                  </a:cubicBezTo>
                  <a:cubicBezTo>
                    <a:pt x="52" y="37"/>
                    <a:pt x="59" y="38"/>
                    <a:pt x="66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3" y="38"/>
                    <a:pt x="93" y="37"/>
                    <a:pt x="93" y="34"/>
                  </a:cubicBezTo>
                  <a:cubicBezTo>
                    <a:pt x="93" y="27"/>
                    <a:pt x="93" y="26"/>
                    <a:pt x="90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56" y="26"/>
                    <a:pt x="53" y="27"/>
                    <a:pt x="51" y="27"/>
                  </a:cubicBezTo>
                  <a:cubicBezTo>
                    <a:pt x="51" y="27"/>
                    <a:pt x="49" y="27"/>
                    <a:pt x="49" y="27"/>
                  </a:cubicBezTo>
                  <a:cubicBezTo>
                    <a:pt x="48" y="27"/>
                    <a:pt x="48" y="27"/>
                    <a:pt x="48" y="2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6" y="22"/>
                    <a:pt x="50" y="23"/>
                    <a:pt x="51" y="23"/>
                  </a:cubicBezTo>
                  <a:cubicBezTo>
                    <a:pt x="54" y="23"/>
                    <a:pt x="61" y="23"/>
                    <a:pt x="68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3" y="23"/>
                    <a:pt x="93" y="22"/>
                    <a:pt x="93" y="16"/>
                  </a:cubicBezTo>
                  <a:cubicBezTo>
                    <a:pt x="93" y="13"/>
                    <a:pt x="92" y="12"/>
                    <a:pt x="90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2" y="12"/>
                    <a:pt x="56" y="12"/>
                    <a:pt x="50" y="12"/>
                  </a:cubicBezTo>
                  <a:cubicBezTo>
                    <a:pt x="50" y="12"/>
                    <a:pt x="47" y="13"/>
                    <a:pt x="47" y="13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8" y="8"/>
                    <a:pt x="49" y="8"/>
                  </a:cubicBezTo>
                  <a:cubicBezTo>
                    <a:pt x="53" y="8"/>
                    <a:pt x="63" y="9"/>
                    <a:pt x="66" y="9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31"/>
            <p:cNvSpPr>
              <a:spLocks noEditPoints="1"/>
            </p:cNvSpPr>
            <p:nvPr userDrawn="1"/>
          </p:nvSpPr>
          <p:spPr bwMode="gray">
            <a:xfrm>
              <a:off x="5499100" y="4152900"/>
              <a:ext cx="106363" cy="101600"/>
            </a:xfrm>
            <a:custGeom>
              <a:avLst/>
              <a:gdLst>
                <a:gd name="T0" fmla="*/ 101 w 120"/>
                <a:gd name="T1" fmla="*/ 0 h 113"/>
                <a:gd name="T2" fmla="*/ 107 w 120"/>
                <a:gd name="T3" fmla="*/ 12 h 113"/>
                <a:gd name="T4" fmla="*/ 97 w 120"/>
                <a:gd name="T5" fmla="*/ 26 h 113"/>
                <a:gd name="T6" fmla="*/ 24 w 120"/>
                <a:gd name="T7" fmla="*/ 32 h 113"/>
                <a:gd name="T8" fmla="*/ 0 w 120"/>
                <a:gd name="T9" fmla="*/ 111 h 113"/>
                <a:gd name="T10" fmla="*/ 15 w 120"/>
                <a:gd name="T11" fmla="*/ 33 h 113"/>
                <a:gd name="T12" fmla="*/ 15 w 120"/>
                <a:gd name="T13" fmla="*/ 2 h 113"/>
                <a:gd name="T14" fmla="*/ 92 w 120"/>
                <a:gd name="T15" fmla="*/ 5 h 113"/>
                <a:gd name="T16" fmla="*/ 37 w 120"/>
                <a:gd name="T17" fmla="*/ 73 h 113"/>
                <a:gd name="T18" fmla="*/ 34 w 120"/>
                <a:gd name="T19" fmla="*/ 58 h 113"/>
                <a:gd name="T20" fmla="*/ 35 w 120"/>
                <a:gd name="T21" fmla="*/ 44 h 113"/>
                <a:gd name="T22" fmla="*/ 62 w 120"/>
                <a:gd name="T23" fmla="*/ 48 h 113"/>
                <a:gd name="T24" fmla="*/ 38 w 120"/>
                <a:gd name="T25" fmla="*/ 39 h 113"/>
                <a:gd name="T26" fmla="*/ 83 w 120"/>
                <a:gd name="T27" fmla="*/ 30 h 113"/>
                <a:gd name="T28" fmla="*/ 92 w 120"/>
                <a:gd name="T29" fmla="*/ 37 h 113"/>
                <a:gd name="T30" fmla="*/ 73 w 120"/>
                <a:gd name="T31" fmla="*/ 43 h 113"/>
                <a:gd name="T32" fmla="*/ 94 w 120"/>
                <a:gd name="T33" fmla="*/ 46 h 113"/>
                <a:gd name="T34" fmla="*/ 105 w 120"/>
                <a:gd name="T35" fmla="*/ 53 h 113"/>
                <a:gd name="T36" fmla="*/ 97 w 120"/>
                <a:gd name="T37" fmla="*/ 73 h 113"/>
                <a:gd name="T38" fmla="*/ 76 w 120"/>
                <a:gd name="T39" fmla="*/ 66 h 113"/>
                <a:gd name="T40" fmla="*/ 103 w 120"/>
                <a:gd name="T41" fmla="*/ 77 h 113"/>
                <a:gd name="T42" fmla="*/ 120 w 120"/>
                <a:gd name="T43" fmla="*/ 80 h 113"/>
                <a:gd name="T44" fmla="*/ 115 w 120"/>
                <a:gd name="T45" fmla="*/ 104 h 113"/>
                <a:gd name="T46" fmla="*/ 103 w 120"/>
                <a:gd name="T47" fmla="*/ 112 h 113"/>
                <a:gd name="T48" fmla="*/ 93 w 120"/>
                <a:gd name="T49" fmla="*/ 104 h 113"/>
                <a:gd name="T50" fmla="*/ 102 w 120"/>
                <a:gd name="T51" fmla="*/ 80 h 113"/>
                <a:gd name="T52" fmla="*/ 76 w 120"/>
                <a:gd name="T53" fmla="*/ 90 h 113"/>
                <a:gd name="T54" fmla="*/ 85 w 120"/>
                <a:gd name="T55" fmla="*/ 82 h 113"/>
                <a:gd name="T56" fmla="*/ 95 w 120"/>
                <a:gd name="T57" fmla="*/ 101 h 113"/>
                <a:gd name="T58" fmla="*/ 54 w 120"/>
                <a:gd name="T59" fmla="*/ 99 h 113"/>
                <a:gd name="T60" fmla="*/ 42 w 120"/>
                <a:gd name="T61" fmla="*/ 89 h 113"/>
                <a:gd name="T62" fmla="*/ 56 w 120"/>
                <a:gd name="T63" fmla="*/ 90 h 113"/>
                <a:gd name="T64" fmla="*/ 38 w 120"/>
                <a:gd name="T65" fmla="*/ 80 h 113"/>
                <a:gd name="T66" fmla="*/ 28 w 120"/>
                <a:gd name="T67" fmla="*/ 113 h 113"/>
                <a:gd name="T68" fmla="*/ 25 w 120"/>
                <a:gd name="T69" fmla="*/ 90 h 113"/>
                <a:gd name="T70" fmla="*/ 25 w 120"/>
                <a:gd name="T71" fmla="*/ 72 h 113"/>
                <a:gd name="T72" fmla="*/ 60 w 120"/>
                <a:gd name="T73" fmla="*/ 77 h 113"/>
                <a:gd name="T74" fmla="*/ 47 w 120"/>
                <a:gd name="T75" fmla="*/ 66 h 113"/>
                <a:gd name="T76" fmla="*/ 28 w 120"/>
                <a:gd name="T77" fmla="*/ 21 h 113"/>
                <a:gd name="T78" fmla="*/ 93 w 120"/>
                <a:gd name="T79" fmla="*/ 9 h 113"/>
                <a:gd name="T80" fmla="*/ 43 w 120"/>
                <a:gd name="T81" fmla="*/ 56 h 113"/>
                <a:gd name="T82" fmla="*/ 65 w 120"/>
                <a:gd name="T83" fmla="*/ 58 h 113"/>
                <a:gd name="T84" fmla="*/ 90 w 120"/>
                <a:gd name="T85" fmla="*/ 63 h 113"/>
                <a:gd name="T86" fmla="*/ 76 w 120"/>
                <a:gd name="T87" fmla="*/ 51 h 113"/>
                <a:gd name="T88" fmla="*/ 90 w 120"/>
                <a:gd name="T89" fmla="*/ 6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" h="113">
                  <a:moveTo>
                    <a:pt x="92" y="5"/>
                  </a:moveTo>
                  <a:cubicBezTo>
                    <a:pt x="95" y="5"/>
                    <a:pt x="96" y="5"/>
                    <a:pt x="98" y="2"/>
                  </a:cubicBezTo>
                  <a:cubicBezTo>
                    <a:pt x="99" y="1"/>
                    <a:pt x="100" y="0"/>
                    <a:pt x="101" y="0"/>
                  </a:cubicBezTo>
                  <a:cubicBezTo>
                    <a:pt x="102" y="0"/>
                    <a:pt x="112" y="5"/>
                    <a:pt x="112" y="7"/>
                  </a:cubicBezTo>
                  <a:cubicBezTo>
                    <a:pt x="112" y="8"/>
                    <a:pt x="111" y="8"/>
                    <a:pt x="109" y="9"/>
                  </a:cubicBezTo>
                  <a:cubicBezTo>
                    <a:pt x="107" y="10"/>
                    <a:pt x="107" y="11"/>
                    <a:pt x="107" y="12"/>
                  </a:cubicBezTo>
                  <a:cubicBezTo>
                    <a:pt x="107" y="14"/>
                    <a:pt x="108" y="22"/>
                    <a:pt x="108" y="23"/>
                  </a:cubicBezTo>
                  <a:cubicBezTo>
                    <a:pt x="108" y="27"/>
                    <a:pt x="105" y="29"/>
                    <a:pt x="101" y="29"/>
                  </a:cubicBezTo>
                  <a:cubicBezTo>
                    <a:pt x="98" y="29"/>
                    <a:pt x="98" y="28"/>
                    <a:pt x="97" y="26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4" y="25"/>
                    <a:pt x="24" y="26"/>
                    <a:pt x="24" y="32"/>
                  </a:cubicBezTo>
                  <a:cubicBezTo>
                    <a:pt x="24" y="40"/>
                    <a:pt x="24" y="85"/>
                    <a:pt x="6" y="106"/>
                  </a:cubicBezTo>
                  <a:cubicBezTo>
                    <a:pt x="5" y="108"/>
                    <a:pt x="2" y="111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09"/>
                    <a:pt x="3" y="107"/>
                    <a:pt x="4" y="104"/>
                  </a:cubicBezTo>
                  <a:cubicBezTo>
                    <a:pt x="11" y="91"/>
                    <a:pt x="15" y="70"/>
                    <a:pt x="15" y="33"/>
                  </a:cubicBezTo>
                  <a:cubicBezTo>
                    <a:pt x="15" y="20"/>
                    <a:pt x="15" y="15"/>
                    <a:pt x="14" y="12"/>
                  </a:cubicBezTo>
                  <a:cubicBezTo>
                    <a:pt x="14" y="11"/>
                    <a:pt x="13" y="5"/>
                    <a:pt x="13" y="4"/>
                  </a:cubicBezTo>
                  <a:cubicBezTo>
                    <a:pt x="13" y="2"/>
                    <a:pt x="13" y="2"/>
                    <a:pt x="15" y="2"/>
                  </a:cubicBezTo>
                  <a:cubicBezTo>
                    <a:pt x="17" y="2"/>
                    <a:pt x="20" y="3"/>
                    <a:pt x="21" y="4"/>
                  </a:cubicBezTo>
                  <a:cubicBezTo>
                    <a:pt x="23" y="5"/>
                    <a:pt x="25" y="5"/>
                    <a:pt x="28" y="5"/>
                  </a:cubicBezTo>
                  <a:lnTo>
                    <a:pt x="92" y="5"/>
                  </a:lnTo>
                  <a:close/>
                  <a:moveTo>
                    <a:pt x="47" y="66"/>
                  </a:moveTo>
                  <a:cubicBezTo>
                    <a:pt x="45" y="66"/>
                    <a:pt x="44" y="67"/>
                    <a:pt x="43" y="69"/>
                  </a:cubicBezTo>
                  <a:cubicBezTo>
                    <a:pt x="43" y="70"/>
                    <a:pt x="42" y="73"/>
                    <a:pt x="37" y="73"/>
                  </a:cubicBezTo>
                  <a:cubicBezTo>
                    <a:pt x="35" y="73"/>
                    <a:pt x="34" y="72"/>
                    <a:pt x="34" y="69"/>
                  </a:cubicBezTo>
                  <a:cubicBezTo>
                    <a:pt x="34" y="69"/>
                    <a:pt x="34" y="67"/>
                    <a:pt x="34" y="66"/>
                  </a:cubicBezTo>
                  <a:cubicBezTo>
                    <a:pt x="34" y="64"/>
                    <a:pt x="34" y="61"/>
                    <a:pt x="34" y="58"/>
                  </a:cubicBezTo>
                  <a:cubicBezTo>
                    <a:pt x="34" y="56"/>
                    <a:pt x="34" y="53"/>
                    <a:pt x="34" y="51"/>
                  </a:cubicBezTo>
                  <a:cubicBezTo>
                    <a:pt x="34" y="51"/>
                    <a:pt x="33" y="46"/>
                    <a:pt x="33" y="46"/>
                  </a:cubicBezTo>
                  <a:cubicBezTo>
                    <a:pt x="33" y="45"/>
                    <a:pt x="34" y="44"/>
                    <a:pt x="35" y="44"/>
                  </a:cubicBezTo>
                  <a:cubicBezTo>
                    <a:pt x="36" y="44"/>
                    <a:pt x="37" y="45"/>
                    <a:pt x="40" y="47"/>
                  </a:cubicBezTo>
                  <a:cubicBezTo>
                    <a:pt x="43" y="48"/>
                    <a:pt x="44" y="48"/>
                    <a:pt x="46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4" y="48"/>
                    <a:pt x="65" y="47"/>
                    <a:pt x="65" y="43"/>
                  </a:cubicBezTo>
                  <a:cubicBezTo>
                    <a:pt x="65" y="40"/>
                    <a:pt x="64" y="40"/>
                    <a:pt x="59" y="40"/>
                  </a:cubicBezTo>
                  <a:cubicBezTo>
                    <a:pt x="56" y="40"/>
                    <a:pt x="42" y="40"/>
                    <a:pt x="38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7" y="38"/>
                    <a:pt x="38" y="38"/>
                  </a:cubicBezTo>
                  <a:cubicBezTo>
                    <a:pt x="49" y="36"/>
                    <a:pt x="76" y="32"/>
                    <a:pt x="83" y="30"/>
                  </a:cubicBezTo>
                  <a:cubicBezTo>
                    <a:pt x="84" y="29"/>
                    <a:pt x="87" y="27"/>
                    <a:pt x="88" y="27"/>
                  </a:cubicBezTo>
                  <a:cubicBezTo>
                    <a:pt x="89" y="27"/>
                    <a:pt x="97" y="33"/>
                    <a:pt x="97" y="35"/>
                  </a:cubicBezTo>
                  <a:cubicBezTo>
                    <a:pt x="97" y="37"/>
                    <a:pt x="95" y="37"/>
                    <a:pt x="92" y="37"/>
                  </a:cubicBezTo>
                  <a:cubicBezTo>
                    <a:pt x="92" y="37"/>
                    <a:pt x="91" y="37"/>
                    <a:pt x="89" y="37"/>
                  </a:cubicBezTo>
                  <a:cubicBezTo>
                    <a:pt x="86" y="38"/>
                    <a:pt x="83" y="38"/>
                    <a:pt x="78" y="39"/>
                  </a:cubicBezTo>
                  <a:cubicBezTo>
                    <a:pt x="73" y="39"/>
                    <a:pt x="73" y="40"/>
                    <a:pt x="73" y="43"/>
                  </a:cubicBezTo>
                  <a:cubicBezTo>
                    <a:pt x="73" y="46"/>
                    <a:pt x="73" y="48"/>
                    <a:pt x="76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1" y="48"/>
                    <a:pt x="92" y="48"/>
                    <a:pt x="94" y="46"/>
                  </a:cubicBezTo>
                  <a:cubicBezTo>
                    <a:pt x="96" y="44"/>
                    <a:pt x="96" y="44"/>
                    <a:pt x="97" y="44"/>
                  </a:cubicBezTo>
                  <a:cubicBezTo>
                    <a:pt x="97" y="44"/>
                    <a:pt x="107" y="48"/>
                    <a:pt x="107" y="51"/>
                  </a:cubicBezTo>
                  <a:cubicBezTo>
                    <a:pt x="107" y="52"/>
                    <a:pt x="106" y="52"/>
                    <a:pt x="105" y="53"/>
                  </a:cubicBezTo>
                  <a:cubicBezTo>
                    <a:pt x="103" y="54"/>
                    <a:pt x="103" y="55"/>
                    <a:pt x="103" y="56"/>
                  </a:cubicBezTo>
                  <a:cubicBezTo>
                    <a:pt x="103" y="58"/>
                    <a:pt x="103" y="68"/>
                    <a:pt x="103" y="68"/>
                  </a:cubicBezTo>
                  <a:cubicBezTo>
                    <a:pt x="103" y="71"/>
                    <a:pt x="100" y="73"/>
                    <a:pt x="97" y="73"/>
                  </a:cubicBezTo>
                  <a:cubicBezTo>
                    <a:pt x="94" y="73"/>
                    <a:pt x="93" y="72"/>
                    <a:pt x="93" y="68"/>
                  </a:cubicBezTo>
                  <a:cubicBezTo>
                    <a:pt x="93" y="66"/>
                    <a:pt x="91" y="66"/>
                    <a:pt x="90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3" y="66"/>
                    <a:pt x="73" y="70"/>
                  </a:cubicBezTo>
                  <a:cubicBezTo>
                    <a:pt x="73" y="75"/>
                    <a:pt x="73" y="77"/>
                    <a:pt x="76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4" y="77"/>
                    <a:pt x="105" y="76"/>
                    <a:pt x="107" y="74"/>
                  </a:cubicBezTo>
                  <a:cubicBezTo>
                    <a:pt x="108" y="72"/>
                    <a:pt x="108" y="72"/>
                    <a:pt x="109" y="72"/>
                  </a:cubicBezTo>
                  <a:cubicBezTo>
                    <a:pt x="110" y="72"/>
                    <a:pt x="120" y="78"/>
                    <a:pt x="120" y="80"/>
                  </a:cubicBezTo>
                  <a:cubicBezTo>
                    <a:pt x="120" y="80"/>
                    <a:pt x="119" y="80"/>
                    <a:pt x="119" y="81"/>
                  </a:cubicBezTo>
                  <a:cubicBezTo>
                    <a:pt x="116" y="83"/>
                    <a:pt x="116" y="84"/>
                    <a:pt x="115" y="86"/>
                  </a:cubicBezTo>
                  <a:cubicBezTo>
                    <a:pt x="115" y="86"/>
                    <a:pt x="115" y="95"/>
                    <a:pt x="115" y="104"/>
                  </a:cubicBezTo>
                  <a:cubicBezTo>
                    <a:pt x="115" y="107"/>
                    <a:pt x="115" y="108"/>
                    <a:pt x="112" y="110"/>
                  </a:cubicBezTo>
                  <a:cubicBezTo>
                    <a:pt x="109" y="112"/>
                    <a:pt x="106" y="113"/>
                    <a:pt x="105" y="113"/>
                  </a:cubicBezTo>
                  <a:cubicBezTo>
                    <a:pt x="105" y="113"/>
                    <a:pt x="104" y="113"/>
                    <a:pt x="103" y="112"/>
                  </a:cubicBezTo>
                  <a:cubicBezTo>
                    <a:pt x="101" y="110"/>
                    <a:pt x="100" y="109"/>
                    <a:pt x="97" y="108"/>
                  </a:cubicBezTo>
                  <a:cubicBezTo>
                    <a:pt x="96" y="107"/>
                    <a:pt x="90" y="105"/>
                    <a:pt x="90" y="105"/>
                  </a:cubicBezTo>
                  <a:cubicBezTo>
                    <a:pt x="90" y="104"/>
                    <a:pt x="92" y="104"/>
                    <a:pt x="93" y="104"/>
                  </a:cubicBezTo>
                  <a:cubicBezTo>
                    <a:pt x="98" y="104"/>
                    <a:pt x="101" y="104"/>
                    <a:pt x="104" y="103"/>
                  </a:cubicBezTo>
                  <a:cubicBezTo>
                    <a:pt x="106" y="103"/>
                    <a:pt x="106" y="102"/>
                    <a:pt x="106" y="94"/>
                  </a:cubicBezTo>
                  <a:cubicBezTo>
                    <a:pt x="106" y="80"/>
                    <a:pt x="106" y="80"/>
                    <a:pt x="102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5" y="80"/>
                    <a:pt x="73" y="80"/>
                    <a:pt x="73" y="83"/>
                  </a:cubicBezTo>
                  <a:cubicBezTo>
                    <a:pt x="73" y="89"/>
                    <a:pt x="73" y="90"/>
                    <a:pt x="7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90"/>
                    <a:pt x="88" y="90"/>
                    <a:pt x="88" y="89"/>
                  </a:cubicBezTo>
                  <a:cubicBezTo>
                    <a:pt x="88" y="88"/>
                    <a:pt x="85" y="83"/>
                    <a:pt x="85" y="82"/>
                  </a:cubicBezTo>
                  <a:cubicBezTo>
                    <a:pt x="85" y="82"/>
                    <a:pt x="85" y="82"/>
                    <a:pt x="86" y="82"/>
                  </a:cubicBezTo>
                  <a:cubicBezTo>
                    <a:pt x="87" y="82"/>
                    <a:pt x="100" y="88"/>
                    <a:pt x="100" y="96"/>
                  </a:cubicBezTo>
                  <a:cubicBezTo>
                    <a:pt x="100" y="98"/>
                    <a:pt x="99" y="101"/>
                    <a:pt x="95" y="101"/>
                  </a:cubicBezTo>
                  <a:cubicBezTo>
                    <a:pt x="94" y="101"/>
                    <a:pt x="92" y="100"/>
                    <a:pt x="91" y="96"/>
                  </a:cubicBezTo>
                  <a:cubicBezTo>
                    <a:pt x="91" y="95"/>
                    <a:pt x="90" y="94"/>
                    <a:pt x="89" y="94"/>
                  </a:cubicBezTo>
                  <a:cubicBezTo>
                    <a:pt x="86" y="94"/>
                    <a:pt x="60" y="98"/>
                    <a:pt x="54" y="99"/>
                  </a:cubicBezTo>
                  <a:cubicBezTo>
                    <a:pt x="53" y="100"/>
                    <a:pt x="49" y="101"/>
                    <a:pt x="48" y="101"/>
                  </a:cubicBezTo>
                  <a:cubicBezTo>
                    <a:pt x="47" y="101"/>
                    <a:pt x="46" y="101"/>
                    <a:pt x="44" y="96"/>
                  </a:cubicBezTo>
                  <a:cubicBezTo>
                    <a:pt x="42" y="91"/>
                    <a:pt x="42" y="90"/>
                    <a:pt x="42" y="89"/>
                  </a:cubicBezTo>
                  <a:cubicBezTo>
                    <a:pt x="42" y="89"/>
                    <a:pt x="42" y="89"/>
                    <a:pt x="43" y="89"/>
                  </a:cubicBezTo>
                  <a:cubicBezTo>
                    <a:pt x="43" y="89"/>
                    <a:pt x="46" y="90"/>
                    <a:pt x="47" y="90"/>
                  </a:cubicBezTo>
                  <a:cubicBezTo>
                    <a:pt x="48" y="90"/>
                    <a:pt x="52" y="90"/>
                    <a:pt x="56" y="90"/>
                  </a:cubicBezTo>
                  <a:cubicBezTo>
                    <a:pt x="64" y="90"/>
                    <a:pt x="64" y="90"/>
                    <a:pt x="64" y="84"/>
                  </a:cubicBezTo>
                  <a:cubicBezTo>
                    <a:pt x="64" y="80"/>
                    <a:pt x="62" y="80"/>
                    <a:pt x="61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5" y="80"/>
                    <a:pt x="34" y="81"/>
                    <a:pt x="34" y="84"/>
                  </a:cubicBezTo>
                  <a:cubicBezTo>
                    <a:pt x="34" y="87"/>
                    <a:pt x="35" y="105"/>
                    <a:pt x="35" y="108"/>
                  </a:cubicBezTo>
                  <a:cubicBezTo>
                    <a:pt x="35" y="112"/>
                    <a:pt x="32" y="113"/>
                    <a:pt x="28" y="113"/>
                  </a:cubicBezTo>
                  <a:cubicBezTo>
                    <a:pt x="26" y="113"/>
                    <a:pt x="25" y="111"/>
                    <a:pt x="25" y="109"/>
                  </a:cubicBezTo>
                  <a:cubicBezTo>
                    <a:pt x="25" y="108"/>
                    <a:pt x="25" y="106"/>
                    <a:pt x="25" y="105"/>
                  </a:cubicBezTo>
                  <a:cubicBezTo>
                    <a:pt x="25" y="101"/>
                    <a:pt x="25" y="94"/>
                    <a:pt x="25" y="90"/>
                  </a:cubicBezTo>
                  <a:cubicBezTo>
                    <a:pt x="25" y="85"/>
                    <a:pt x="25" y="80"/>
                    <a:pt x="25" y="78"/>
                  </a:cubicBezTo>
                  <a:cubicBezTo>
                    <a:pt x="25" y="77"/>
                    <a:pt x="24" y="74"/>
                    <a:pt x="24" y="73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6" y="72"/>
                    <a:pt x="29" y="73"/>
                    <a:pt x="32" y="75"/>
                  </a:cubicBezTo>
                  <a:cubicBezTo>
                    <a:pt x="34" y="76"/>
                    <a:pt x="36" y="77"/>
                    <a:pt x="3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4" y="77"/>
                    <a:pt x="65" y="75"/>
                    <a:pt x="65" y="70"/>
                  </a:cubicBezTo>
                  <a:cubicBezTo>
                    <a:pt x="65" y="66"/>
                    <a:pt x="63" y="66"/>
                    <a:pt x="61" y="66"/>
                  </a:cubicBezTo>
                  <a:lnTo>
                    <a:pt x="47" y="66"/>
                  </a:lnTo>
                  <a:close/>
                  <a:moveTo>
                    <a:pt x="28" y="9"/>
                  </a:moveTo>
                  <a:cubicBezTo>
                    <a:pt x="24" y="9"/>
                    <a:pt x="24" y="11"/>
                    <a:pt x="24" y="14"/>
                  </a:cubicBezTo>
                  <a:cubicBezTo>
                    <a:pt x="24" y="20"/>
                    <a:pt x="24" y="21"/>
                    <a:pt x="28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7" y="21"/>
                    <a:pt x="97" y="19"/>
                    <a:pt x="97" y="15"/>
                  </a:cubicBezTo>
                  <a:cubicBezTo>
                    <a:pt x="97" y="11"/>
                    <a:pt x="97" y="9"/>
                    <a:pt x="93" y="9"/>
                  </a:cubicBezTo>
                  <a:lnTo>
                    <a:pt x="28" y="9"/>
                  </a:lnTo>
                  <a:close/>
                  <a:moveTo>
                    <a:pt x="47" y="51"/>
                  </a:moveTo>
                  <a:cubicBezTo>
                    <a:pt x="43" y="51"/>
                    <a:pt x="43" y="53"/>
                    <a:pt x="43" y="56"/>
                  </a:cubicBezTo>
                  <a:cubicBezTo>
                    <a:pt x="43" y="61"/>
                    <a:pt x="43" y="63"/>
                    <a:pt x="47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3"/>
                    <a:pt x="65" y="61"/>
                    <a:pt x="65" y="58"/>
                  </a:cubicBezTo>
                  <a:cubicBezTo>
                    <a:pt x="65" y="53"/>
                    <a:pt x="65" y="51"/>
                    <a:pt x="61" y="51"/>
                  </a:cubicBezTo>
                  <a:lnTo>
                    <a:pt x="47" y="51"/>
                  </a:lnTo>
                  <a:close/>
                  <a:moveTo>
                    <a:pt x="90" y="63"/>
                  </a:moveTo>
                  <a:cubicBezTo>
                    <a:pt x="93" y="63"/>
                    <a:pt x="94" y="62"/>
                    <a:pt x="94" y="58"/>
                  </a:cubicBezTo>
                  <a:cubicBezTo>
                    <a:pt x="94" y="52"/>
                    <a:pt x="94" y="51"/>
                    <a:pt x="90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3" y="51"/>
                    <a:pt x="73" y="53"/>
                    <a:pt x="73" y="58"/>
                  </a:cubicBezTo>
                  <a:cubicBezTo>
                    <a:pt x="73" y="61"/>
                    <a:pt x="73" y="63"/>
                    <a:pt x="76" y="63"/>
                  </a:cubicBezTo>
                  <a:lnTo>
                    <a:pt x="90" y="63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32"/>
            <p:cNvSpPr>
              <a:spLocks/>
            </p:cNvSpPr>
            <p:nvPr userDrawn="1"/>
          </p:nvSpPr>
          <p:spPr bwMode="gray">
            <a:xfrm>
              <a:off x="5643563" y="4157663"/>
              <a:ext cx="58738" cy="88900"/>
            </a:xfrm>
            <a:custGeom>
              <a:avLst/>
              <a:gdLst>
                <a:gd name="T0" fmla="*/ 16 w 67"/>
                <a:gd name="T1" fmla="*/ 13 h 100"/>
                <a:gd name="T2" fmla="*/ 13 w 67"/>
                <a:gd name="T3" fmla="*/ 20 h 100"/>
                <a:gd name="T4" fmla="*/ 8 w 67"/>
                <a:gd name="T5" fmla="*/ 66 h 100"/>
                <a:gd name="T6" fmla="*/ 28 w 67"/>
                <a:gd name="T7" fmla="*/ 90 h 100"/>
                <a:gd name="T8" fmla="*/ 54 w 67"/>
                <a:gd name="T9" fmla="*/ 83 h 100"/>
                <a:gd name="T10" fmla="*/ 67 w 67"/>
                <a:gd name="T11" fmla="*/ 77 h 100"/>
                <a:gd name="T12" fmla="*/ 67 w 67"/>
                <a:gd name="T13" fmla="*/ 78 h 100"/>
                <a:gd name="T14" fmla="*/ 24 w 67"/>
                <a:gd name="T15" fmla="*/ 100 h 100"/>
                <a:gd name="T16" fmla="*/ 0 w 67"/>
                <a:gd name="T17" fmla="*/ 64 h 100"/>
                <a:gd name="T18" fmla="*/ 3 w 67"/>
                <a:gd name="T19" fmla="*/ 29 h 100"/>
                <a:gd name="T20" fmla="*/ 4 w 67"/>
                <a:gd name="T21" fmla="*/ 11 h 100"/>
                <a:gd name="T22" fmla="*/ 3 w 67"/>
                <a:gd name="T23" fmla="*/ 4 h 100"/>
                <a:gd name="T24" fmla="*/ 2 w 67"/>
                <a:gd name="T25" fmla="*/ 1 h 100"/>
                <a:gd name="T26" fmla="*/ 3 w 67"/>
                <a:gd name="T27" fmla="*/ 0 h 100"/>
                <a:gd name="T28" fmla="*/ 16 w 67"/>
                <a:gd name="T29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16" y="13"/>
                  </a:moveTo>
                  <a:cubicBezTo>
                    <a:pt x="16" y="14"/>
                    <a:pt x="14" y="19"/>
                    <a:pt x="13" y="20"/>
                  </a:cubicBezTo>
                  <a:cubicBezTo>
                    <a:pt x="12" y="27"/>
                    <a:pt x="8" y="55"/>
                    <a:pt x="8" y="66"/>
                  </a:cubicBezTo>
                  <a:cubicBezTo>
                    <a:pt x="8" y="79"/>
                    <a:pt x="10" y="90"/>
                    <a:pt x="28" y="90"/>
                  </a:cubicBezTo>
                  <a:cubicBezTo>
                    <a:pt x="34" y="90"/>
                    <a:pt x="43" y="89"/>
                    <a:pt x="54" y="83"/>
                  </a:cubicBezTo>
                  <a:cubicBezTo>
                    <a:pt x="56" y="83"/>
                    <a:pt x="66" y="77"/>
                    <a:pt x="67" y="77"/>
                  </a:cubicBezTo>
                  <a:cubicBezTo>
                    <a:pt x="67" y="77"/>
                    <a:pt x="67" y="78"/>
                    <a:pt x="67" y="78"/>
                  </a:cubicBezTo>
                  <a:cubicBezTo>
                    <a:pt x="67" y="79"/>
                    <a:pt x="48" y="100"/>
                    <a:pt x="24" y="100"/>
                  </a:cubicBezTo>
                  <a:cubicBezTo>
                    <a:pt x="8" y="100"/>
                    <a:pt x="0" y="90"/>
                    <a:pt x="0" y="64"/>
                  </a:cubicBezTo>
                  <a:cubicBezTo>
                    <a:pt x="0" y="57"/>
                    <a:pt x="0" y="54"/>
                    <a:pt x="3" y="29"/>
                  </a:cubicBezTo>
                  <a:cubicBezTo>
                    <a:pt x="3" y="25"/>
                    <a:pt x="4" y="14"/>
                    <a:pt x="4" y="11"/>
                  </a:cubicBezTo>
                  <a:cubicBezTo>
                    <a:pt x="4" y="8"/>
                    <a:pt x="4" y="6"/>
                    <a:pt x="3" y="4"/>
                  </a:cubicBezTo>
                  <a:cubicBezTo>
                    <a:pt x="3" y="4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0" y="0"/>
                    <a:pt x="16" y="10"/>
                    <a:pt x="16" y="1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33"/>
            <p:cNvSpPr>
              <a:spLocks noEditPoints="1"/>
            </p:cNvSpPr>
            <p:nvPr userDrawn="1"/>
          </p:nvSpPr>
          <p:spPr bwMode="gray">
            <a:xfrm>
              <a:off x="5749925" y="4152900"/>
              <a:ext cx="55563" cy="95250"/>
            </a:xfrm>
            <a:custGeom>
              <a:avLst/>
              <a:gdLst>
                <a:gd name="T0" fmla="*/ 34 w 64"/>
                <a:gd name="T1" fmla="*/ 3 h 107"/>
                <a:gd name="T2" fmla="*/ 33 w 64"/>
                <a:gd name="T3" fmla="*/ 1 h 107"/>
                <a:gd name="T4" fmla="*/ 36 w 64"/>
                <a:gd name="T5" fmla="*/ 0 h 107"/>
                <a:gd name="T6" fmla="*/ 46 w 64"/>
                <a:gd name="T7" fmla="*/ 6 h 107"/>
                <a:gd name="T8" fmla="*/ 43 w 64"/>
                <a:gd name="T9" fmla="*/ 13 h 107"/>
                <a:gd name="T10" fmla="*/ 41 w 64"/>
                <a:gd name="T11" fmla="*/ 21 h 107"/>
                <a:gd name="T12" fmla="*/ 42 w 64"/>
                <a:gd name="T13" fmla="*/ 22 h 107"/>
                <a:gd name="T14" fmla="*/ 45 w 64"/>
                <a:gd name="T15" fmla="*/ 20 h 107"/>
                <a:gd name="T16" fmla="*/ 50 w 64"/>
                <a:gd name="T17" fmla="*/ 19 h 107"/>
                <a:gd name="T18" fmla="*/ 54 w 64"/>
                <a:gd name="T19" fmla="*/ 22 h 107"/>
                <a:gd name="T20" fmla="*/ 41 w 64"/>
                <a:gd name="T21" fmla="*/ 30 h 107"/>
                <a:gd name="T22" fmla="*/ 40 w 64"/>
                <a:gd name="T23" fmla="*/ 33 h 107"/>
                <a:gd name="T24" fmla="*/ 39 w 64"/>
                <a:gd name="T25" fmla="*/ 45 h 107"/>
                <a:gd name="T26" fmla="*/ 41 w 64"/>
                <a:gd name="T27" fmla="*/ 49 h 107"/>
                <a:gd name="T28" fmla="*/ 52 w 64"/>
                <a:gd name="T29" fmla="*/ 42 h 107"/>
                <a:gd name="T30" fmla="*/ 51 w 64"/>
                <a:gd name="T31" fmla="*/ 40 h 107"/>
                <a:gd name="T32" fmla="*/ 52 w 64"/>
                <a:gd name="T33" fmla="*/ 39 h 107"/>
                <a:gd name="T34" fmla="*/ 56 w 64"/>
                <a:gd name="T35" fmla="*/ 40 h 107"/>
                <a:gd name="T36" fmla="*/ 64 w 64"/>
                <a:gd name="T37" fmla="*/ 43 h 107"/>
                <a:gd name="T38" fmla="*/ 44 w 64"/>
                <a:gd name="T39" fmla="*/ 56 h 107"/>
                <a:gd name="T40" fmla="*/ 40 w 64"/>
                <a:gd name="T41" fmla="*/ 59 h 107"/>
                <a:gd name="T42" fmla="*/ 41 w 64"/>
                <a:gd name="T43" fmla="*/ 77 h 107"/>
                <a:gd name="T44" fmla="*/ 45 w 64"/>
                <a:gd name="T45" fmla="*/ 83 h 107"/>
                <a:gd name="T46" fmla="*/ 63 w 64"/>
                <a:gd name="T47" fmla="*/ 100 h 107"/>
                <a:gd name="T48" fmla="*/ 58 w 64"/>
                <a:gd name="T49" fmla="*/ 105 h 107"/>
                <a:gd name="T50" fmla="*/ 52 w 64"/>
                <a:gd name="T51" fmla="*/ 99 h 107"/>
                <a:gd name="T52" fmla="*/ 43 w 64"/>
                <a:gd name="T53" fmla="*/ 92 h 107"/>
                <a:gd name="T54" fmla="*/ 41 w 64"/>
                <a:gd name="T55" fmla="*/ 94 h 107"/>
                <a:gd name="T56" fmla="*/ 19 w 64"/>
                <a:gd name="T57" fmla="*/ 107 h 107"/>
                <a:gd name="T58" fmla="*/ 3 w 64"/>
                <a:gd name="T59" fmla="*/ 93 h 107"/>
                <a:gd name="T60" fmla="*/ 26 w 64"/>
                <a:gd name="T61" fmla="*/ 80 h 107"/>
                <a:gd name="T62" fmla="*/ 33 w 64"/>
                <a:gd name="T63" fmla="*/ 80 h 107"/>
                <a:gd name="T64" fmla="*/ 34 w 64"/>
                <a:gd name="T65" fmla="*/ 75 h 107"/>
                <a:gd name="T66" fmla="*/ 34 w 64"/>
                <a:gd name="T67" fmla="*/ 61 h 107"/>
                <a:gd name="T68" fmla="*/ 32 w 64"/>
                <a:gd name="T69" fmla="*/ 59 h 107"/>
                <a:gd name="T70" fmla="*/ 21 w 64"/>
                <a:gd name="T71" fmla="*/ 59 h 107"/>
                <a:gd name="T72" fmla="*/ 4 w 64"/>
                <a:gd name="T73" fmla="*/ 54 h 107"/>
                <a:gd name="T74" fmla="*/ 0 w 64"/>
                <a:gd name="T75" fmla="*/ 48 h 107"/>
                <a:gd name="T76" fmla="*/ 0 w 64"/>
                <a:gd name="T77" fmla="*/ 48 h 107"/>
                <a:gd name="T78" fmla="*/ 5 w 64"/>
                <a:gd name="T79" fmla="*/ 50 h 107"/>
                <a:gd name="T80" fmla="*/ 21 w 64"/>
                <a:gd name="T81" fmla="*/ 52 h 107"/>
                <a:gd name="T82" fmla="*/ 33 w 64"/>
                <a:gd name="T83" fmla="*/ 49 h 107"/>
                <a:gd name="T84" fmla="*/ 34 w 64"/>
                <a:gd name="T85" fmla="*/ 32 h 107"/>
                <a:gd name="T86" fmla="*/ 32 w 64"/>
                <a:gd name="T87" fmla="*/ 31 h 107"/>
                <a:gd name="T88" fmla="*/ 15 w 64"/>
                <a:gd name="T89" fmla="*/ 19 h 107"/>
                <a:gd name="T90" fmla="*/ 15 w 64"/>
                <a:gd name="T91" fmla="*/ 18 h 107"/>
                <a:gd name="T92" fmla="*/ 19 w 64"/>
                <a:gd name="T93" fmla="*/ 20 h 107"/>
                <a:gd name="T94" fmla="*/ 31 w 64"/>
                <a:gd name="T95" fmla="*/ 24 h 107"/>
                <a:gd name="T96" fmla="*/ 35 w 64"/>
                <a:gd name="T97" fmla="*/ 22 h 107"/>
                <a:gd name="T98" fmla="*/ 36 w 64"/>
                <a:gd name="T99" fmla="*/ 11 h 107"/>
                <a:gd name="T100" fmla="*/ 34 w 64"/>
                <a:gd name="T101" fmla="*/ 3 h 107"/>
                <a:gd name="T102" fmla="*/ 21 w 64"/>
                <a:gd name="T103" fmla="*/ 85 h 107"/>
                <a:gd name="T104" fmla="*/ 7 w 64"/>
                <a:gd name="T105" fmla="*/ 93 h 107"/>
                <a:gd name="T106" fmla="*/ 17 w 64"/>
                <a:gd name="T107" fmla="*/ 99 h 107"/>
                <a:gd name="T108" fmla="*/ 30 w 64"/>
                <a:gd name="T109" fmla="*/ 94 h 107"/>
                <a:gd name="T110" fmla="*/ 33 w 64"/>
                <a:gd name="T111" fmla="*/ 88 h 107"/>
                <a:gd name="T112" fmla="*/ 21 w 64"/>
                <a:gd name="T113" fmla="*/ 8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" h="107">
                  <a:moveTo>
                    <a:pt x="34" y="3"/>
                  </a:moveTo>
                  <a:cubicBezTo>
                    <a:pt x="34" y="2"/>
                    <a:pt x="33" y="1"/>
                    <a:pt x="33" y="1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9" y="0"/>
                    <a:pt x="46" y="3"/>
                    <a:pt x="46" y="6"/>
                  </a:cubicBezTo>
                  <a:cubicBezTo>
                    <a:pt x="46" y="7"/>
                    <a:pt x="44" y="12"/>
                    <a:pt x="43" y="13"/>
                  </a:cubicBezTo>
                  <a:cubicBezTo>
                    <a:pt x="42" y="15"/>
                    <a:pt x="41" y="19"/>
                    <a:pt x="41" y="21"/>
                  </a:cubicBezTo>
                  <a:cubicBezTo>
                    <a:pt x="41" y="21"/>
                    <a:pt x="41" y="22"/>
                    <a:pt x="42" y="22"/>
                  </a:cubicBezTo>
                  <a:cubicBezTo>
                    <a:pt x="42" y="22"/>
                    <a:pt x="43" y="21"/>
                    <a:pt x="45" y="20"/>
                  </a:cubicBezTo>
                  <a:cubicBezTo>
                    <a:pt x="47" y="20"/>
                    <a:pt x="48" y="19"/>
                    <a:pt x="50" y="19"/>
                  </a:cubicBezTo>
                  <a:cubicBezTo>
                    <a:pt x="51" y="19"/>
                    <a:pt x="54" y="20"/>
                    <a:pt x="54" y="22"/>
                  </a:cubicBezTo>
                  <a:cubicBezTo>
                    <a:pt x="54" y="27"/>
                    <a:pt x="45" y="29"/>
                    <a:pt x="41" y="30"/>
                  </a:cubicBezTo>
                  <a:cubicBezTo>
                    <a:pt x="40" y="31"/>
                    <a:pt x="40" y="31"/>
                    <a:pt x="40" y="33"/>
                  </a:cubicBezTo>
                  <a:cubicBezTo>
                    <a:pt x="40" y="33"/>
                    <a:pt x="39" y="40"/>
                    <a:pt x="39" y="45"/>
                  </a:cubicBezTo>
                  <a:cubicBezTo>
                    <a:pt x="39" y="48"/>
                    <a:pt x="39" y="49"/>
                    <a:pt x="41" y="49"/>
                  </a:cubicBezTo>
                  <a:cubicBezTo>
                    <a:pt x="42" y="49"/>
                    <a:pt x="52" y="46"/>
                    <a:pt x="52" y="42"/>
                  </a:cubicBezTo>
                  <a:cubicBezTo>
                    <a:pt x="52" y="42"/>
                    <a:pt x="51" y="40"/>
                    <a:pt x="51" y="40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5" y="40"/>
                    <a:pt x="56" y="40"/>
                  </a:cubicBezTo>
                  <a:cubicBezTo>
                    <a:pt x="61" y="40"/>
                    <a:pt x="64" y="41"/>
                    <a:pt x="64" y="43"/>
                  </a:cubicBezTo>
                  <a:cubicBezTo>
                    <a:pt x="64" y="48"/>
                    <a:pt x="50" y="54"/>
                    <a:pt x="44" y="56"/>
                  </a:cubicBezTo>
                  <a:cubicBezTo>
                    <a:pt x="40" y="57"/>
                    <a:pt x="40" y="57"/>
                    <a:pt x="40" y="59"/>
                  </a:cubicBezTo>
                  <a:cubicBezTo>
                    <a:pt x="40" y="61"/>
                    <a:pt x="41" y="76"/>
                    <a:pt x="41" y="77"/>
                  </a:cubicBezTo>
                  <a:cubicBezTo>
                    <a:pt x="42" y="81"/>
                    <a:pt x="42" y="82"/>
                    <a:pt x="45" y="83"/>
                  </a:cubicBezTo>
                  <a:cubicBezTo>
                    <a:pt x="55" y="87"/>
                    <a:pt x="63" y="94"/>
                    <a:pt x="63" y="100"/>
                  </a:cubicBezTo>
                  <a:cubicBezTo>
                    <a:pt x="63" y="103"/>
                    <a:pt x="60" y="105"/>
                    <a:pt x="58" y="105"/>
                  </a:cubicBezTo>
                  <a:cubicBezTo>
                    <a:pt x="57" y="105"/>
                    <a:pt x="56" y="104"/>
                    <a:pt x="52" y="99"/>
                  </a:cubicBezTo>
                  <a:cubicBezTo>
                    <a:pt x="49" y="96"/>
                    <a:pt x="44" y="92"/>
                    <a:pt x="43" y="92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38" y="100"/>
                    <a:pt x="30" y="107"/>
                    <a:pt x="19" y="107"/>
                  </a:cubicBezTo>
                  <a:cubicBezTo>
                    <a:pt x="7" y="107"/>
                    <a:pt x="3" y="98"/>
                    <a:pt x="3" y="93"/>
                  </a:cubicBezTo>
                  <a:cubicBezTo>
                    <a:pt x="3" y="85"/>
                    <a:pt x="11" y="80"/>
                    <a:pt x="26" y="80"/>
                  </a:cubicBezTo>
                  <a:cubicBezTo>
                    <a:pt x="27" y="80"/>
                    <a:pt x="32" y="80"/>
                    <a:pt x="33" y="80"/>
                  </a:cubicBezTo>
                  <a:cubicBezTo>
                    <a:pt x="34" y="80"/>
                    <a:pt x="34" y="80"/>
                    <a:pt x="34" y="75"/>
                  </a:cubicBezTo>
                  <a:cubicBezTo>
                    <a:pt x="34" y="73"/>
                    <a:pt x="34" y="64"/>
                    <a:pt x="34" y="61"/>
                  </a:cubicBezTo>
                  <a:cubicBezTo>
                    <a:pt x="34" y="59"/>
                    <a:pt x="34" y="59"/>
                    <a:pt x="32" y="59"/>
                  </a:cubicBezTo>
                  <a:cubicBezTo>
                    <a:pt x="31" y="59"/>
                    <a:pt x="23" y="59"/>
                    <a:pt x="21" y="59"/>
                  </a:cubicBezTo>
                  <a:cubicBezTo>
                    <a:pt x="18" y="59"/>
                    <a:pt x="9" y="59"/>
                    <a:pt x="4" y="54"/>
                  </a:cubicBezTo>
                  <a:cubicBezTo>
                    <a:pt x="2" y="52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5" y="49"/>
                    <a:pt x="5" y="50"/>
                  </a:cubicBezTo>
                  <a:cubicBezTo>
                    <a:pt x="11" y="51"/>
                    <a:pt x="17" y="52"/>
                    <a:pt x="21" y="52"/>
                  </a:cubicBezTo>
                  <a:cubicBezTo>
                    <a:pt x="24" y="52"/>
                    <a:pt x="32" y="52"/>
                    <a:pt x="33" y="49"/>
                  </a:cubicBezTo>
                  <a:cubicBezTo>
                    <a:pt x="33" y="49"/>
                    <a:pt x="34" y="32"/>
                    <a:pt x="34" y="32"/>
                  </a:cubicBezTo>
                  <a:cubicBezTo>
                    <a:pt x="34" y="31"/>
                    <a:pt x="34" y="31"/>
                    <a:pt x="32" y="31"/>
                  </a:cubicBezTo>
                  <a:cubicBezTo>
                    <a:pt x="23" y="31"/>
                    <a:pt x="15" y="24"/>
                    <a:pt x="15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8" y="20"/>
                    <a:pt x="19" y="20"/>
                  </a:cubicBezTo>
                  <a:cubicBezTo>
                    <a:pt x="24" y="24"/>
                    <a:pt x="29" y="24"/>
                    <a:pt x="31" y="24"/>
                  </a:cubicBezTo>
                  <a:cubicBezTo>
                    <a:pt x="34" y="24"/>
                    <a:pt x="35" y="23"/>
                    <a:pt x="35" y="22"/>
                  </a:cubicBezTo>
                  <a:cubicBezTo>
                    <a:pt x="36" y="21"/>
                    <a:pt x="36" y="13"/>
                    <a:pt x="36" y="11"/>
                  </a:cubicBezTo>
                  <a:cubicBezTo>
                    <a:pt x="36" y="8"/>
                    <a:pt x="34" y="4"/>
                    <a:pt x="34" y="3"/>
                  </a:cubicBezTo>
                  <a:close/>
                  <a:moveTo>
                    <a:pt x="21" y="85"/>
                  </a:moveTo>
                  <a:cubicBezTo>
                    <a:pt x="21" y="85"/>
                    <a:pt x="7" y="85"/>
                    <a:pt x="7" y="93"/>
                  </a:cubicBezTo>
                  <a:cubicBezTo>
                    <a:pt x="7" y="97"/>
                    <a:pt x="14" y="99"/>
                    <a:pt x="17" y="99"/>
                  </a:cubicBezTo>
                  <a:cubicBezTo>
                    <a:pt x="22" y="99"/>
                    <a:pt x="27" y="97"/>
                    <a:pt x="30" y="94"/>
                  </a:cubicBezTo>
                  <a:cubicBezTo>
                    <a:pt x="32" y="92"/>
                    <a:pt x="33" y="89"/>
                    <a:pt x="33" y="88"/>
                  </a:cubicBezTo>
                  <a:cubicBezTo>
                    <a:pt x="32" y="86"/>
                    <a:pt x="23" y="85"/>
                    <a:pt x="21" y="8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34"/>
            <p:cNvSpPr>
              <a:spLocks noEditPoints="1"/>
            </p:cNvSpPr>
            <p:nvPr userDrawn="1"/>
          </p:nvSpPr>
          <p:spPr bwMode="gray">
            <a:xfrm>
              <a:off x="5846763" y="4154488"/>
              <a:ext cx="87313" cy="96837"/>
            </a:xfrm>
            <a:custGeom>
              <a:avLst/>
              <a:gdLst>
                <a:gd name="T0" fmla="*/ 10 w 98"/>
                <a:gd name="T1" fmla="*/ 31 h 110"/>
                <a:gd name="T2" fmla="*/ 44 w 98"/>
                <a:gd name="T3" fmla="*/ 26 h 110"/>
                <a:gd name="T4" fmla="*/ 52 w 98"/>
                <a:gd name="T5" fmla="*/ 22 h 110"/>
                <a:gd name="T6" fmla="*/ 50 w 98"/>
                <a:gd name="T7" fmla="*/ 4 h 110"/>
                <a:gd name="T8" fmla="*/ 48 w 98"/>
                <a:gd name="T9" fmla="*/ 1 h 110"/>
                <a:gd name="T10" fmla="*/ 51 w 98"/>
                <a:gd name="T11" fmla="*/ 0 h 110"/>
                <a:gd name="T12" fmla="*/ 61 w 98"/>
                <a:gd name="T13" fmla="*/ 6 h 110"/>
                <a:gd name="T14" fmla="*/ 61 w 98"/>
                <a:gd name="T15" fmla="*/ 10 h 110"/>
                <a:gd name="T16" fmla="*/ 72 w 98"/>
                <a:gd name="T17" fmla="*/ 18 h 110"/>
                <a:gd name="T18" fmla="*/ 83 w 98"/>
                <a:gd name="T19" fmla="*/ 21 h 110"/>
                <a:gd name="T20" fmla="*/ 91 w 98"/>
                <a:gd name="T21" fmla="*/ 20 h 110"/>
                <a:gd name="T22" fmla="*/ 98 w 98"/>
                <a:gd name="T23" fmla="*/ 25 h 110"/>
                <a:gd name="T24" fmla="*/ 91 w 98"/>
                <a:gd name="T25" fmla="*/ 30 h 110"/>
                <a:gd name="T26" fmla="*/ 74 w 98"/>
                <a:gd name="T27" fmla="*/ 29 h 110"/>
                <a:gd name="T28" fmla="*/ 60 w 98"/>
                <a:gd name="T29" fmla="*/ 30 h 110"/>
                <a:gd name="T30" fmla="*/ 58 w 98"/>
                <a:gd name="T31" fmla="*/ 44 h 110"/>
                <a:gd name="T32" fmla="*/ 60 w 98"/>
                <a:gd name="T33" fmla="*/ 52 h 110"/>
                <a:gd name="T34" fmla="*/ 64 w 98"/>
                <a:gd name="T35" fmla="*/ 69 h 110"/>
                <a:gd name="T36" fmla="*/ 41 w 98"/>
                <a:gd name="T37" fmla="*/ 110 h 110"/>
                <a:gd name="T38" fmla="*/ 40 w 98"/>
                <a:gd name="T39" fmla="*/ 110 h 110"/>
                <a:gd name="T40" fmla="*/ 46 w 98"/>
                <a:gd name="T41" fmla="*/ 102 h 110"/>
                <a:gd name="T42" fmla="*/ 53 w 98"/>
                <a:gd name="T43" fmla="*/ 83 h 110"/>
                <a:gd name="T44" fmla="*/ 52 w 98"/>
                <a:gd name="T45" fmla="*/ 81 h 110"/>
                <a:gd name="T46" fmla="*/ 49 w 98"/>
                <a:gd name="T47" fmla="*/ 82 h 110"/>
                <a:gd name="T48" fmla="*/ 36 w 98"/>
                <a:gd name="T49" fmla="*/ 65 h 110"/>
                <a:gd name="T50" fmla="*/ 49 w 98"/>
                <a:gd name="T51" fmla="*/ 47 h 110"/>
                <a:gd name="T52" fmla="*/ 52 w 98"/>
                <a:gd name="T53" fmla="*/ 39 h 110"/>
                <a:gd name="T54" fmla="*/ 50 w 98"/>
                <a:gd name="T55" fmla="*/ 32 h 110"/>
                <a:gd name="T56" fmla="*/ 27 w 98"/>
                <a:gd name="T57" fmla="*/ 37 h 110"/>
                <a:gd name="T58" fmla="*/ 13 w 98"/>
                <a:gd name="T59" fmla="*/ 42 h 110"/>
                <a:gd name="T60" fmla="*/ 0 w 98"/>
                <a:gd name="T61" fmla="*/ 31 h 110"/>
                <a:gd name="T62" fmla="*/ 0 w 98"/>
                <a:gd name="T63" fmla="*/ 30 h 110"/>
                <a:gd name="T64" fmla="*/ 10 w 98"/>
                <a:gd name="T65" fmla="*/ 31 h 110"/>
                <a:gd name="T66" fmla="*/ 48 w 98"/>
                <a:gd name="T67" fmla="*/ 52 h 110"/>
                <a:gd name="T68" fmla="*/ 40 w 98"/>
                <a:gd name="T69" fmla="*/ 64 h 110"/>
                <a:gd name="T70" fmla="*/ 49 w 98"/>
                <a:gd name="T71" fmla="*/ 74 h 110"/>
                <a:gd name="T72" fmla="*/ 54 w 98"/>
                <a:gd name="T73" fmla="*/ 64 h 110"/>
                <a:gd name="T74" fmla="*/ 52 w 98"/>
                <a:gd name="T75" fmla="*/ 55 h 110"/>
                <a:gd name="T76" fmla="*/ 48 w 98"/>
                <a:gd name="T77" fmla="*/ 52 h 110"/>
                <a:gd name="T78" fmla="*/ 59 w 98"/>
                <a:gd name="T79" fmla="*/ 21 h 110"/>
                <a:gd name="T80" fmla="*/ 62 w 98"/>
                <a:gd name="T81" fmla="*/ 24 h 110"/>
                <a:gd name="T82" fmla="*/ 71 w 98"/>
                <a:gd name="T83" fmla="*/ 22 h 110"/>
                <a:gd name="T84" fmla="*/ 61 w 98"/>
                <a:gd name="T85" fmla="*/ 15 h 110"/>
                <a:gd name="T86" fmla="*/ 59 w 98"/>
                <a:gd name="T87" fmla="*/ 2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110">
                  <a:moveTo>
                    <a:pt x="10" y="31"/>
                  </a:moveTo>
                  <a:cubicBezTo>
                    <a:pt x="18" y="31"/>
                    <a:pt x="35" y="28"/>
                    <a:pt x="44" y="26"/>
                  </a:cubicBezTo>
                  <a:cubicBezTo>
                    <a:pt x="51" y="25"/>
                    <a:pt x="52" y="25"/>
                    <a:pt x="52" y="22"/>
                  </a:cubicBezTo>
                  <a:cubicBezTo>
                    <a:pt x="52" y="16"/>
                    <a:pt x="51" y="8"/>
                    <a:pt x="50" y="4"/>
                  </a:cubicBezTo>
                  <a:cubicBezTo>
                    <a:pt x="50" y="4"/>
                    <a:pt x="48" y="2"/>
                    <a:pt x="48" y="1"/>
                  </a:cubicBezTo>
                  <a:cubicBezTo>
                    <a:pt x="48" y="0"/>
                    <a:pt x="50" y="0"/>
                    <a:pt x="51" y="0"/>
                  </a:cubicBezTo>
                  <a:cubicBezTo>
                    <a:pt x="56" y="0"/>
                    <a:pt x="61" y="2"/>
                    <a:pt x="61" y="6"/>
                  </a:cubicBezTo>
                  <a:cubicBezTo>
                    <a:pt x="61" y="7"/>
                    <a:pt x="61" y="10"/>
                    <a:pt x="61" y="10"/>
                  </a:cubicBezTo>
                  <a:cubicBezTo>
                    <a:pt x="61" y="13"/>
                    <a:pt x="64" y="15"/>
                    <a:pt x="72" y="18"/>
                  </a:cubicBezTo>
                  <a:cubicBezTo>
                    <a:pt x="75" y="20"/>
                    <a:pt x="79" y="21"/>
                    <a:pt x="83" y="21"/>
                  </a:cubicBezTo>
                  <a:cubicBezTo>
                    <a:pt x="85" y="21"/>
                    <a:pt x="90" y="20"/>
                    <a:pt x="91" y="20"/>
                  </a:cubicBezTo>
                  <a:cubicBezTo>
                    <a:pt x="93" y="20"/>
                    <a:pt x="98" y="21"/>
                    <a:pt x="98" y="25"/>
                  </a:cubicBezTo>
                  <a:cubicBezTo>
                    <a:pt x="98" y="29"/>
                    <a:pt x="96" y="30"/>
                    <a:pt x="91" y="30"/>
                  </a:cubicBezTo>
                  <a:cubicBezTo>
                    <a:pt x="89" y="30"/>
                    <a:pt x="77" y="29"/>
                    <a:pt x="74" y="29"/>
                  </a:cubicBezTo>
                  <a:cubicBezTo>
                    <a:pt x="71" y="29"/>
                    <a:pt x="63" y="29"/>
                    <a:pt x="60" y="30"/>
                  </a:cubicBezTo>
                  <a:cubicBezTo>
                    <a:pt x="59" y="31"/>
                    <a:pt x="58" y="33"/>
                    <a:pt x="58" y="44"/>
                  </a:cubicBezTo>
                  <a:cubicBezTo>
                    <a:pt x="58" y="47"/>
                    <a:pt x="59" y="48"/>
                    <a:pt x="60" y="52"/>
                  </a:cubicBezTo>
                  <a:cubicBezTo>
                    <a:pt x="62" y="57"/>
                    <a:pt x="64" y="62"/>
                    <a:pt x="64" y="69"/>
                  </a:cubicBezTo>
                  <a:cubicBezTo>
                    <a:pt x="64" y="94"/>
                    <a:pt x="44" y="110"/>
                    <a:pt x="41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9"/>
                    <a:pt x="45" y="103"/>
                    <a:pt x="46" y="102"/>
                  </a:cubicBezTo>
                  <a:cubicBezTo>
                    <a:pt x="49" y="97"/>
                    <a:pt x="53" y="89"/>
                    <a:pt x="53" y="83"/>
                  </a:cubicBezTo>
                  <a:cubicBezTo>
                    <a:pt x="53" y="83"/>
                    <a:pt x="53" y="81"/>
                    <a:pt x="52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2" y="82"/>
                    <a:pt x="36" y="75"/>
                    <a:pt x="36" y="65"/>
                  </a:cubicBezTo>
                  <a:cubicBezTo>
                    <a:pt x="36" y="63"/>
                    <a:pt x="36" y="49"/>
                    <a:pt x="49" y="47"/>
                  </a:cubicBezTo>
                  <a:cubicBezTo>
                    <a:pt x="52" y="47"/>
                    <a:pt x="52" y="46"/>
                    <a:pt x="52" y="39"/>
                  </a:cubicBezTo>
                  <a:cubicBezTo>
                    <a:pt x="52" y="32"/>
                    <a:pt x="52" y="32"/>
                    <a:pt x="50" y="32"/>
                  </a:cubicBezTo>
                  <a:cubicBezTo>
                    <a:pt x="48" y="32"/>
                    <a:pt x="35" y="34"/>
                    <a:pt x="27" y="37"/>
                  </a:cubicBezTo>
                  <a:cubicBezTo>
                    <a:pt x="25" y="37"/>
                    <a:pt x="15" y="42"/>
                    <a:pt x="13" y="42"/>
                  </a:cubicBezTo>
                  <a:cubicBezTo>
                    <a:pt x="10" y="42"/>
                    <a:pt x="0" y="36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2" y="30"/>
                    <a:pt x="8" y="31"/>
                    <a:pt x="10" y="31"/>
                  </a:cubicBezTo>
                  <a:close/>
                  <a:moveTo>
                    <a:pt x="48" y="52"/>
                  </a:moveTo>
                  <a:cubicBezTo>
                    <a:pt x="44" y="52"/>
                    <a:pt x="40" y="57"/>
                    <a:pt x="40" y="64"/>
                  </a:cubicBezTo>
                  <a:cubicBezTo>
                    <a:pt x="40" y="71"/>
                    <a:pt x="45" y="74"/>
                    <a:pt x="49" y="74"/>
                  </a:cubicBezTo>
                  <a:cubicBezTo>
                    <a:pt x="54" y="74"/>
                    <a:pt x="54" y="66"/>
                    <a:pt x="54" y="64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2" y="55"/>
                    <a:pt x="50" y="52"/>
                    <a:pt x="48" y="52"/>
                  </a:cubicBezTo>
                  <a:close/>
                  <a:moveTo>
                    <a:pt x="59" y="21"/>
                  </a:moveTo>
                  <a:cubicBezTo>
                    <a:pt x="59" y="24"/>
                    <a:pt x="60" y="24"/>
                    <a:pt x="62" y="24"/>
                  </a:cubicBezTo>
                  <a:cubicBezTo>
                    <a:pt x="62" y="24"/>
                    <a:pt x="71" y="24"/>
                    <a:pt x="71" y="22"/>
                  </a:cubicBezTo>
                  <a:cubicBezTo>
                    <a:pt x="71" y="21"/>
                    <a:pt x="62" y="15"/>
                    <a:pt x="61" y="15"/>
                  </a:cubicBezTo>
                  <a:cubicBezTo>
                    <a:pt x="60" y="15"/>
                    <a:pt x="59" y="18"/>
                    <a:pt x="59" y="2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35"/>
            <p:cNvSpPr>
              <a:spLocks noEditPoints="1"/>
            </p:cNvSpPr>
            <p:nvPr userDrawn="1"/>
          </p:nvSpPr>
          <p:spPr bwMode="gray">
            <a:xfrm>
              <a:off x="5956300" y="4227513"/>
              <a:ext cx="25400" cy="23812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  <a:gd name="T10" fmla="*/ 4 w 28"/>
                <a:gd name="T11" fmla="*/ 14 h 28"/>
                <a:gd name="T12" fmla="*/ 14 w 28"/>
                <a:gd name="T13" fmla="*/ 24 h 28"/>
                <a:gd name="T14" fmla="*/ 25 w 28"/>
                <a:gd name="T15" fmla="*/ 14 h 28"/>
                <a:gd name="T16" fmla="*/ 14 w 28"/>
                <a:gd name="T17" fmla="*/ 3 h 28"/>
                <a:gd name="T18" fmla="*/ 4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21"/>
                    <a:pt x="23" y="28"/>
                    <a:pt x="14" y="28"/>
                  </a:cubicBezTo>
                  <a:cubicBezTo>
                    <a:pt x="5" y="28"/>
                    <a:pt x="0" y="21"/>
                    <a:pt x="0" y="14"/>
                  </a:cubicBezTo>
                  <a:cubicBezTo>
                    <a:pt x="0" y="4"/>
                    <a:pt x="8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4" y="14"/>
                  </a:move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5" y="20"/>
                    <a:pt x="25" y="14"/>
                  </a:cubicBezTo>
                  <a:cubicBezTo>
                    <a:pt x="25" y="9"/>
                    <a:pt x="21" y="3"/>
                    <a:pt x="14" y="3"/>
                  </a:cubicBezTo>
                  <a:cubicBezTo>
                    <a:pt x="7" y="3"/>
                    <a:pt x="4" y="9"/>
                    <a:pt x="4" y="1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36"/>
            <p:cNvSpPr>
              <a:spLocks noEditPoints="1"/>
            </p:cNvSpPr>
            <p:nvPr userDrawn="1"/>
          </p:nvSpPr>
          <p:spPr bwMode="gray">
            <a:xfrm>
              <a:off x="2555875" y="4349750"/>
              <a:ext cx="103188" cy="103187"/>
            </a:xfrm>
            <a:custGeom>
              <a:avLst/>
              <a:gdLst>
                <a:gd name="T0" fmla="*/ 7 w 116"/>
                <a:gd name="T1" fmla="*/ 21 h 116"/>
                <a:gd name="T2" fmla="*/ 3 w 116"/>
                <a:gd name="T3" fmla="*/ 16 h 116"/>
                <a:gd name="T4" fmla="*/ 27 w 116"/>
                <a:gd name="T5" fmla="*/ 17 h 116"/>
                <a:gd name="T6" fmla="*/ 53 w 116"/>
                <a:gd name="T7" fmla="*/ 1 h 116"/>
                <a:gd name="T8" fmla="*/ 63 w 116"/>
                <a:gd name="T9" fmla="*/ 10 h 116"/>
                <a:gd name="T10" fmla="*/ 88 w 116"/>
                <a:gd name="T11" fmla="*/ 17 h 116"/>
                <a:gd name="T12" fmla="*/ 114 w 116"/>
                <a:gd name="T13" fmla="*/ 18 h 116"/>
                <a:gd name="T14" fmla="*/ 62 w 116"/>
                <a:gd name="T15" fmla="*/ 28 h 116"/>
                <a:gd name="T16" fmla="*/ 85 w 116"/>
                <a:gd name="T17" fmla="*/ 29 h 116"/>
                <a:gd name="T18" fmla="*/ 95 w 116"/>
                <a:gd name="T19" fmla="*/ 35 h 116"/>
                <a:gd name="T20" fmla="*/ 88 w 116"/>
                <a:gd name="T21" fmla="*/ 55 h 116"/>
                <a:gd name="T22" fmla="*/ 65 w 116"/>
                <a:gd name="T23" fmla="*/ 49 h 116"/>
                <a:gd name="T24" fmla="*/ 84 w 116"/>
                <a:gd name="T25" fmla="*/ 60 h 116"/>
                <a:gd name="T26" fmla="*/ 102 w 116"/>
                <a:gd name="T27" fmla="*/ 62 h 116"/>
                <a:gd name="T28" fmla="*/ 100 w 116"/>
                <a:gd name="T29" fmla="*/ 73 h 116"/>
                <a:gd name="T30" fmla="*/ 116 w 116"/>
                <a:gd name="T31" fmla="*/ 75 h 116"/>
                <a:gd name="T32" fmla="*/ 98 w 116"/>
                <a:gd name="T33" fmla="*/ 81 h 116"/>
                <a:gd name="T34" fmla="*/ 88 w 116"/>
                <a:gd name="T35" fmla="*/ 94 h 116"/>
                <a:gd name="T36" fmla="*/ 63 w 116"/>
                <a:gd name="T37" fmla="*/ 96 h 116"/>
                <a:gd name="T38" fmla="*/ 50 w 116"/>
                <a:gd name="T39" fmla="*/ 116 h 116"/>
                <a:gd name="T40" fmla="*/ 34 w 116"/>
                <a:gd name="T41" fmla="*/ 104 h 116"/>
                <a:gd name="T42" fmla="*/ 54 w 116"/>
                <a:gd name="T43" fmla="*/ 94 h 116"/>
                <a:gd name="T44" fmla="*/ 21 w 116"/>
                <a:gd name="T45" fmla="*/ 92 h 116"/>
                <a:gd name="T46" fmla="*/ 14 w 116"/>
                <a:gd name="T47" fmla="*/ 88 h 116"/>
                <a:gd name="T48" fmla="*/ 20 w 116"/>
                <a:gd name="T49" fmla="*/ 87 h 116"/>
                <a:gd name="T50" fmla="*/ 54 w 116"/>
                <a:gd name="T51" fmla="*/ 81 h 116"/>
                <a:gd name="T52" fmla="*/ 6 w 116"/>
                <a:gd name="T53" fmla="*/ 77 h 116"/>
                <a:gd name="T54" fmla="*/ 0 w 116"/>
                <a:gd name="T55" fmla="*/ 73 h 116"/>
                <a:gd name="T56" fmla="*/ 6 w 116"/>
                <a:gd name="T57" fmla="*/ 73 h 116"/>
                <a:gd name="T58" fmla="*/ 54 w 116"/>
                <a:gd name="T59" fmla="*/ 68 h 116"/>
                <a:gd name="T60" fmla="*/ 17 w 116"/>
                <a:gd name="T61" fmla="*/ 63 h 116"/>
                <a:gd name="T62" fmla="*/ 11 w 116"/>
                <a:gd name="T63" fmla="*/ 60 h 116"/>
                <a:gd name="T64" fmla="*/ 17 w 116"/>
                <a:gd name="T65" fmla="*/ 59 h 116"/>
                <a:gd name="T66" fmla="*/ 54 w 116"/>
                <a:gd name="T67" fmla="*/ 53 h 116"/>
                <a:gd name="T68" fmla="*/ 31 w 116"/>
                <a:gd name="T69" fmla="*/ 52 h 116"/>
                <a:gd name="T70" fmla="*/ 22 w 116"/>
                <a:gd name="T71" fmla="*/ 41 h 116"/>
                <a:gd name="T72" fmla="*/ 22 w 116"/>
                <a:gd name="T73" fmla="*/ 25 h 116"/>
                <a:gd name="T74" fmla="*/ 51 w 116"/>
                <a:gd name="T75" fmla="*/ 31 h 116"/>
                <a:gd name="T76" fmla="*/ 26 w 116"/>
                <a:gd name="T77" fmla="*/ 20 h 116"/>
                <a:gd name="T78" fmla="*/ 51 w 116"/>
                <a:gd name="T79" fmla="*/ 34 h 116"/>
                <a:gd name="T80" fmla="*/ 34 w 116"/>
                <a:gd name="T81" fmla="*/ 46 h 116"/>
                <a:gd name="T82" fmla="*/ 62 w 116"/>
                <a:gd name="T83" fmla="*/ 39 h 116"/>
                <a:gd name="T84" fmla="*/ 85 w 116"/>
                <a:gd name="T85" fmla="*/ 39 h 116"/>
                <a:gd name="T86" fmla="*/ 86 w 116"/>
                <a:gd name="T87" fmla="*/ 73 h 116"/>
                <a:gd name="T88" fmla="*/ 65 w 116"/>
                <a:gd name="T89" fmla="*/ 63 h 116"/>
                <a:gd name="T90" fmla="*/ 86 w 116"/>
                <a:gd name="T91" fmla="*/ 73 h 116"/>
                <a:gd name="T92" fmla="*/ 66 w 116"/>
                <a:gd name="T93" fmla="*/ 88 h 116"/>
                <a:gd name="T94" fmla="*/ 86 w 116"/>
                <a:gd name="T95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16">
                  <a:moveTo>
                    <a:pt x="26" y="20"/>
                  </a:moveTo>
                  <a:cubicBezTo>
                    <a:pt x="16" y="20"/>
                    <a:pt x="12" y="20"/>
                    <a:pt x="10" y="20"/>
                  </a:cubicBezTo>
                  <a:cubicBezTo>
                    <a:pt x="9" y="20"/>
                    <a:pt x="7" y="21"/>
                    <a:pt x="7" y="21"/>
                  </a:cubicBezTo>
                  <a:cubicBezTo>
                    <a:pt x="7" y="21"/>
                    <a:pt x="6" y="20"/>
                    <a:pt x="6" y="2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8" y="16"/>
                    <a:pt x="9" y="16"/>
                  </a:cubicBezTo>
                  <a:cubicBezTo>
                    <a:pt x="15" y="16"/>
                    <a:pt x="20" y="17"/>
                    <a:pt x="27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4" y="17"/>
                    <a:pt x="54" y="14"/>
                    <a:pt x="54" y="13"/>
                  </a:cubicBezTo>
                  <a:cubicBezTo>
                    <a:pt x="54" y="11"/>
                    <a:pt x="53" y="3"/>
                    <a:pt x="53" y="1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5" y="0"/>
                    <a:pt x="66" y="3"/>
                    <a:pt x="66" y="5"/>
                  </a:cubicBezTo>
                  <a:cubicBezTo>
                    <a:pt x="66" y="6"/>
                    <a:pt x="63" y="9"/>
                    <a:pt x="63" y="10"/>
                  </a:cubicBezTo>
                  <a:cubicBezTo>
                    <a:pt x="63" y="11"/>
                    <a:pt x="63" y="13"/>
                    <a:pt x="63" y="14"/>
                  </a:cubicBezTo>
                  <a:cubicBezTo>
                    <a:pt x="63" y="15"/>
                    <a:pt x="63" y="17"/>
                    <a:pt x="66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4" y="17"/>
                    <a:pt x="95" y="17"/>
                    <a:pt x="97" y="14"/>
                  </a:cubicBezTo>
                  <a:cubicBezTo>
                    <a:pt x="100" y="10"/>
                    <a:pt x="100" y="10"/>
                    <a:pt x="102" y="10"/>
                  </a:cubicBezTo>
                  <a:cubicBezTo>
                    <a:pt x="102" y="10"/>
                    <a:pt x="114" y="17"/>
                    <a:pt x="114" y="18"/>
                  </a:cubicBezTo>
                  <a:cubicBezTo>
                    <a:pt x="114" y="20"/>
                    <a:pt x="111" y="20"/>
                    <a:pt x="107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3" y="20"/>
                    <a:pt x="63" y="21"/>
                    <a:pt x="62" y="28"/>
                  </a:cubicBezTo>
                  <a:cubicBezTo>
                    <a:pt x="62" y="29"/>
                    <a:pt x="63" y="31"/>
                    <a:pt x="65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3" y="31"/>
                    <a:pt x="84" y="31"/>
                    <a:pt x="85" y="29"/>
                  </a:cubicBezTo>
                  <a:cubicBezTo>
                    <a:pt x="87" y="27"/>
                    <a:pt x="88" y="26"/>
                    <a:pt x="89" y="26"/>
                  </a:cubicBezTo>
                  <a:cubicBezTo>
                    <a:pt x="90" y="26"/>
                    <a:pt x="97" y="31"/>
                    <a:pt x="97" y="33"/>
                  </a:cubicBezTo>
                  <a:cubicBezTo>
                    <a:pt x="97" y="33"/>
                    <a:pt x="97" y="34"/>
                    <a:pt x="95" y="35"/>
                  </a:cubicBezTo>
                  <a:cubicBezTo>
                    <a:pt x="94" y="36"/>
                    <a:pt x="94" y="37"/>
                    <a:pt x="94" y="38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2"/>
                    <a:pt x="92" y="55"/>
                    <a:pt x="88" y="55"/>
                  </a:cubicBezTo>
                  <a:cubicBezTo>
                    <a:pt x="85" y="55"/>
                    <a:pt x="85" y="54"/>
                    <a:pt x="84" y="51"/>
                  </a:cubicBezTo>
                  <a:cubicBezTo>
                    <a:pt x="84" y="49"/>
                    <a:pt x="82" y="49"/>
                    <a:pt x="82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2" y="49"/>
                    <a:pt x="62" y="51"/>
                    <a:pt x="62" y="55"/>
                  </a:cubicBezTo>
                  <a:cubicBezTo>
                    <a:pt x="62" y="58"/>
                    <a:pt x="62" y="60"/>
                    <a:pt x="65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7" y="60"/>
                    <a:pt x="88" y="59"/>
                    <a:pt x="89" y="58"/>
                  </a:cubicBezTo>
                  <a:cubicBezTo>
                    <a:pt x="91" y="56"/>
                    <a:pt x="92" y="55"/>
                    <a:pt x="93" y="55"/>
                  </a:cubicBezTo>
                  <a:cubicBezTo>
                    <a:pt x="94" y="55"/>
                    <a:pt x="102" y="60"/>
                    <a:pt x="102" y="62"/>
                  </a:cubicBezTo>
                  <a:cubicBezTo>
                    <a:pt x="102" y="62"/>
                    <a:pt x="101" y="63"/>
                    <a:pt x="99" y="65"/>
                  </a:cubicBezTo>
                  <a:cubicBezTo>
                    <a:pt x="98" y="66"/>
                    <a:pt x="98" y="67"/>
                    <a:pt x="98" y="71"/>
                  </a:cubicBezTo>
                  <a:cubicBezTo>
                    <a:pt x="98" y="72"/>
                    <a:pt x="98" y="73"/>
                    <a:pt x="100" y="73"/>
                  </a:cubicBezTo>
                  <a:cubicBezTo>
                    <a:pt x="101" y="73"/>
                    <a:pt x="102" y="72"/>
                    <a:pt x="103" y="71"/>
                  </a:cubicBezTo>
                  <a:cubicBezTo>
                    <a:pt x="105" y="68"/>
                    <a:pt x="105" y="67"/>
                    <a:pt x="107" y="67"/>
                  </a:cubicBezTo>
                  <a:cubicBezTo>
                    <a:pt x="108" y="67"/>
                    <a:pt x="116" y="73"/>
                    <a:pt x="116" y="75"/>
                  </a:cubicBezTo>
                  <a:cubicBezTo>
                    <a:pt x="116" y="77"/>
                    <a:pt x="114" y="77"/>
                    <a:pt x="11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98" y="77"/>
                    <a:pt x="98" y="79"/>
                    <a:pt x="98" y="81"/>
                  </a:cubicBezTo>
                  <a:cubicBezTo>
                    <a:pt x="98" y="83"/>
                    <a:pt x="99" y="92"/>
                    <a:pt x="99" y="93"/>
                  </a:cubicBezTo>
                  <a:cubicBezTo>
                    <a:pt x="99" y="100"/>
                    <a:pt x="93" y="100"/>
                    <a:pt x="92" y="100"/>
                  </a:cubicBezTo>
                  <a:cubicBezTo>
                    <a:pt x="89" y="100"/>
                    <a:pt x="89" y="98"/>
                    <a:pt x="88" y="94"/>
                  </a:cubicBezTo>
                  <a:cubicBezTo>
                    <a:pt x="88" y="92"/>
                    <a:pt x="87" y="91"/>
                    <a:pt x="8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3" y="91"/>
                    <a:pt x="63" y="93"/>
                    <a:pt x="63" y="96"/>
                  </a:cubicBezTo>
                  <a:cubicBezTo>
                    <a:pt x="63" y="97"/>
                    <a:pt x="63" y="103"/>
                    <a:pt x="63" y="104"/>
                  </a:cubicBezTo>
                  <a:cubicBezTo>
                    <a:pt x="63" y="107"/>
                    <a:pt x="63" y="113"/>
                    <a:pt x="57" y="115"/>
                  </a:cubicBezTo>
                  <a:cubicBezTo>
                    <a:pt x="55" y="115"/>
                    <a:pt x="52" y="116"/>
                    <a:pt x="50" y="116"/>
                  </a:cubicBezTo>
                  <a:cubicBezTo>
                    <a:pt x="50" y="116"/>
                    <a:pt x="49" y="116"/>
                    <a:pt x="49" y="114"/>
                  </a:cubicBezTo>
                  <a:cubicBezTo>
                    <a:pt x="48" y="112"/>
                    <a:pt x="46" y="109"/>
                    <a:pt x="38" y="107"/>
                  </a:cubicBezTo>
                  <a:cubicBezTo>
                    <a:pt x="37" y="106"/>
                    <a:pt x="34" y="105"/>
                    <a:pt x="34" y="104"/>
                  </a:cubicBezTo>
                  <a:cubicBezTo>
                    <a:pt x="34" y="104"/>
                    <a:pt x="35" y="104"/>
                    <a:pt x="36" y="104"/>
                  </a:cubicBezTo>
                  <a:cubicBezTo>
                    <a:pt x="37" y="104"/>
                    <a:pt x="45" y="105"/>
                    <a:pt x="46" y="105"/>
                  </a:cubicBezTo>
                  <a:cubicBezTo>
                    <a:pt x="54" y="105"/>
                    <a:pt x="54" y="104"/>
                    <a:pt x="54" y="94"/>
                  </a:cubicBezTo>
                  <a:cubicBezTo>
                    <a:pt x="54" y="93"/>
                    <a:pt x="54" y="91"/>
                    <a:pt x="51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28" y="91"/>
                    <a:pt x="22" y="92"/>
                    <a:pt x="21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8" y="92"/>
                    <a:pt x="17" y="92"/>
                    <a:pt x="17" y="91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14" y="88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5" y="87"/>
                    <a:pt x="19" y="87"/>
                    <a:pt x="20" y="87"/>
                  </a:cubicBezTo>
                  <a:cubicBezTo>
                    <a:pt x="26" y="88"/>
                    <a:pt x="32" y="88"/>
                    <a:pt x="38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4" y="88"/>
                    <a:pt x="54" y="87"/>
                    <a:pt x="54" y="81"/>
                  </a:cubicBezTo>
                  <a:cubicBezTo>
                    <a:pt x="54" y="79"/>
                    <a:pt x="54" y="77"/>
                    <a:pt x="51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11" y="77"/>
                    <a:pt x="8" y="77"/>
                    <a:pt x="6" y="77"/>
                  </a:cubicBezTo>
                  <a:cubicBezTo>
                    <a:pt x="6" y="77"/>
                    <a:pt x="4" y="77"/>
                    <a:pt x="4" y="77"/>
                  </a:cubicBezTo>
                  <a:cubicBezTo>
                    <a:pt x="3" y="77"/>
                    <a:pt x="3" y="77"/>
                    <a:pt x="3" y="7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2"/>
                    <a:pt x="5" y="73"/>
                    <a:pt x="6" y="73"/>
                  </a:cubicBezTo>
                  <a:cubicBezTo>
                    <a:pt x="12" y="73"/>
                    <a:pt x="17" y="73"/>
                    <a:pt x="23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4" y="73"/>
                    <a:pt x="54" y="72"/>
                    <a:pt x="54" y="68"/>
                  </a:cubicBezTo>
                  <a:cubicBezTo>
                    <a:pt x="54" y="65"/>
                    <a:pt x="54" y="63"/>
                    <a:pt x="51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22" y="63"/>
                    <a:pt x="18" y="63"/>
                    <a:pt x="17" y="63"/>
                  </a:cubicBezTo>
                  <a:cubicBezTo>
                    <a:pt x="17" y="63"/>
                    <a:pt x="15" y="64"/>
                    <a:pt x="15" y="64"/>
                  </a:cubicBezTo>
                  <a:cubicBezTo>
                    <a:pt x="14" y="64"/>
                    <a:pt x="14" y="64"/>
                    <a:pt x="13" y="63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0" y="59"/>
                    <a:pt x="10" y="59"/>
                  </a:cubicBezTo>
                  <a:cubicBezTo>
                    <a:pt x="10" y="59"/>
                    <a:pt x="11" y="59"/>
                    <a:pt x="11" y="59"/>
                  </a:cubicBezTo>
                  <a:cubicBezTo>
                    <a:pt x="12" y="59"/>
                    <a:pt x="16" y="59"/>
                    <a:pt x="17" y="59"/>
                  </a:cubicBezTo>
                  <a:cubicBezTo>
                    <a:pt x="23" y="60"/>
                    <a:pt x="28" y="60"/>
                    <a:pt x="34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0"/>
                    <a:pt x="54" y="58"/>
                    <a:pt x="54" y="53"/>
                  </a:cubicBezTo>
                  <a:cubicBezTo>
                    <a:pt x="54" y="51"/>
                    <a:pt x="54" y="49"/>
                    <a:pt x="51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2" y="49"/>
                    <a:pt x="32" y="50"/>
                    <a:pt x="31" y="52"/>
                  </a:cubicBezTo>
                  <a:cubicBezTo>
                    <a:pt x="31" y="54"/>
                    <a:pt x="28" y="56"/>
                    <a:pt x="25" y="56"/>
                  </a:cubicBezTo>
                  <a:cubicBezTo>
                    <a:pt x="22" y="56"/>
                    <a:pt x="22" y="54"/>
                    <a:pt x="22" y="52"/>
                  </a:cubicBezTo>
                  <a:cubicBezTo>
                    <a:pt x="22" y="51"/>
                    <a:pt x="22" y="43"/>
                    <a:pt x="22" y="41"/>
                  </a:cubicBezTo>
                  <a:cubicBezTo>
                    <a:pt x="22" y="40"/>
                    <a:pt x="22" y="32"/>
                    <a:pt x="22" y="30"/>
                  </a:cubicBezTo>
                  <a:cubicBezTo>
                    <a:pt x="22" y="29"/>
                    <a:pt x="22" y="27"/>
                    <a:pt x="22" y="26"/>
                  </a:cubicBezTo>
                  <a:cubicBezTo>
                    <a:pt x="22" y="26"/>
                    <a:pt x="22" y="25"/>
                    <a:pt x="22" y="25"/>
                  </a:cubicBezTo>
                  <a:cubicBezTo>
                    <a:pt x="24" y="25"/>
                    <a:pt x="31" y="30"/>
                    <a:pt x="32" y="30"/>
                  </a:cubicBezTo>
                  <a:cubicBezTo>
                    <a:pt x="33" y="31"/>
                    <a:pt x="35" y="31"/>
                    <a:pt x="38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4" y="31"/>
                    <a:pt x="54" y="30"/>
                    <a:pt x="54" y="24"/>
                  </a:cubicBezTo>
                  <a:cubicBezTo>
                    <a:pt x="54" y="22"/>
                    <a:pt x="54" y="20"/>
                    <a:pt x="52" y="20"/>
                  </a:cubicBezTo>
                  <a:lnTo>
                    <a:pt x="26" y="20"/>
                  </a:lnTo>
                  <a:close/>
                  <a:moveTo>
                    <a:pt x="51" y="46"/>
                  </a:moveTo>
                  <a:cubicBezTo>
                    <a:pt x="54" y="46"/>
                    <a:pt x="54" y="44"/>
                    <a:pt x="54" y="40"/>
                  </a:cubicBezTo>
                  <a:cubicBezTo>
                    <a:pt x="54" y="36"/>
                    <a:pt x="54" y="34"/>
                    <a:pt x="51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4"/>
                    <a:pt x="31" y="36"/>
                    <a:pt x="31" y="40"/>
                  </a:cubicBezTo>
                  <a:cubicBezTo>
                    <a:pt x="31" y="45"/>
                    <a:pt x="31" y="46"/>
                    <a:pt x="34" y="46"/>
                  </a:cubicBezTo>
                  <a:lnTo>
                    <a:pt x="51" y="46"/>
                  </a:lnTo>
                  <a:close/>
                  <a:moveTo>
                    <a:pt x="65" y="34"/>
                  </a:moveTo>
                  <a:cubicBezTo>
                    <a:pt x="62" y="34"/>
                    <a:pt x="62" y="37"/>
                    <a:pt x="62" y="39"/>
                  </a:cubicBezTo>
                  <a:cubicBezTo>
                    <a:pt x="62" y="44"/>
                    <a:pt x="62" y="46"/>
                    <a:pt x="65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6"/>
                    <a:pt x="85" y="44"/>
                    <a:pt x="85" y="39"/>
                  </a:cubicBezTo>
                  <a:cubicBezTo>
                    <a:pt x="85" y="37"/>
                    <a:pt x="85" y="34"/>
                    <a:pt x="82" y="34"/>
                  </a:cubicBezTo>
                  <a:lnTo>
                    <a:pt x="65" y="34"/>
                  </a:lnTo>
                  <a:close/>
                  <a:moveTo>
                    <a:pt x="86" y="73"/>
                  </a:moveTo>
                  <a:cubicBezTo>
                    <a:pt x="89" y="73"/>
                    <a:pt x="89" y="72"/>
                    <a:pt x="89" y="67"/>
                  </a:cubicBezTo>
                  <a:cubicBezTo>
                    <a:pt x="89" y="65"/>
                    <a:pt x="89" y="63"/>
                    <a:pt x="87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2" y="63"/>
                    <a:pt x="62" y="65"/>
                    <a:pt x="62" y="67"/>
                  </a:cubicBezTo>
                  <a:cubicBezTo>
                    <a:pt x="62" y="72"/>
                    <a:pt x="62" y="73"/>
                    <a:pt x="65" y="73"/>
                  </a:cubicBezTo>
                  <a:lnTo>
                    <a:pt x="86" y="73"/>
                  </a:lnTo>
                  <a:close/>
                  <a:moveTo>
                    <a:pt x="65" y="77"/>
                  </a:moveTo>
                  <a:cubicBezTo>
                    <a:pt x="62" y="77"/>
                    <a:pt x="62" y="79"/>
                    <a:pt x="62" y="80"/>
                  </a:cubicBezTo>
                  <a:cubicBezTo>
                    <a:pt x="62" y="87"/>
                    <a:pt x="62" y="88"/>
                    <a:pt x="6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9" y="88"/>
                    <a:pt x="89" y="87"/>
                    <a:pt x="89" y="81"/>
                  </a:cubicBezTo>
                  <a:cubicBezTo>
                    <a:pt x="89" y="79"/>
                    <a:pt x="89" y="77"/>
                    <a:pt x="86" y="77"/>
                  </a:cubicBezTo>
                  <a:lnTo>
                    <a:pt x="65" y="77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37"/>
            <p:cNvSpPr>
              <a:spLocks noEditPoints="1"/>
            </p:cNvSpPr>
            <p:nvPr userDrawn="1"/>
          </p:nvSpPr>
          <p:spPr bwMode="gray">
            <a:xfrm>
              <a:off x="2670175" y="4349750"/>
              <a:ext cx="101600" cy="103187"/>
            </a:xfrm>
            <a:custGeom>
              <a:avLst/>
              <a:gdLst>
                <a:gd name="T0" fmla="*/ 97 w 115"/>
                <a:gd name="T1" fmla="*/ 22 h 116"/>
                <a:gd name="T2" fmla="*/ 111 w 115"/>
                <a:gd name="T3" fmla="*/ 23 h 116"/>
                <a:gd name="T4" fmla="*/ 108 w 115"/>
                <a:gd name="T5" fmla="*/ 29 h 116"/>
                <a:gd name="T6" fmla="*/ 7 w 115"/>
                <a:gd name="T7" fmla="*/ 29 h 116"/>
                <a:gd name="T8" fmla="*/ 3 w 115"/>
                <a:gd name="T9" fmla="*/ 29 h 116"/>
                <a:gd name="T10" fmla="*/ 0 w 115"/>
                <a:gd name="T11" fmla="*/ 25 h 116"/>
                <a:gd name="T12" fmla="*/ 6 w 115"/>
                <a:gd name="T13" fmla="*/ 25 h 116"/>
                <a:gd name="T14" fmla="*/ 60 w 115"/>
                <a:gd name="T15" fmla="*/ 25 h 116"/>
                <a:gd name="T16" fmla="*/ 77 w 115"/>
                <a:gd name="T17" fmla="*/ 1 h 116"/>
                <a:gd name="T18" fmla="*/ 90 w 115"/>
                <a:gd name="T19" fmla="*/ 10 h 116"/>
                <a:gd name="T20" fmla="*/ 79 w 115"/>
                <a:gd name="T21" fmla="*/ 18 h 116"/>
                <a:gd name="T22" fmla="*/ 76 w 115"/>
                <a:gd name="T23" fmla="*/ 25 h 116"/>
                <a:gd name="T24" fmla="*/ 25 w 115"/>
                <a:gd name="T25" fmla="*/ 83 h 116"/>
                <a:gd name="T26" fmla="*/ 21 w 115"/>
                <a:gd name="T27" fmla="*/ 96 h 116"/>
                <a:gd name="T28" fmla="*/ 13 w 115"/>
                <a:gd name="T29" fmla="*/ 114 h 116"/>
                <a:gd name="T30" fmla="*/ 12 w 115"/>
                <a:gd name="T31" fmla="*/ 99 h 116"/>
                <a:gd name="T32" fmla="*/ 12 w 115"/>
                <a:gd name="T33" fmla="*/ 45 h 116"/>
                <a:gd name="T34" fmla="*/ 13 w 115"/>
                <a:gd name="T35" fmla="*/ 37 h 116"/>
                <a:gd name="T36" fmla="*/ 24 w 115"/>
                <a:gd name="T37" fmla="*/ 41 h 116"/>
                <a:gd name="T38" fmla="*/ 44 w 115"/>
                <a:gd name="T39" fmla="*/ 40 h 116"/>
                <a:gd name="T40" fmla="*/ 56 w 115"/>
                <a:gd name="T41" fmla="*/ 44 h 116"/>
                <a:gd name="T42" fmla="*/ 52 w 115"/>
                <a:gd name="T43" fmla="*/ 57 h 116"/>
                <a:gd name="T44" fmla="*/ 42 w 115"/>
                <a:gd name="T45" fmla="*/ 116 h 116"/>
                <a:gd name="T46" fmla="*/ 39 w 115"/>
                <a:gd name="T47" fmla="*/ 110 h 116"/>
                <a:gd name="T48" fmla="*/ 25 w 115"/>
                <a:gd name="T49" fmla="*/ 103 h 116"/>
                <a:gd name="T50" fmla="*/ 40 w 115"/>
                <a:gd name="T51" fmla="*/ 104 h 116"/>
                <a:gd name="T52" fmla="*/ 43 w 115"/>
                <a:gd name="T53" fmla="*/ 88 h 116"/>
                <a:gd name="T54" fmla="*/ 25 w 115"/>
                <a:gd name="T55" fmla="*/ 83 h 116"/>
                <a:gd name="T56" fmla="*/ 21 w 115"/>
                <a:gd name="T57" fmla="*/ 72 h 116"/>
                <a:gd name="T58" fmla="*/ 40 w 115"/>
                <a:gd name="T59" fmla="*/ 80 h 116"/>
                <a:gd name="T60" fmla="*/ 40 w 115"/>
                <a:gd name="T61" fmla="*/ 63 h 116"/>
                <a:gd name="T62" fmla="*/ 40 w 115"/>
                <a:gd name="T63" fmla="*/ 60 h 116"/>
                <a:gd name="T64" fmla="*/ 40 w 115"/>
                <a:gd name="T65" fmla="*/ 44 h 116"/>
                <a:gd name="T66" fmla="*/ 21 w 115"/>
                <a:gd name="T67" fmla="*/ 48 h 116"/>
                <a:gd name="T68" fmla="*/ 40 w 115"/>
                <a:gd name="T69" fmla="*/ 60 h 116"/>
                <a:gd name="T70" fmla="*/ 35 w 115"/>
                <a:gd name="T71" fmla="*/ 18 h 116"/>
                <a:gd name="T72" fmla="*/ 22 w 115"/>
                <a:gd name="T73" fmla="*/ 3 h 116"/>
                <a:gd name="T74" fmla="*/ 46 w 115"/>
                <a:gd name="T75" fmla="*/ 17 h 116"/>
                <a:gd name="T76" fmla="*/ 77 w 115"/>
                <a:gd name="T77" fmla="*/ 42 h 116"/>
                <a:gd name="T78" fmla="*/ 79 w 115"/>
                <a:gd name="T79" fmla="*/ 48 h 116"/>
                <a:gd name="T80" fmla="*/ 77 w 115"/>
                <a:gd name="T81" fmla="*/ 93 h 116"/>
                <a:gd name="T82" fmla="*/ 71 w 115"/>
                <a:gd name="T83" fmla="*/ 99 h 116"/>
                <a:gd name="T84" fmla="*/ 69 w 115"/>
                <a:gd name="T85" fmla="*/ 86 h 116"/>
                <a:gd name="T86" fmla="*/ 68 w 115"/>
                <a:gd name="T87" fmla="*/ 44 h 116"/>
                <a:gd name="T88" fmla="*/ 69 w 115"/>
                <a:gd name="T89" fmla="*/ 40 h 116"/>
                <a:gd name="T90" fmla="*/ 77 w 115"/>
                <a:gd name="T91" fmla="*/ 42 h 116"/>
                <a:gd name="T92" fmla="*/ 93 w 115"/>
                <a:gd name="T93" fmla="*/ 34 h 116"/>
                <a:gd name="T94" fmla="*/ 105 w 115"/>
                <a:gd name="T95" fmla="*/ 40 h 116"/>
                <a:gd name="T96" fmla="*/ 101 w 115"/>
                <a:gd name="T97" fmla="*/ 66 h 116"/>
                <a:gd name="T98" fmla="*/ 99 w 115"/>
                <a:gd name="T99" fmla="*/ 112 h 116"/>
                <a:gd name="T100" fmla="*/ 88 w 115"/>
                <a:gd name="T101" fmla="*/ 113 h 116"/>
                <a:gd name="T102" fmla="*/ 73 w 115"/>
                <a:gd name="T103" fmla="*/ 104 h 116"/>
                <a:gd name="T104" fmla="*/ 78 w 115"/>
                <a:gd name="T105" fmla="*/ 104 h 116"/>
                <a:gd name="T106" fmla="*/ 93 w 115"/>
                <a:gd name="T107" fmla="*/ 90 h 116"/>
                <a:gd name="T108" fmla="*/ 92 w 115"/>
                <a:gd name="T109" fmla="*/ 3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116">
                  <a:moveTo>
                    <a:pt x="90" y="25"/>
                  </a:moveTo>
                  <a:cubicBezTo>
                    <a:pt x="94" y="25"/>
                    <a:pt x="95" y="25"/>
                    <a:pt x="97" y="22"/>
                  </a:cubicBezTo>
                  <a:cubicBezTo>
                    <a:pt x="101" y="18"/>
                    <a:pt x="101" y="17"/>
                    <a:pt x="103" y="17"/>
                  </a:cubicBezTo>
                  <a:cubicBezTo>
                    <a:pt x="104" y="17"/>
                    <a:pt x="106" y="19"/>
                    <a:pt x="111" y="23"/>
                  </a:cubicBezTo>
                  <a:cubicBezTo>
                    <a:pt x="113" y="25"/>
                    <a:pt x="115" y="27"/>
                    <a:pt x="115" y="27"/>
                  </a:cubicBezTo>
                  <a:cubicBezTo>
                    <a:pt x="115" y="29"/>
                    <a:pt x="112" y="29"/>
                    <a:pt x="108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1" y="29"/>
                    <a:pt x="12" y="29"/>
                    <a:pt x="7" y="29"/>
                  </a:cubicBezTo>
                  <a:cubicBezTo>
                    <a:pt x="7" y="29"/>
                    <a:pt x="5" y="29"/>
                    <a:pt x="5" y="29"/>
                  </a:cubicBezTo>
                  <a:cubicBezTo>
                    <a:pt x="4" y="29"/>
                    <a:pt x="4" y="29"/>
                    <a:pt x="3" y="2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6" y="25"/>
                    <a:pt x="6" y="25"/>
                  </a:cubicBezTo>
                  <a:cubicBezTo>
                    <a:pt x="12" y="25"/>
                    <a:pt x="18" y="25"/>
                    <a:pt x="24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5" y="25"/>
                    <a:pt x="66" y="25"/>
                    <a:pt x="73" y="12"/>
                  </a:cubicBezTo>
                  <a:cubicBezTo>
                    <a:pt x="75" y="8"/>
                    <a:pt x="77" y="5"/>
                    <a:pt x="77" y="1"/>
                  </a:cubicBezTo>
                  <a:cubicBezTo>
                    <a:pt x="77" y="1"/>
                    <a:pt x="77" y="0"/>
                    <a:pt x="78" y="0"/>
                  </a:cubicBezTo>
                  <a:cubicBezTo>
                    <a:pt x="79" y="0"/>
                    <a:pt x="90" y="8"/>
                    <a:pt x="90" y="10"/>
                  </a:cubicBezTo>
                  <a:cubicBezTo>
                    <a:pt x="90" y="11"/>
                    <a:pt x="89" y="11"/>
                    <a:pt x="86" y="12"/>
                  </a:cubicBezTo>
                  <a:cubicBezTo>
                    <a:pt x="84" y="13"/>
                    <a:pt x="84" y="14"/>
                    <a:pt x="79" y="18"/>
                  </a:cubicBezTo>
                  <a:cubicBezTo>
                    <a:pt x="78" y="19"/>
                    <a:pt x="73" y="24"/>
                    <a:pt x="73" y="25"/>
                  </a:cubicBezTo>
                  <a:cubicBezTo>
                    <a:pt x="73" y="25"/>
                    <a:pt x="74" y="25"/>
                    <a:pt x="76" y="25"/>
                  </a:cubicBezTo>
                  <a:lnTo>
                    <a:pt x="90" y="25"/>
                  </a:lnTo>
                  <a:close/>
                  <a:moveTo>
                    <a:pt x="25" y="83"/>
                  </a:moveTo>
                  <a:cubicBezTo>
                    <a:pt x="23" y="83"/>
                    <a:pt x="22" y="83"/>
                    <a:pt x="21" y="86"/>
                  </a:cubicBezTo>
                  <a:cubicBezTo>
                    <a:pt x="21" y="86"/>
                    <a:pt x="21" y="91"/>
                    <a:pt x="21" y="96"/>
                  </a:cubicBezTo>
                  <a:cubicBezTo>
                    <a:pt x="21" y="98"/>
                    <a:pt x="21" y="106"/>
                    <a:pt x="21" y="107"/>
                  </a:cubicBezTo>
                  <a:cubicBezTo>
                    <a:pt x="21" y="112"/>
                    <a:pt x="17" y="114"/>
                    <a:pt x="13" y="114"/>
                  </a:cubicBezTo>
                  <a:cubicBezTo>
                    <a:pt x="12" y="114"/>
                    <a:pt x="11" y="113"/>
                    <a:pt x="11" y="111"/>
                  </a:cubicBezTo>
                  <a:cubicBezTo>
                    <a:pt x="11" y="110"/>
                    <a:pt x="12" y="101"/>
                    <a:pt x="12" y="99"/>
                  </a:cubicBezTo>
                  <a:cubicBezTo>
                    <a:pt x="12" y="90"/>
                    <a:pt x="13" y="74"/>
                    <a:pt x="13" y="59"/>
                  </a:cubicBezTo>
                  <a:cubicBezTo>
                    <a:pt x="13" y="52"/>
                    <a:pt x="13" y="48"/>
                    <a:pt x="12" y="45"/>
                  </a:cubicBezTo>
                  <a:cubicBezTo>
                    <a:pt x="12" y="44"/>
                    <a:pt x="12" y="39"/>
                    <a:pt x="12" y="38"/>
                  </a:cubicBezTo>
                  <a:cubicBezTo>
                    <a:pt x="12" y="37"/>
                    <a:pt x="12" y="37"/>
                    <a:pt x="13" y="37"/>
                  </a:cubicBezTo>
                  <a:cubicBezTo>
                    <a:pt x="15" y="37"/>
                    <a:pt x="15" y="37"/>
                    <a:pt x="19" y="40"/>
                  </a:cubicBezTo>
                  <a:cubicBezTo>
                    <a:pt x="21" y="41"/>
                    <a:pt x="22" y="41"/>
                    <a:pt x="24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2" y="41"/>
                    <a:pt x="43" y="41"/>
                    <a:pt x="44" y="40"/>
                  </a:cubicBezTo>
                  <a:cubicBezTo>
                    <a:pt x="45" y="40"/>
                    <a:pt x="48" y="36"/>
                    <a:pt x="49" y="36"/>
                  </a:cubicBezTo>
                  <a:cubicBezTo>
                    <a:pt x="50" y="36"/>
                    <a:pt x="56" y="41"/>
                    <a:pt x="56" y="44"/>
                  </a:cubicBezTo>
                  <a:cubicBezTo>
                    <a:pt x="56" y="44"/>
                    <a:pt x="56" y="45"/>
                    <a:pt x="53" y="48"/>
                  </a:cubicBezTo>
                  <a:cubicBezTo>
                    <a:pt x="52" y="49"/>
                    <a:pt x="52" y="51"/>
                    <a:pt x="52" y="57"/>
                  </a:cubicBezTo>
                  <a:cubicBezTo>
                    <a:pt x="52" y="63"/>
                    <a:pt x="52" y="96"/>
                    <a:pt x="52" y="104"/>
                  </a:cubicBezTo>
                  <a:cubicBezTo>
                    <a:pt x="52" y="115"/>
                    <a:pt x="44" y="116"/>
                    <a:pt x="42" y="116"/>
                  </a:cubicBezTo>
                  <a:cubicBezTo>
                    <a:pt x="42" y="116"/>
                    <a:pt x="40" y="116"/>
                    <a:pt x="40" y="115"/>
                  </a:cubicBezTo>
                  <a:cubicBezTo>
                    <a:pt x="40" y="115"/>
                    <a:pt x="39" y="111"/>
                    <a:pt x="39" y="110"/>
                  </a:cubicBezTo>
                  <a:cubicBezTo>
                    <a:pt x="38" y="109"/>
                    <a:pt x="30" y="105"/>
                    <a:pt x="27" y="104"/>
                  </a:cubicBezTo>
                  <a:cubicBezTo>
                    <a:pt x="26" y="104"/>
                    <a:pt x="25" y="103"/>
                    <a:pt x="25" y="103"/>
                  </a:cubicBezTo>
                  <a:cubicBezTo>
                    <a:pt x="25" y="102"/>
                    <a:pt x="26" y="102"/>
                    <a:pt x="26" y="102"/>
                  </a:cubicBezTo>
                  <a:cubicBezTo>
                    <a:pt x="28" y="102"/>
                    <a:pt x="38" y="104"/>
                    <a:pt x="40" y="104"/>
                  </a:cubicBezTo>
                  <a:cubicBezTo>
                    <a:pt x="43" y="104"/>
                    <a:pt x="43" y="102"/>
                    <a:pt x="43" y="100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6"/>
                    <a:pt x="43" y="83"/>
                    <a:pt x="40" y="83"/>
                  </a:cubicBezTo>
                  <a:lnTo>
                    <a:pt x="25" y="83"/>
                  </a:lnTo>
                  <a:close/>
                  <a:moveTo>
                    <a:pt x="24" y="63"/>
                  </a:moveTo>
                  <a:cubicBezTo>
                    <a:pt x="21" y="63"/>
                    <a:pt x="21" y="65"/>
                    <a:pt x="21" y="72"/>
                  </a:cubicBezTo>
                  <a:cubicBezTo>
                    <a:pt x="21" y="78"/>
                    <a:pt x="21" y="80"/>
                    <a:pt x="2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4" y="80"/>
                    <a:pt x="44" y="78"/>
                    <a:pt x="44" y="71"/>
                  </a:cubicBezTo>
                  <a:cubicBezTo>
                    <a:pt x="44" y="65"/>
                    <a:pt x="44" y="63"/>
                    <a:pt x="40" y="63"/>
                  </a:cubicBezTo>
                  <a:lnTo>
                    <a:pt x="24" y="63"/>
                  </a:lnTo>
                  <a:close/>
                  <a:moveTo>
                    <a:pt x="40" y="60"/>
                  </a:moveTo>
                  <a:cubicBezTo>
                    <a:pt x="44" y="60"/>
                    <a:pt x="44" y="59"/>
                    <a:pt x="44" y="50"/>
                  </a:cubicBezTo>
                  <a:cubicBezTo>
                    <a:pt x="44" y="46"/>
                    <a:pt x="44" y="44"/>
                    <a:pt x="4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2" y="44"/>
                    <a:pt x="21" y="45"/>
                    <a:pt x="21" y="48"/>
                  </a:cubicBezTo>
                  <a:cubicBezTo>
                    <a:pt x="21" y="60"/>
                    <a:pt x="21" y="60"/>
                    <a:pt x="25" y="60"/>
                  </a:cubicBezTo>
                  <a:lnTo>
                    <a:pt x="40" y="60"/>
                  </a:lnTo>
                  <a:close/>
                  <a:moveTo>
                    <a:pt x="41" y="24"/>
                  </a:moveTo>
                  <a:cubicBezTo>
                    <a:pt x="38" y="24"/>
                    <a:pt x="37" y="22"/>
                    <a:pt x="35" y="18"/>
                  </a:cubicBezTo>
                  <a:cubicBezTo>
                    <a:pt x="32" y="12"/>
                    <a:pt x="27" y="7"/>
                    <a:pt x="25" y="5"/>
                  </a:cubicBezTo>
                  <a:cubicBezTo>
                    <a:pt x="23" y="4"/>
                    <a:pt x="22" y="3"/>
                    <a:pt x="22" y="3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30" y="2"/>
                    <a:pt x="46" y="9"/>
                    <a:pt x="46" y="17"/>
                  </a:cubicBezTo>
                  <a:cubicBezTo>
                    <a:pt x="46" y="23"/>
                    <a:pt x="42" y="24"/>
                    <a:pt x="41" y="24"/>
                  </a:cubicBezTo>
                  <a:close/>
                  <a:moveTo>
                    <a:pt x="77" y="42"/>
                  </a:moveTo>
                  <a:cubicBezTo>
                    <a:pt x="79" y="42"/>
                    <a:pt x="81" y="43"/>
                    <a:pt x="81" y="44"/>
                  </a:cubicBezTo>
                  <a:cubicBezTo>
                    <a:pt x="81" y="45"/>
                    <a:pt x="79" y="47"/>
                    <a:pt x="79" y="48"/>
                  </a:cubicBezTo>
                  <a:cubicBezTo>
                    <a:pt x="77" y="50"/>
                    <a:pt x="77" y="53"/>
                    <a:pt x="77" y="56"/>
                  </a:cubicBezTo>
                  <a:cubicBezTo>
                    <a:pt x="77" y="62"/>
                    <a:pt x="77" y="87"/>
                    <a:pt x="77" y="93"/>
                  </a:cubicBezTo>
                  <a:cubicBezTo>
                    <a:pt x="77" y="96"/>
                    <a:pt x="77" y="97"/>
                    <a:pt x="75" y="98"/>
                  </a:cubicBezTo>
                  <a:cubicBezTo>
                    <a:pt x="74" y="99"/>
                    <a:pt x="72" y="99"/>
                    <a:pt x="71" y="99"/>
                  </a:cubicBezTo>
                  <a:cubicBezTo>
                    <a:pt x="69" y="99"/>
                    <a:pt x="68" y="97"/>
                    <a:pt x="68" y="95"/>
                  </a:cubicBezTo>
                  <a:cubicBezTo>
                    <a:pt x="68" y="94"/>
                    <a:pt x="69" y="87"/>
                    <a:pt x="69" y="86"/>
                  </a:cubicBezTo>
                  <a:cubicBezTo>
                    <a:pt x="69" y="79"/>
                    <a:pt x="69" y="67"/>
                    <a:pt x="69" y="58"/>
                  </a:cubicBezTo>
                  <a:cubicBezTo>
                    <a:pt x="69" y="50"/>
                    <a:pt x="69" y="47"/>
                    <a:pt x="68" y="44"/>
                  </a:cubicBezTo>
                  <a:cubicBezTo>
                    <a:pt x="68" y="43"/>
                    <a:pt x="67" y="42"/>
                    <a:pt x="67" y="41"/>
                  </a:cubicBezTo>
                  <a:cubicBezTo>
                    <a:pt x="67" y="40"/>
                    <a:pt x="68" y="40"/>
                    <a:pt x="69" y="40"/>
                  </a:cubicBezTo>
                  <a:cubicBezTo>
                    <a:pt x="69" y="40"/>
                    <a:pt x="70" y="40"/>
                    <a:pt x="71" y="40"/>
                  </a:cubicBezTo>
                  <a:cubicBezTo>
                    <a:pt x="72" y="40"/>
                    <a:pt x="77" y="42"/>
                    <a:pt x="77" y="42"/>
                  </a:cubicBezTo>
                  <a:close/>
                  <a:moveTo>
                    <a:pt x="92" y="35"/>
                  </a:moveTo>
                  <a:cubicBezTo>
                    <a:pt x="92" y="34"/>
                    <a:pt x="92" y="34"/>
                    <a:pt x="93" y="34"/>
                  </a:cubicBezTo>
                  <a:cubicBezTo>
                    <a:pt x="93" y="34"/>
                    <a:pt x="94" y="34"/>
                    <a:pt x="95" y="34"/>
                  </a:cubicBezTo>
                  <a:cubicBezTo>
                    <a:pt x="100" y="36"/>
                    <a:pt x="105" y="37"/>
                    <a:pt x="105" y="40"/>
                  </a:cubicBezTo>
                  <a:cubicBezTo>
                    <a:pt x="105" y="40"/>
                    <a:pt x="103" y="43"/>
                    <a:pt x="102" y="44"/>
                  </a:cubicBezTo>
                  <a:cubicBezTo>
                    <a:pt x="102" y="45"/>
                    <a:pt x="101" y="64"/>
                    <a:pt x="101" y="66"/>
                  </a:cubicBezTo>
                  <a:cubicBezTo>
                    <a:pt x="101" y="71"/>
                    <a:pt x="102" y="98"/>
                    <a:pt x="102" y="100"/>
                  </a:cubicBezTo>
                  <a:cubicBezTo>
                    <a:pt x="102" y="106"/>
                    <a:pt x="101" y="109"/>
                    <a:pt x="99" y="112"/>
                  </a:cubicBezTo>
                  <a:cubicBezTo>
                    <a:pt x="96" y="115"/>
                    <a:pt x="92" y="116"/>
                    <a:pt x="90" y="116"/>
                  </a:cubicBezTo>
                  <a:cubicBezTo>
                    <a:pt x="89" y="116"/>
                    <a:pt x="89" y="116"/>
                    <a:pt x="88" y="113"/>
                  </a:cubicBezTo>
                  <a:cubicBezTo>
                    <a:pt x="88" y="110"/>
                    <a:pt x="84" y="109"/>
                    <a:pt x="76" y="106"/>
                  </a:cubicBezTo>
                  <a:cubicBezTo>
                    <a:pt x="73" y="105"/>
                    <a:pt x="73" y="105"/>
                    <a:pt x="73" y="104"/>
                  </a:cubicBezTo>
                  <a:cubicBezTo>
                    <a:pt x="73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81" y="105"/>
                    <a:pt x="84" y="105"/>
                    <a:pt x="89" y="105"/>
                  </a:cubicBezTo>
                  <a:cubicBezTo>
                    <a:pt x="93" y="105"/>
                    <a:pt x="93" y="105"/>
                    <a:pt x="93" y="90"/>
                  </a:cubicBezTo>
                  <a:cubicBezTo>
                    <a:pt x="93" y="83"/>
                    <a:pt x="93" y="46"/>
                    <a:pt x="92" y="40"/>
                  </a:cubicBezTo>
                  <a:cubicBezTo>
                    <a:pt x="92" y="39"/>
                    <a:pt x="92" y="36"/>
                    <a:pt x="92" y="3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38"/>
            <p:cNvSpPr>
              <a:spLocks noEditPoints="1"/>
            </p:cNvSpPr>
            <p:nvPr userDrawn="1"/>
          </p:nvSpPr>
          <p:spPr bwMode="gray">
            <a:xfrm>
              <a:off x="2790825" y="4362450"/>
              <a:ext cx="85725" cy="80962"/>
            </a:xfrm>
            <a:custGeom>
              <a:avLst/>
              <a:gdLst>
                <a:gd name="T0" fmla="*/ 49 w 98"/>
                <a:gd name="T1" fmla="*/ 6 h 91"/>
                <a:gd name="T2" fmla="*/ 49 w 98"/>
                <a:gd name="T3" fmla="*/ 8 h 91"/>
                <a:gd name="T4" fmla="*/ 51 w 98"/>
                <a:gd name="T5" fmla="*/ 22 h 91"/>
                <a:gd name="T6" fmla="*/ 37 w 98"/>
                <a:gd name="T7" fmla="*/ 59 h 91"/>
                <a:gd name="T8" fmla="*/ 16 w 98"/>
                <a:gd name="T9" fmla="*/ 78 h 91"/>
                <a:gd name="T10" fmla="*/ 0 w 98"/>
                <a:gd name="T11" fmla="*/ 49 h 91"/>
                <a:gd name="T12" fmla="*/ 14 w 98"/>
                <a:gd name="T13" fmla="*/ 16 h 91"/>
                <a:gd name="T14" fmla="*/ 55 w 98"/>
                <a:gd name="T15" fmla="*/ 0 h 91"/>
                <a:gd name="T16" fmla="*/ 75 w 98"/>
                <a:gd name="T17" fmla="*/ 4 h 91"/>
                <a:gd name="T18" fmla="*/ 98 w 98"/>
                <a:gd name="T19" fmla="*/ 41 h 91"/>
                <a:gd name="T20" fmla="*/ 65 w 98"/>
                <a:gd name="T21" fmla="*/ 86 h 91"/>
                <a:gd name="T22" fmla="*/ 44 w 98"/>
                <a:gd name="T23" fmla="*/ 91 h 91"/>
                <a:gd name="T24" fmla="*/ 43 w 98"/>
                <a:gd name="T25" fmla="*/ 90 h 91"/>
                <a:gd name="T26" fmla="*/ 46 w 98"/>
                <a:gd name="T27" fmla="*/ 88 h 91"/>
                <a:gd name="T28" fmla="*/ 87 w 98"/>
                <a:gd name="T29" fmla="*/ 40 h 91"/>
                <a:gd name="T30" fmla="*/ 52 w 98"/>
                <a:gd name="T31" fmla="*/ 5 h 91"/>
                <a:gd name="T32" fmla="*/ 49 w 98"/>
                <a:gd name="T33" fmla="*/ 6 h 91"/>
                <a:gd name="T34" fmla="*/ 8 w 98"/>
                <a:gd name="T35" fmla="*/ 46 h 91"/>
                <a:gd name="T36" fmla="*/ 19 w 98"/>
                <a:gd name="T37" fmla="*/ 65 h 91"/>
                <a:gd name="T38" fmla="*/ 34 w 98"/>
                <a:gd name="T39" fmla="*/ 51 h 91"/>
                <a:gd name="T40" fmla="*/ 47 w 98"/>
                <a:gd name="T41" fmla="*/ 13 h 91"/>
                <a:gd name="T42" fmla="*/ 45 w 98"/>
                <a:gd name="T43" fmla="*/ 5 h 91"/>
                <a:gd name="T44" fmla="*/ 8 w 98"/>
                <a:gd name="T4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1">
                  <a:moveTo>
                    <a:pt x="49" y="6"/>
                  </a:moveTo>
                  <a:cubicBezTo>
                    <a:pt x="49" y="7"/>
                    <a:pt x="49" y="7"/>
                    <a:pt x="49" y="8"/>
                  </a:cubicBezTo>
                  <a:cubicBezTo>
                    <a:pt x="50" y="12"/>
                    <a:pt x="51" y="16"/>
                    <a:pt x="51" y="22"/>
                  </a:cubicBezTo>
                  <a:cubicBezTo>
                    <a:pt x="51" y="30"/>
                    <a:pt x="49" y="42"/>
                    <a:pt x="37" y="59"/>
                  </a:cubicBezTo>
                  <a:cubicBezTo>
                    <a:pt x="27" y="75"/>
                    <a:pt x="21" y="78"/>
                    <a:pt x="16" y="78"/>
                  </a:cubicBezTo>
                  <a:cubicBezTo>
                    <a:pt x="7" y="78"/>
                    <a:pt x="0" y="65"/>
                    <a:pt x="0" y="49"/>
                  </a:cubicBezTo>
                  <a:cubicBezTo>
                    <a:pt x="0" y="42"/>
                    <a:pt x="1" y="29"/>
                    <a:pt x="14" y="16"/>
                  </a:cubicBezTo>
                  <a:cubicBezTo>
                    <a:pt x="30" y="0"/>
                    <a:pt x="47" y="0"/>
                    <a:pt x="55" y="0"/>
                  </a:cubicBezTo>
                  <a:cubicBezTo>
                    <a:pt x="66" y="0"/>
                    <a:pt x="72" y="2"/>
                    <a:pt x="75" y="4"/>
                  </a:cubicBezTo>
                  <a:cubicBezTo>
                    <a:pt x="89" y="11"/>
                    <a:pt x="98" y="24"/>
                    <a:pt x="98" y="41"/>
                  </a:cubicBezTo>
                  <a:cubicBezTo>
                    <a:pt x="98" y="58"/>
                    <a:pt x="88" y="78"/>
                    <a:pt x="65" y="86"/>
                  </a:cubicBezTo>
                  <a:cubicBezTo>
                    <a:pt x="54" y="90"/>
                    <a:pt x="46" y="91"/>
                    <a:pt x="44" y="91"/>
                  </a:cubicBezTo>
                  <a:cubicBezTo>
                    <a:pt x="43" y="91"/>
                    <a:pt x="43" y="91"/>
                    <a:pt x="43" y="90"/>
                  </a:cubicBezTo>
                  <a:cubicBezTo>
                    <a:pt x="43" y="90"/>
                    <a:pt x="43" y="89"/>
                    <a:pt x="46" y="88"/>
                  </a:cubicBezTo>
                  <a:cubicBezTo>
                    <a:pt x="59" y="83"/>
                    <a:pt x="87" y="72"/>
                    <a:pt x="87" y="40"/>
                  </a:cubicBezTo>
                  <a:cubicBezTo>
                    <a:pt x="87" y="35"/>
                    <a:pt x="87" y="5"/>
                    <a:pt x="52" y="5"/>
                  </a:cubicBezTo>
                  <a:cubicBezTo>
                    <a:pt x="49" y="5"/>
                    <a:pt x="49" y="6"/>
                    <a:pt x="49" y="6"/>
                  </a:cubicBezTo>
                  <a:close/>
                  <a:moveTo>
                    <a:pt x="8" y="46"/>
                  </a:moveTo>
                  <a:cubicBezTo>
                    <a:pt x="8" y="54"/>
                    <a:pt x="11" y="65"/>
                    <a:pt x="19" y="65"/>
                  </a:cubicBezTo>
                  <a:cubicBezTo>
                    <a:pt x="22" y="65"/>
                    <a:pt x="25" y="64"/>
                    <a:pt x="34" y="51"/>
                  </a:cubicBezTo>
                  <a:cubicBezTo>
                    <a:pt x="41" y="40"/>
                    <a:pt x="47" y="26"/>
                    <a:pt x="47" y="13"/>
                  </a:cubicBezTo>
                  <a:cubicBezTo>
                    <a:pt x="47" y="6"/>
                    <a:pt x="46" y="5"/>
                    <a:pt x="45" y="5"/>
                  </a:cubicBezTo>
                  <a:cubicBezTo>
                    <a:pt x="32" y="5"/>
                    <a:pt x="8" y="22"/>
                    <a:pt x="8" y="46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39"/>
            <p:cNvSpPr>
              <a:spLocks noEditPoints="1"/>
            </p:cNvSpPr>
            <p:nvPr userDrawn="1"/>
          </p:nvSpPr>
          <p:spPr bwMode="gray">
            <a:xfrm>
              <a:off x="2894013" y="4352925"/>
              <a:ext cx="106363" cy="100012"/>
            </a:xfrm>
            <a:custGeom>
              <a:avLst/>
              <a:gdLst>
                <a:gd name="T0" fmla="*/ 8 w 121"/>
                <a:gd name="T1" fmla="*/ 30 h 112"/>
                <a:gd name="T2" fmla="*/ 33 w 121"/>
                <a:gd name="T3" fmla="*/ 29 h 112"/>
                <a:gd name="T4" fmla="*/ 45 w 121"/>
                <a:gd name="T5" fmla="*/ 35 h 112"/>
                <a:gd name="T6" fmla="*/ 0 w 121"/>
                <a:gd name="T7" fmla="*/ 101 h 112"/>
                <a:gd name="T8" fmla="*/ 9 w 121"/>
                <a:gd name="T9" fmla="*/ 90 h 112"/>
                <a:gd name="T10" fmla="*/ 15 w 121"/>
                <a:gd name="T11" fmla="*/ 34 h 112"/>
                <a:gd name="T12" fmla="*/ 8 w 121"/>
                <a:gd name="T13" fmla="*/ 31 h 112"/>
                <a:gd name="T14" fmla="*/ 64 w 121"/>
                <a:gd name="T15" fmla="*/ 96 h 112"/>
                <a:gd name="T16" fmla="*/ 50 w 121"/>
                <a:gd name="T17" fmla="*/ 110 h 112"/>
                <a:gd name="T18" fmla="*/ 40 w 121"/>
                <a:gd name="T19" fmla="*/ 98 h 112"/>
                <a:gd name="T20" fmla="*/ 55 w 121"/>
                <a:gd name="T21" fmla="*/ 82 h 112"/>
                <a:gd name="T22" fmla="*/ 36 w 121"/>
                <a:gd name="T23" fmla="*/ 79 h 112"/>
                <a:gd name="T24" fmla="*/ 32 w 121"/>
                <a:gd name="T25" fmla="*/ 74 h 112"/>
                <a:gd name="T26" fmla="*/ 54 w 121"/>
                <a:gd name="T27" fmla="*/ 74 h 112"/>
                <a:gd name="T28" fmla="*/ 43 w 121"/>
                <a:gd name="T29" fmla="*/ 63 h 112"/>
                <a:gd name="T30" fmla="*/ 38 w 121"/>
                <a:gd name="T31" fmla="*/ 59 h 112"/>
                <a:gd name="T32" fmla="*/ 56 w 121"/>
                <a:gd name="T33" fmla="*/ 50 h 112"/>
                <a:gd name="T34" fmla="*/ 44 w 121"/>
                <a:gd name="T35" fmla="*/ 46 h 112"/>
                <a:gd name="T36" fmla="*/ 42 w 121"/>
                <a:gd name="T37" fmla="*/ 42 h 112"/>
                <a:gd name="T38" fmla="*/ 55 w 121"/>
                <a:gd name="T39" fmla="*/ 28 h 112"/>
                <a:gd name="T40" fmla="*/ 63 w 121"/>
                <a:gd name="T41" fmla="*/ 21 h 112"/>
                <a:gd name="T42" fmla="*/ 73 w 121"/>
                <a:gd name="T43" fmla="*/ 8 h 112"/>
                <a:gd name="T44" fmla="*/ 30 w 121"/>
                <a:gd name="T45" fmla="*/ 9 h 112"/>
                <a:gd name="T46" fmla="*/ 26 w 121"/>
                <a:gd name="T47" fmla="*/ 4 h 112"/>
                <a:gd name="T48" fmla="*/ 49 w 121"/>
                <a:gd name="T49" fmla="*/ 5 h 112"/>
                <a:gd name="T50" fmla="*/ 83 w 121"/>
                <a:gd name="T51" fmla="*/ 0 h 112"/>
                <a:gd name="T52" fmla="*/ 92 w 121"/>
                <a:gd name="T53" fmla="*/ 11 h 112"/>
                <a:gd name="T54" fmla="*/ 67 w 121"/>
                <a:gd name="T55" fmla="*/ 24 h 112"/>
                <a:gd name="T56" fmla="*/ 67 w 121"/>
                <a:gd name="T57" fmla="*/ 43 h 112"/>
                <a:gd name="T58" fmla="*/ 81 w 121"/>
                <a:gd name="T59" fmla="*/ 44 h 112"/>
                <a:gd name="T60" fmla="*/ 63 w 121"/>
                <a:gd name="T61" fmla="*/ 56 h 112"/>
                <a:gd name="T62" fmla="*/ 74 w 121"/>
                <a:gd name="T63" fmla="*/ 54 h 112"/>
                <a:gd name="T64" fmla="*/ 67 w 121"/>
                <a:gd name="T65" fmla="*/ 63 h 112"/>
                <a:gd name="T66" fmla="*/ 70 w 121"/>
                <a:gd name="T67" fmla="*/ 75 h 112"/>
                <a:gd name="T68" fmla="*/ 89 w 121"/>
                <a:gd name="T69" fmla="*/ 77 h 112"/>
                <a:gd name="T70" fmla="*/ 118 w 121"/>
                <a:gd name="T71" fmla="*/ 89 h 112"/>
                <a:gd name="T72" fmla="*/ 113 w 121"/>
                <a:gd name="T73" fmla="*/ 93 h 112"/>
                <a:gd name="T74" fmla="*/ 78 w 121"/>
                <a:gd name="T75" fmla="*/ 27 h 112"/>
                <a:gd name="T76" fmla="*/ 80 w 121"/>
                <a:gd name="T77" fmla="*/ 23 h 112"/>
                <a:gd name="T78" fmla="*/ 101 w 121"/>
                <a:gd name="T79" fmla="*/ 25 h 112"/>
                <a:gd name="T80" fmla="*/ 114 w 121"/>
                <a:gd name="T81" fmla="*/ 33 h 112"/>
                <a:gd name="T82" fmla="*/ 88 w 121"/>
                <a:gd name="T83" fmla="*/ 4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112">
                  <a:moveTo>
                    <a:pt x="8" y="31"/>
                  </a:moveTo>
                  <a:cubicBezTo>
                    <a:pt x="7" y="31"/>
                    <a:pt x="7" y="30"/>
                    <a:pt x="7" y="30"/>
                  </a:cubicBezTo>
                  <a:cubicBezTo>
                    <a:pt x="7" y="30"/>
                    <a:pt x="8" y="30"/>
                    <a:pt x="8" y="30"/>
                  </a:cubicBezTo>
                  <a:cubicBezTo>
                    <a:pt x="8" y="30"/>
                    <a:pt x="12" y="30"/>
                    <a:pt x="12" y="30"/>
                  </a:cubicBezTo>
                  <a:cubicBezTo>
                    <a:pt x="14" y="30"/>
                    <a:pt x="23" y="31"/>
                    <a:pt x="29" y="31"/>
                  </a:cubicBezTo>
                  <a:cubicBezTo>
                    <a:pt x="30" y="31"/>
                    <a:pt x="32" y="30"/>
                    <a:pt x="33" y="29"/>
                  </a:cubicBezTo>
                  <a:cubicBezTo>
                    <a:pt x="35" y="26"/>
                    <a:pt x="35" y="26"/>
                    <a:pt x="36" y="26"/>
                  </a:cubicBezTo>
                  <a:cubicBezTo>
                    <a:pt x="37" y="26"/>
                    <a:pt x="46" y="31"/>
                    <a:pt x="46" y="33"/>
                  </a:cubicBezTo>
                  <a:cubicBezTo>
                    <a:pt x="46" y="34"/>
                    <a:pt x="45" y="35"/>
                    <a:pt x="45" y="35"/>
                  </a:cubicBezTo>
                  <a:cubicBezTo>
                    <a:pt x="41" y="37"/>
                    <a:pt x="41" y="37"/>
                    <a:pt x="41" y="40"/>
                  </a:cubicBezTo>
                  <a:cubicBezTo>
                    <a:pt x="35" y="67"/>
                    <a:pt x="26" y="78"/>
                    <a:pt x="15" y="89"/>
                  </a:cubicBezTo>
                  <a:cubicBezTo>
                    <a:pt x="9" y="95"/>
                    <a:pt x="0" y="101"/>
                    <a:pt x="0" y="101"/>
                  </a:cubicBezTo>
                  <a:cubicBezTo>
                    <a:pt x="0" y="101"/>
                    <a:pt x="0" y="100"/>
                    <a:pt x="0" y="100"/>
                  </a:cubicBezTo>
                  <a:cubicBezTo>
                    <a:pt x="0" y="99"/>
                    <a:pt x="2" y="98"/>
                    <a:pt x="2" y="98"/>
                  </a:cubicBezTo>
                  <a:cubicBezTo>
                    <a:pt x="4" y="95"/>
                    <a:pt x="7" y="92"/>
                    <a:pt x="9" y="90"/>
                  </a:cubicBezTo>
                  <a:cubicBezTo>
                    <a:pt x="30" y="66"/>
                    <a:pt x="32" y="39"/>
                    <a:pt x="32" y="38"/>
                  </a:cubicBezTo>
                  <a:cubicBezTo>
                    <a:pt x="32" y="34"/>
                    <a:pt x="29" y="34"/>
                    <a:pt x="27" y="34"/>
                  </a:cubicBezTo>
                  <a:cubicBezTo>
                    <a:pt x="24" y="34"/>
                    <a:pt x="19" y="34"/>
                    <a:pt x="15" y="34"/>
                  </a:cubicBezTo>
                  <a:cubicBezTo>
                    <a:pt x="15" y="34"/>
                    <a:pt x="12" y="35"/>
                    <a:pt x="11" y="35"/>
                  </a:cubicBezTo>
                  <a:cubicBezTo>
                    <a:pt x="11" y="35"/>
                    <a:pt x="11" y="35"/>
                    <a:pt x="10" y="34"/>
                  </a:cubicBezTo>
                  <a:lnTo>
                    <a:pt x="8" y="31"/>
                  </a:lnTo>
                  <a:close/>
                  <a:moveTo>
                    <a:pt x="67" y="78"/>
                  </a:moveTo>
                  <a:cubicBezTo>
                    <a:pt x="64" y="78"/>
                    <a:pt x="64" y="80"/>
                    <a:pt x="64" y="82"/>
                  </a:cubicBezTo>
                  <a:cubicBezTo>
                    <a:pt x="64" y="83"/>
                    <a:pt x="64" y="94"/>
                    <a:pt x="64" y="96"/>
                  </a:cubicBezTo>
                  <a:cubicBezTo>
                    <a:pt x="64" y="101"/>
                    <a:pt x="63" y="104"/>
                    <a:pt x="62" y="107"/>
                  </a:cubicBezTo>
                  <a:cubicBezTo>
                    <a:pt x="58" y="111"/>
                    <a:pt x="53" y="112"/>
                    <a:pt x="52" y="112"/>
                  </a:cubicBezTo>
                  <a:cubicBezTo>
                    <a:pt x="51" y="112"/>
                    <a:pt x="50" y="111"/>
                    <a:pt x="50" y="110"/>
                  </a:cubicBezTo>
                  <a:cubicBezTo>
                    <a:pt x="47" y="106"/>
                    <a:pt x="46" y="105"/>
                    <a:pt x="43" y="102"/>
                  </a:cubicBezTo>
                  <a:cubicBezTo>
                    <a:pt x="42" y="101"/>
                    <a:pt x="39" y="100"/>
                    <a:pt x="39" y="99"/>
                  </a:cubicBezTo>
                  <a:cubicBezTo>
                    <a:pt x="39" y="99"/>
                    <a:pt x="40" y="98"/>
                    <a:pt x="40" y="98"/>
                  </a:cubicBezTo>
                  <a:cubicBezTo>
                    <a:pt x="42" y="98"/>
                    <a:pt x="50" y="99"/>
                    <a:pt x="51" y="99"/>
                  </a:cubicBezTo>
                  <a:cubicBezTo>
                    <a:pt x="55" y="99"/>
                    <a:pt x="55" y="98"/>
                    <a:pt x="55" y="95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1"/>
                    <a:pt x="55" y="78"/>
                    <a:pt x="52" y="78"/>
                  </a:cubicBezTo>
                  <a:cubicBezTo>
                    <a:pt x="46" y="78"/>
                    <a:pt x="45" y="78"/>
                    <a:pt x="41" y="79"/>
                  </a:cubicBezTo>
                  <a:cubicBezTo>
                    <a:pt x="40" y="79"/>
                    <a:pt x="37" y="79"/>
                    <a:pt x="36" y="79"/>
                  </a:cubicBezTo>
                  <a:cubicBezTo>
                    <a:pt x="35" y="79"/>
                    <a:pt x="35" y="79"/>
                    <a:pt x="35" y="78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4" y="74"/>
                    <a:pt x="46" y="75"/>
                    <a:pt x="48" y="75"/>
                  </a:cubicBezTo>
                  <a:cubicBezTo>
                    <a:pt x="53" y="75"/>
                    <a:pt x="53" y="75"/>
                    <a:pt x="54" y="74"/>
                  </a:cubicBezTo>
                  <a:cubicBezTo>
                    <a:pt x="56" y="74"/>
                    <a:pt x="56" y="73"/>
                    <a:pt x="56" y="67"/>
                  </a:cubicBezTo>
                  <a:cubicBezTo>
                    <a:pt x="56" y="65"/>
                    <a:pt x="56" y="63"/>
                    <a:pt x="52" y="63"/>
                  </a:cubicBezTo>
                  <a:cubicBezTo>
                    <a:pt x="51" y="63"/>
                    <a:pt x="44" y="63"/>
                    <a:pt x="43" y="63"/>
                  </a:cubicBezTo>
                  <a:cubicBezTo>
                    <a:pt x="42" y="63"/>
                    <a:pt x="42" y="63"/>
                    <a:pt x="41" y="6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8"/>
                    <a:pt x="39" y="58"/>
                    <a:pt x="39" y="58"/>
                  </a:cubicBezTo>
                  <a:cubicBezTo>
                    <a:pt x="41" y="58"/>
                    <a:pt x="50" y="59"/>
                    <a:pt x="52" y="59"/>
                  </a:cubicBezTo>
                  <a:cubicBezTo>
                    <a:pt x="56" y="59"/>
                    <a:pt x="56" y="57"/>
                    <a:pt x="56" y="50"/>
                  </a:cubicBezTo>
                  <a:cubicBezTo>
                    <a:pt x="56" y="47"/>
                    <a:pt x="54" y="46"/>
                    <a:pt x="52" y="46"/>
                  </a:cubicBezTo>
                  <a:cubicBezTo>
                    <a:pt x="51" y="46"/>
                    <a:pt x="46" y="47"/>
                    <a:pt x="46" y="47"/>
                  </a:cubicBezTo>
                  <a:cubicBezTo>
                    <a:pt x="45" y="47"/>
                    <a:pt x="45" y="47"/>
                    <a:pt x="44" y="4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2"/>
                    <a:pt x="42" y="42"/>
                    <a:pt x="42" y="42"/>
                  </a:cubicBezTo>
                  <a:cubicBezTo>
                    <a:pt x="43" y="42"/>
                    <a:pt x="50" y="42"/>
                    <a:pt x="52" y="42"/>
                  </a:cubicBezTo>
                  <a:cubicBezTo>
                    <a:pt x="55" y="42"/>
                    <a:pt x="56" y="41"/>
                    <a:pt x="56" y="38"/>
                  </a:cubicBezTo>
                  <a:cubicBezTo>
                    <a:pt x="56" y="35"/>
                    <a:pt x="56" y="32"/>
                    <a:pt x="55" y="28"/>
                  </a:cubicBezTo>
                  <a:cubicBezTo>
                    <a:pt x="55" y="27"/>
                    <a:pt x="54" y="22"/>
                    <a:pt x="54" y="21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6" y="20"/>
                    <a:pt x="62" y="21"/>
                    <a:pt x="63" y="21"/>
                  </a:cubicBezTo>
                  <a:cubicBezTo>
                    <a:pt x="64" y="21"/>
                    <a:pt x="65" y="20"/>
                    <a:pt x="66" y="19"/>
                  </a:cubicBezTo>
                  <a:cubicBezTo>
                    <a:pt x="73" y="13"/>
                    <a:pt x="75" y="10"/>
                    <a:pt x="75" y="9"/>
                  </a:cubicBezTo>
                  <a:cubicBezTo>
                    <a:pt x="75" y="9"/>
                    <a:pt x="74" y="8"/>
                    <a:pt x="73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5" y="8"/>
                    <a:pt x="39" y="8"/>
                    <a:pt x="34" y="8"/>
                  </a:cubicBezTo>
                  <a:cubicBezTo>
                    <a:pt x="33" y="8"/>
                    <a:pt x="30" y="9"/>
                    <a:pt x="30" y="9"/>
                  </a:cubicBezTo>
                  <a:cubicBezTo>
                    <a:pt x="30" y="9"/>
                    <a:pt x="29" y="9"/>
                    <a:pt x="29" y="8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31" y="4"/>
                    <a:pt x="32" y="4"/>
                  </a:cubicBezTo>
                  <a:cubicBezTo>
                    <a:pt x="36" y="4"/>
                    <a:pt x="42" y="5"/>
                    <a:pt x="49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8" y="4"/>
                    <a:pt x="80" y="3"/>
                  </a:cubicBezTo>
                  <a:cubicBezTo>
                    <a:pt x="81" y="2"/>
                    <a:pt x="82" y="0"/>
                    <a:pt x="83" y="0"/>
                  </a:cubicBezTo>
                  <a:cubicBezTo>
                    <a:pt x="84" y="0"/>
                    <a:pt x="84" y="0"/>
                    <a:pt x="85" y="1"/>
                  </a:cubicBezTo>
                  <a:cubicBezTo>
                    <a:pt x="86" y="2"/>
                    <a:pt x="94" y="8"/>
                    <a:pt x="94" y="9"/>
                  </a:cubicBezTo>
                  <a:cubicBezTo>
                    <a:pt x="94" y="11"/>
                    <a:pt x="93" y="11"/>
                    <a:pt x="92" y="11"/>
                  </a:cubicBezTo>
                  <a:cubicBezTo>
                    <a:pt x="91" y="12"/>
                    <a:pt x="87" y="12"/>
                    <a:pt x="86" y="12"/>
                  </a:cubicBezTo>
                  <a:cubicBezTo>
                    <a:pt x="85" y="12"/>
                    <a:pt x="72" y="19"/>
                    <a:pt x="70" y="20"/>
                  </a:cubicBezTo>
                  <a:cubicBezTo>
                    <a:pt x="67" y="22"/>
                    <a:pt x="67" y="22"/>
                    <a:pt x="67" y="24"/>
                  </a:cubicBezTo>
                  <a:cubicBezTo>
                    <a:pt x="67" y="24"/>
                    <a:pt x="64" y="26"/>
                    <a:pt x="64" y="27"/>
                  </a:cubicBezTo>
                  <a:cubicBezTo>
                    <a:pt x="63" y="29"/>
                    <a:pt x="63" y="37"/>
                    <a:pt x="63" y="40"/>
                  </a:cubicBezTo>
                  <a:cubicBezTo>
                    <a:pt x="63" y="43"/>
                    <a:pt x="65" y="43"/>
                    <a:pt x="67" y="43"/>
                  </a:cubicBezTo>
                  <a:cubicBezTo>
                    <a:pt x="70" y="43"/>
                    <a:pt x="70" y="42"/>
                    <a:pt x="71" y="41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5" y="37"/>
                    <a:pt x="81" y="42"/>
                    <a:pt x="81" y="44"/>
                  </a:cubicBezTo>
                  <a:cubicBezTo>
                    <a:pt x="81" y="46"/>
                    <a:pt x="79" y="46"/>
                    <a:pt x="74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3" y="46"/>
                    <a:pt x="63" y="47"/>
                    <a:pt x="63" y="56"/>
                  </a:cubicBezTo>
                  <a:cubicBezTo>
                    <a:pt x="63" y="59"/>
                    <a:pt x="65" y="59"/>
                    <a:pt x="67" y="59"/>
                  </a:cubicBezTo>
                  <a:cubicBezTo>
                    <a:pt x="70" y="59"/>
                    <a:pt x="70" y="59"/>
                    <a:pt x="71" y="57"/>
                  </a:cubicBezTo>
                  <a:cubicBezTo>
                    <a:pt x="73" y="55"/>
                    <a:pt x="73" y="54"/>
                    <a:pt x="74" y="54"/>
                  </a:cubicBezTo>
                  <a:cubicBezTo>
                    <a:pt x="75" y="54"/>
                    <a:pt x="82" y="59"/>
                    <a:pt x="82" y="61"/>
                  </a:cubicBezTo>
                  <a:cubicBezTo>
                    <a:pt x="82" y="63"/>
                    <a:pt x="81" y="63"/>
                    <a:pt x="75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5" y="63"/>
                    <a:pt x="63" y="63"/>
                    <a:pt x="63" y="66"/>
                  </a:cubicBezTo>
                  <a:cubicBezTo>
                    <a:pt x="63" y="73"/>
                    <a:pt x="63" y="75"/>
                    <a:pt x="67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6" y="75"/>
                    <a:pt x="77" y="73"/>
                  </a:cubicBezTo>
                  <a:cubicBezTo>
                    <a:pt x="79" y="71"/>
                    <a:pt x="79" y="70"/>
                    <a:pt x="80" y="70"/>
                  </a:cubicBezTo>
                  <a:cubicBezTo>
                    <a:pt x="82" y="70"/>
                    <a:pt x="89" y="75"/>
                    <a:pt x="89" y="77"/>
                  </a:cubicBezTo>
                  <a:cubicBezTo>
                    <a:pt x="89" y="78"/>
                    <a:pt x="88" y="78"/>
                    <a:pt x="82" y="78"/>
                  </a:cubicBezTo>
                  <a:lnTo>
                    <a:pt x="67" y="78"/>
                  </a:lnTo>
                  <a:close/>
                  <a:moveTo>
                    <a:pt x="118" y="89"/>
                  </a:moveTo>
                  <a:cubicBezTo>
                    <a:pt x="118" y="89"/>
                    <a:pt x="121" y="91"/>
                    <a:pt x="121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18" y="92"/>
                    <a:pt x="115" y="92"/>
                    <a:pt x="113" y="93"/>
                  </a:cubicBezTo>
                  <a:cubicBezTo>
                    <a:pt x="112" y="94"/>
                    <a:pt x="108" y="97"/>
                    <a:pt x="107" y="97"/>
                  </a:cubicBezTo>
                  <a:cubicBezTo>
                    <a:pt x="106" y="97"/>
                    <a:pt x="97" y="84"/>
                    <a:pt x="94" y="78"/>
                  </a:cubicBezTo>
                  <a:cubicBezTo>
                    <a:pt x="83" y="58"/>
                    <a:pt x="81" y="42"/>
                    <a:pt x="78" y="27"/>
                  </a:cubicBezTo>
                  <a:cubicBezTo>
                    <a:pt x="78" y="26"/>
                    <a:pt x="78" y="21"/>
                    <a:pt x="78" y="21"/>
                  </a:cubicBezTo>
                  <a:cubicBezTo>
                    <a:pt x="78" y="21"/>
                    <a:pt x="78" y="20"/>
                    <a:pt x="78" y="20"/>
                  </a:cubicBezTo>
                  <a:cubicBezTo>
                    <a:pt x="79" y="20"/>
                    <a:pt x="79" y="21"/>
                    <a:pt x="80" y="23"/>
                  </a:cubicBezTo>
                  <a:cubicBezTo>
                    <a:pt x="81" y="28"/>
                    <a:pt x="84" y="36"/>
                    <a:pt x="86" y="42"/>
                  </a:cubicBezTo>
                  <a:cubicBezTo>
                    <a:pt x="86" y="43"/>
                    <a:pt x="87" y="43"/>
                    <a:pt x="87" y="43"/>
                  </a:cubicBezTo>
                  <a:cubicBezTo>
                    <a:pt x="88" y="43"/>
                    <a:pt x="100" y="31"/>
                    <a:pt x="101" y="25"/>
                  </a:cubicBezTo>
                  <a:cubicBezTo>
                    <a:pt x="101" y="24"/>
                    <a:pt x="101" y="24"/>
                    <a:pt x="102" y="24"/>
                  </a:cubicBezTo>
                  <a:cubicBezTo>
                    <a:pt x="103" y="24"/>
                    <a:pt x="114" y="32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5"/>
                    <a:pt x="113" y="35"/>
                    <a:pt x="108" y="35"/>
                  </a:cubicBezTo>
                  <a:cubicBezTo>
                    <a:pt x="107" y="35"/>
                    <a:pt x="91" y="44"/>
                    <a:pt x="89" y="45"/>
                  </a:cubicBezTo>
                  <a:cubicBezTo>
                    <a:pt x="89" y="45"/>
                    <a:pt x="88" y="46"/>
                    <a:pt x="88" y="47"/>
                  </a:cubicBezTo>
                  <a:cubicBezTo>
                    <a:pt x="88" y="47"/>
                    <a:pt x="88" y="48"/>
                    <a:pt x="88" y="48"/>
                  </a:cubicBezTo>
                  <a:cubicBezTo>
                    <a:pt x="93" y="59"/>
                    <a:pt x="102" y="77"/>
                    <a:pt x="118" y="89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40"/>
            <p:cNvSpPr>
              <a:spLocks noEditPoints="1"/>
            </p:cNvSpPr>
            <p:nvPr userDrawn="1"/>
          </p:nvSpPr>
          <p:spPr bwMode="gray">
            <a:xfrm>
              <a:off x="3006725" y="4349750"/>
              <a:ext cx="106363" cy="103187"/>
            </a:xfrm>
            <a:custGeom>
              <a:avLst/>
              <a:gdLst>
                <a:gd name="T0" fmla="*/ 38 w 120"/>
                <a:gd name="T1" fmla="*/ 19 h 116"/>
                <a:gd name="T2" fmla="*/ 24 w 120"/>
                <a:gd name="T3" fmla="*/ 27 h 116"/>
                <a:gd name="T4" fmla="*/ 4 w 120"/>
                <a:gd name="T5" fmla="*/ 27 h 116"/>
                <a:gd name="T6" fmla="*/ 1 w 120"/>
                <a:gd name="T7" fmla="*/ 23 h 116"/>
                <a:gd name="T8" fmla="*/ 27 w 120"/>
                <a:gd name="T9" fmla="*/ 24 h 116"/>
                <a:gd name="T10" fmla="*/ 34 w 120"/>
                <a:gd name="T11" fmla="*/ 36 h 116"/>
                <a:gd name="T12" fmla="*/ 22 w 120"/>
                <a:gd name="T13" fmla="*/ 44 h 116"/>
                <a:gd name="T14" fmla="*/ 9 w 120"/>
                <a:gd name="T15" fmla="*/ 44 h 116"/>
                <a:gd name="T16" fmla="*/ 7 w 120"/>
                <a:gd name="T17" fmla="*/ 39 h 116"/>
                <a:gd name="T18" fmla="*/ 26 w 120"/>
                <a:gd name="T19" fmla="*/ 40 h 116"/>
                <a:gd name="T20" fmla="*/ 34 w 120"/>
                <a:gd name="T21" fmla="*/ 54 h 116"/>
                <a:gd name="T22" fmla="*/ 22 w 120"/>
                <a:gd name="T23" fmla="*/ 62 h 116"/>
                <a:gd name="T24" fmla="*/ 9 w 120"/>
                <a:gd name="T25" fmla="*/ 62 h 116"/>
                <a:gd name="T26" fmla="*/ 8 w 120"/>
                <a:gd name="T27" fmla="*/ 58 h 116"/>
                <a:gd name="T28" fmla="*/ 26 w 120"/>
                <a:gd name="T29" fmla="*/ 59 h 116"/>
                <a:gd name="T30" fmla="*/ 11 w 120"/>
                <a:gd name="T31" fmla="*/ 12 h 116"/>
                <a:gd name="T32" fmla="*/ 7 w 120"/>
                <a:gd name="T33" fmla="*/ 8 h 116"/>
                <a:gd name="T34" fmla="*/ 22 w 120"/>
                <a:gd name="T35" fmla="*/ 8 h 116"/>
                <a:gd name="T36" fmla="*/ 38 w 120"/>
                <a:gd name="T37" fmla="*/ 10 h 116"/>
                <a:gd name="T38" fmla="*/ 26 w 120"/>
                <a:gd name="T39" fmla="*/ 76 h 116"/>
                <a:gd name="T40" fmla="*/ 43 w 120"/>
                <a:gd name="T41" fmla="*/ 78 h 116"/>
                <a:gd name="T42" fmla="*/ 40 w 120"/>
                <a:gd name="T43" fmla="*/ 106 h 116"/>
                <a:gd name="T44" fmla="*/ 26 w 120"/>
                <a:gd name="T45" fmla="*/ 106 h 116"/>
                <a:gd name="T46" fmla="*/ 11 w 120"/>
                <a:gd name="T47" fmla="*/ 115 h 116"/>
                <a:gd name="T48" fmla="*/ 8 w 120"/>
                <a:gd name="T49" fmla="*/ 78 h 116"/>
                <a:gd name="T50" fmla="*/ 16 w 120"/>
                <a:gd name="T51" fmla="*/ 75 h 116"/>
                <a:gd name="T52" fmla="*/ 21 w 120"/>
                <a:gd name="T53" fmla="*/ 79 h 116"/>
                <a:gd name="T54" fmla="*/ 27 w 120"/>
                <a:gd name="T55" fmla="*/ 102 h 116"/>
                <a:gd name="T56" fmla="*/ 26 w 120"/>
                <a:gd name="T57" fmla="*/ 79 h 116"/>
                <a:gd name="T58" fmla="*/ 101 w 120"/>
                <a:gd name="T59" fmla="*/ 71 h 116"/>
                <a:gd name="T60" fmla="*/ 111 w 120"/>
                <a:gd name="T61" fmla="*/ 76 h 116"/>
                <a:gd name="T62" fmla="*/ 111 w 120"/>
                <a:gd name="T63" fmla="*/ 108 h 116"/>
                <a:gd name="T64" fmla="*/ 98 w 120"/>
                <a:gd name="T65" fmla="*/ 106 h 116"/>
                <a:gd name="T66" fmla="*/ 65 w 120"/>
                <a:gd name="T67" fmla="*/ 116 h 116"/>
                <a:gd name="T68" fmla="*/ 63 w 120"/>
                <a:gd name="T69" fmla="*/ 76 h 116"/>
                <a:gd name="T70" fmla="*/ 41 w 120"/>
                <a:gd name="T71" fmla="*/ 94 h 116"/>
                <a:gd name="T72" fmla="*/ 66 w 120"/>
                <a:gd name="T73" fmla="*/ 55 h 116"/>
                <a:gd name="T74" fmla="*/ 45 w 120"/>
                <a:gd name="T75" fmla="*/ 54 h 116"/>
                <a:gd name="T76" fmla="*/ 41 w 120"/>
                <a:gd name="T77" fmla="*/ 49 h 116"/>
                <a:gd name="T78" fmla="*/ 64 w 120"/>
                <a:gd name="T79" fmla="*/ 50 h 116"/>
                <a:gd name="T80" fmla="*/ 75 w 120"/>
                <a:gd name="T81" fmla="*/ 31 h 116"/>
                <a:gd name="T82" fmla="*/ 79 w 120"/>
                <a:gd name="T83" fmla="*/ 48 h 116"/>
                <a:gd name="T84" fmla="*/ 104 w 120"/>
                <a:gd name="T85" fmla="*/ 49 h 116"/>
                <a:gd name="T86" fmla="*/ 112 w 120"/>
                <a:gd name="T87" fmla="*/ 53 h 116"/>
                <a:gd name="T88" fmla="*/ 67 w 120"/>
                <a:gd name="T89" fmla="*/ 68 h 116"/>
                <a:gd name="T90" fmla="*/ 103 w 120"/>
                <a:gd name="T91" fmla="*/ 18 h 116"/>
                <a:gd name="T92" fmla="*/ 93 w 120"/>
                <a:gd name="T93" fmla="*/ 38 h 116"/>
                <a:gd name="T94" fmla="*/ 86 w 120"/>
                <a:gd name="T95" fmla="*/ 18 h 116"/>
                <a:gd name="T96" fmla="*/ 71 w 120"/>
                <a:gd name="T97" fmla="*/ 31 h 116"/>
                <a:gd name="T98" fmla="*/ 62 w 120"/>
                <a:gd name="T99" fmla="*/ 21 h 116"/>
                <a:gd name="T100" fmla="*/ 47 w 120"/>
                <a:gd name="T101" fmla="*/ 18 h 116"/>
                <a:gd name="T102" fmla="*/ 45 w 120"/>
                <a:gd name="T103" fmla="*/ 14 h 116"/>
                <a:gd name="T104" fmla="*/ 62 w 120"/>
                <a:gd name="T105" fmla="*/ 5 h 116"/>
                <a:gd name="T106" fmla="*/ 72 w 120"/>
                <a:gd name="T107" fmla="*/ 2 h 116"/>
                <a:gd name="T108" fmla="*/ 71 w 120"/>
                <a:gd name="T109" fmla="*/ 12 h 116"/>
                <a:gd name="T110" fmla="*/ 90 w 120"/>
                <a:gd name="T111" fmla="*/ 12 h 116"/>
                <a:gd name="T112" fmla="*/ 90 w 120"/>
                <a:gd name="T113" fmla="*/ 0 h 116"/>
                <a:gd name="T114" fmla="*/ 99 w 120"/>
                <a:gd name="T115" fmla="*/ 12 h 116"/>
                <a:gd name="T116" fmla="*/ 112 w 120"/>
                <a:gd name="T117" fmla="*/ 7 h 116"/>
                <a:gd name="T118" fmla="*/ 103 w 120"/>
                <a:gd name="T119" fmla="*/ 18 h 116"/>
                <a:gd name="T120" fmla="*/ 72 w 120"/>
                <a:gd name="T121" fmla="*/ 101 h 116"/>
                <a:gd name="T122" fmla="*/ 102 w 120"/>
                <a:gd name="T123" fmla="*/ 101 h 116"/>
                <a:gd name="T124" fmla="*/ 76 w 120"/>
                <a:gd name="T125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" h="116">
                  <a:moveTo>
                    <a:pt x="27" y="24"/>
                  </a:moveTo>
                  <a:cubicBezTo>
                    <a:pt x="33" y="24"/>
                    <a:pt x="34" y="24"/>
                    <a:pt x="35" y="23"/>
                  </a:cubicBezTo>
                  <a:cubicBezTo>
                    <a:pt x="35" y="22"/>
                    <a:pt x="37" y="19"/>
                    <a:pt x="38" y="19"/>
                  </a:cubicBezTo>
                  <a:cubicBezTo>
                    <a:pt x="39" y="19"/>
                    <a:pt x="45" y="24"/>
                    <a:pt x="45" y="26"/>
                  </a:cubicBezTo>
                  <a:cubicBezTo>
                    <a:pt x="45" y="27"/>
                    <a:pt x="45" y="27"/>
                    <a:pt x="3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2" y="27"/>
                    <a:pt x="9" y="27"/>
                    <a:pt x="7" y="27"/>
                  </a:cubicBezTo>
                  <a:cubicBezTo>
                    <a:pt x="7" y="27"/>
                    <a:pt x="5" y="28"/>
                    <a:pt x="5" y="28"/>
                  </a:cubicBezTo>
                  <a:cubicBezTo>
                    <a:pt x="4" y="28"/>
                    <a:pt x="4" y="27"/>
                    <a:pt x="4" y="2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2" y="23"/>
                    <a:pt x="6" y="23"/>
                    <a:pt x="7" y="23"/>
                  </a:cubicBezTo>
                  <a:cubicBezTo>
                    <a:pt x="13" y="23"/>
                    <a:pt x="18" y="24"/>
                    <a:pt x="24" y="24"/>
                  </a:cubicBezTo>
                  <a:lnTo>
                    <a:pt x="27" y="24"/>
                  </a:lnTo>
                  <a:close/>
                  <a:moveTo>
                    <a:pt x="26" y="40"/>
                  </a:moveTo>
                  <a:cubicBezTo>
                    <a:pt x="29" y="40"/>
                    <a:pt x="30" y="40"/>
                    <a:pt x="31" y="38"/>
                  </a:cubicBezTo>
                  <a:cubicBezTo>
                    <a:pt x="32" y="37"/>
                    <a:pt x="33" y="36"/>
                    <a:pt x="34" y="36"/>
                  </a:cubicBezTo>
                  <a:cubicBezTo>
                    <a:pt x="35" y="36"/>
                    <a:pt x="40" y="41"/>
                    <a:pt x="40" y="42"/>
                  </a:cubicBezTo>
                  <a:cubicBezTo>
                    <a:pt x="40" y="44"/>
                    <a:pt x="39" y="44"/>
                    <a:pt x="36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9" y="44"/>
                    <a:pt x="17" y="44"/>
                    <a:pt x="13" y="44"/>
                  </a:cubicBezTo>
                  <a:cubicBezTo>
                    <a:pt x="13" y="44"/>
                    <a:pt x="11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10" y="40"/>
                    <a:pt x="10" y="40"/>
                  </a:cubicBezTo>
                  <a:cubicBezTo>
                    <a:pt x="16" y="40"/>
                    <a:pt x="18" y="40"/>
                    <a:pt x="21" y="40"/>
                  </a:cubicBezTo>
                  <a:lnTo>
                    <a:pt x="26" y="40"/>
                  </a:lnTo>
                  <a:close/>
                  <a:moveTo>
                    <a:pt x="26" y="59"/>
                  </a:moveTo>
                  <a:cubicBezTo>
                    <a:pt x="29" y="59"/>
                    <a:pt x="29" y="59"/>
                    <a:pt x="30" y="58"/>
                  </a:cubicBezTo>
                  <a:cubicBezTo>
                    <a:pt x="31" y="56"/>
                    <a:pt x="33" y="54"/>
                    <a:pt x="34" y="54"/>
                  </a:cubicBezTo>
                  <a:cubicBezTo>
                    <a:pt x="35" y="54"/>
                    <a:pt x="41" y="59"/>
                    <a:pt x="41" y="61"/>
                  </a:cubicBezTo>
                  <a:cubicBezTo>
                    <a:pt x="41" y="62"/>
                    <a:pt x="39" y="62"/>
                    <a:pt x="37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9" y="62"/>
                    <a:pt x="17" y="62"/>
                    <a:pt x="14" y="62"/>
                  </a:cubicBezTo>
                  <a:cubicBezTo>
                    <a:pt x="13" y="62"/>
                    <a:pt x="11" y="63"/>
                    <a:pt x="11" y="63"/>
                  </a:cubicBezTo>
                  <a:cubicBezTo>
                    <a:pt x="10" y="63"/>
                    <a:pt x="10" y="62"/>
                    <a:pt x="9" y="62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8"/>
                  </a:cubicBezTo>
                  <a:cubicBezTo>
                    <a:pt x="7" y="58"/>
                    <a:pt x="8" y="58"/>
                    <a:pt x="8" y="58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18" y="59"/>
                    <a:pt x="19" y="59"/>
                    <a:pt x="22" y="59"/>
                  </a:cubicBezTo>
                  <a:lnTo>
                    <a:pt x="26" y="59"/>
                  </a:lnTo>
                  <a:close/>
                  <a:moveTo>
                    <a:pt x="22" y="12"/>
                  </a:moveTo>
                  <a:cubicBezTo>
                    <a:pt x="20" y="12"/>
                    <a:pt x="17" y="12"/>
                    <a:pt x="14" y="12"/>
                  </a:cubicBezTo>
                  <a:cubicBezTo>
                    <a:pt x="13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10" y="8"/>
                    <a:pt x="11" y="8"/>
                  </a:cubicBezTo>
                  <a:cubicBezTo>
                    <a:pt x="15" y="8"/>
                    <a:pt x="18" y="8"/>
                    <a:pt x="22" y="8"/>
                  </a:cubicBezTo>
                  <a:cubicBezTo>
                    <a:pt x="26" y="8"/>
                    <a:pt x="27" y="8"/>
                    <a:pt x="28" y="6"/>
                  </a:cubicBezTo>
                  <a:cubicBezTo>
                    <a:pt x="29" y="4"/>
                    <a:pt x="30" y="4"/>
                    <a:pt x="30" y="4"/>
                  </a:cubicBezTo>
                  <a:cubicBezTo>
                    <a:pt x="32" y="4"/>
                    <a:pt x="38" y="8"/>
                    <a:pt x="38" y="10"/>
                  </a:cubicBezTo>
                  <a:cubicBezTo>
                    <a:pt x="38" y="12"/>
                    <a:pt x="36" y="12"/>
                    <a:pt x="34" y="12"/>
                  </a:cubicBezTo>
                  <a:lnTo>
                    <a:pt x="22" y="12"/>
                  </a:lnTo>
                  <a:close/>
                  <a:moveTo>
                    <a:pt x="26" y="76"/>
                  </a:moveTo>
                  <a:cubicBezTo>
                    <a:pt x="27" y="76"/>
                    <a:pt x="29" y="76"/>
                    <a:pt x="30" y="75"/>
                  </a:cubicBezTo>
                  <a:cubicBezTo>
                    <a:pt x="31" y="75"/>
                    <a:pt x="33" y="72"/>
                    <a:pt x="34" y="72"/>
                  </a:cubicBezTo>
                  <a:cubicBezTo>
                    <a:pt x="35" y="72"/>
                    <a:pt x="43" y="76"/>
                    <a:pt x="43" y="78"/>
                  </a:cubicBezTo>
                  <a:cubicBezTo>
                    <a:pt x="43" y="79"/>
                    <a:pt x="43" y="80"/>
                    <a:pt x="40" y="81"/>
                  </a:cubicBezTo>
                  <a:cubicBezTo>
                    <a:pt x="39" y="82"/>
                    <a:pt x="39" y="82"/>
                    <a:pt x="39" y="88"/>
                  </a:cubicBezTo>
                  <a:cubicBezTo>
                    <a:pt x="39" y="91"/>
                    <a:pt x="40" y="103"/>
                    <a:pt x="40" y="106"/>
                  </a:cubicBezTo>
                  <a:cubicBezTo>
                    <a:pt x="40" y="107"/>
                    <a:pt x="40" y="112"/>
                    <a:pt x="34" y="112"/>
                  </a:cubicBezTo>
                  <a:cubicBezTo>
                    <a:pt x="31" y="112"/>
                    <a:pt x="31" y="110"/>
                    <a:pt x="31" y="109"/>
                  </a:cubicBezTo>
                  <a:cubicBezTo>
                    <a:pt x="30" y="106"/>
                    <a:pt x="28" y="106"/>
                    <a:pt x="26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8" y="106"/>
                    <a:pt x="17" y="107"/>
                    <a:pt x="17" y="109"/>
                  </a:cubicBezTo>
                  <a:cubicBezTo>
                    <a:pt x="17" y="112"/>
                    <a:pt x="17" y="115"/>
                    <a:pt x="11" y="115"/>
                  </a:cubicBezTo>
                  <a:cubicBezTo>
                    <a:pt x="8" y="115"/>
                    <a:pt x="8" y="114"/>
                    <a:pt x="8" y="113"/>
                  </a:cubicBezTo>
                  <a:cubicBezTo>
                    <a:pt x="8" y="111"/>
                    <a:pt x="9" y="95"/>
                    <a:pt x="9" y="92"/>
                  </a:cubicBezTo>
                  <a:cubicBezTo>
                    <a:pt x="9" y="88"/>
                    <a:pt x="8" y="81"/>
                    <a:pt x="8" y="78"/>
                  </a:cubicBezTo>
                  <a:cubicBezTo>
                    <a:pt x="8" y="78"/>
                    <a:pt x="8" y="75"/>
                    <a:pt x="8" y="74"/>
                  </a:cubicBezTo>
                  <a:cubicBezTo>
                    <a:pt x="8" y="73"/>
                    <a:pt x="9" y="73"/>
                    <a:pt x="9" y="73"/>
                  </a:cubicBezTo>
                  <a:cubicBezTo>
                    <a:pt x="10" y="73"/>
                    <a:pt x="12" y="74"/>
                    <a:pt x="16" y="75"/>
                  </a:cubicBezTo>
                  <a:cubicBezTo>
                    <a:pt x="18" y="76"/>
                    <a:pt x="19" y="76"/>
                    <a:pt x="21" y="76"/>
                  </a:cubicBezTo>
                  <a:lnTo>
                    <a:pt x="26" y="76"/>
                  </a:lnTo>
                  <a:close/>
                  <a:moveTo>
                    <a:pt x="21" y="79"/>
                  </a:moveTo>
                  <a:cubicBezTo>
                    <a:pt x="17" y="79"/>
                    <a:pt x="17" y="80"/>
                    <a:pt x="17" y="88"/>
                  </a:cubicBezTo>
                  <a:cubicBezTo>
                    <a:pt x="17" y="102"/>
                    <a:pt x="17" y="102"/>
                    <a:pt x="21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30" y="102"/>
                    <a:pt x="30" y="101"/>
                  </a:cubicBezTo>
                  <a:cubicBezTo>
                    <a:pt x="31" y="100"/>
                    <a:pt x="31" y="91"/>
                    <a:pt x="31" y="90"/>
                  </a:cubicBezTo>
                  <a:cubicBezTo>
                    <a:pt x="31" y="80"/>
                    <a:pt x="31" y="79"/>
                    <a:pt x="26" y="79"/>
                  </a:cubicBezTo>
                  <a:lnTo>
                    <a:pt x="21" y="79"/>
                  </a:lnTo>
                  <a:close/>
                  <a:moveTo>
                    <a:pt x="98" y="71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2" y="70"/>
                    <a:pt x="104" y="67"/>
                    <a:pt x="104" y="67"/>
                  </a:cubicBezTo>
                  <a:cubicBezTo>
                    <a:pt x="105" y="67"/>
                    <a:pt x="114" y="71"/>
                    <a:pt x="114" y="72"/>
                  </a:cubicBezTo>
                  <a:cubicBezTo>
                    <a:pt x="114" y="73"/>
                    <a:pt x="112" y="76"/>
                    <a:pt x="111" y="76"/>
                  </a:cubicBezTo>
                  <a:cubicBezTo>
                    <a:pt x="111" y="77"/>
                    <a:pt x="111" y="77"/>
                    <a:pt x="111" y="80"/>
                  </a:cubicBezTo>
                  <a:cubicBezTo>
                    <a:pt x="111" y="83"/>
                    <a:pt x="111" y="90"/>
                    <a:pt x="111" y="96"/>
                  </a:cubicBezTo>
                  <a:cubicBezTo>
                    <a:pt x="111" y="98"/>
                    <a:pt x="111" y="106"/>
                    <a:pt x="111" y="108"/>
                  </a:cubicBezTo>
                  <a:cubicBezTo>
                    <a:pt x="111" y="112"/>
                    <a:pt x="108" y="114"/>
                    <a:pt x="105" y="114"/>
                  </a:cubicBezTo>
                  <a:cubicBezTo>
                    <a:pt x="102" y="114"/>
                    <a:pt x="102" y="113"/>
                    <a:pt x="102" y="109"/>
                  </a:cubicBezTo>
                  <a:cubicBezTo>
                    <a:pt x="102" y="106"/>
                    <a:pt x="99" y="106"/>
                    <a:pt x="98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6"/>
                    <a:pt x="72" y="107"/>
                    <a:pt x="72" y="112"/>
                  </a:cubicBezTo>
                  <a:cubicBezTo>
                    <a:pt x="72" y="115"/>
                    <a:pt x="67" y="116"/>
                    <a:pt x="65" y="116"/>
                  </a:cubicBezTo>
                  <a:cubicBezTo>
                    <a:pt x="63" y="116"/>
                    <a:pt x="62" y="115"/>
                    <a:pt x="62" y="111"/>
                  </a:cubicBezTo>
                  <a:cubicBezTo>
                    <a:pt x="62" y="109"/>
                    <a:pt x="63" y="90"/>
                    <a:pt x="63" y="86"/>
                  </a:cubicBezTo>
                  <a:cubicBezTo>
                    <a:pt x="63" y="84"/>
                    <a:pt x="63" y="77"/>
                    <a:pt x="63" y="76"/>
                  </a:cubicBezTo>
                  <a:cubicBezTo>
                    <a:pt x="63" y="76"/>
                    <a:pt x="63" y="74"/>
                    <a:pt x="62" y="74"/>
                  </a:cubicBezTo>
                  <a:cubicBezTo>
                    <a:pt x="62" y="74"/>
                    <a:pt x="62" y="74"/>
                    <a:pt x="59" y="77"/>
                  </a:cubicBezTo>
                  <a:cubicBezTo>
                    <a:pt x="51" y="87"/>
                    <a:pt x="41" y="94"/>
                    <a:pt x="41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3"/>
                    <a:pt x="48" y="84"/>
                    <a:pt x="50" y="83"/>
                  </a:cubicBezTo>
                  <a:cubicBezTo>
                    <a:pt x="59" y="71"/>
                    <a:pt x="66" y="57"/>
                    <a:pt x="66" y="55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60" y="53"/>
                    <a:pt x="54" y="53"/>
                    <a:pt x="48" y="54"/>
                  </a:cubicBezTo>
                  <a:cubicBezTo>
                    <a:pt x="48" y="54"/>
                    <a:pt x="45" y="54"/>
                    <a:pt x="45" y="54"/>
                  </a:cubicBezTo>
                  <a:cubicBezTo>
                    <a:pt x="44" y="54"/>
                    <a:pt x="44" y="54"/>
                    <a:pt x="44" y="53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6" y="49"/>
                    <a:pt x="47" y="49"/>
                  </a:cubicBezTo>
                  <a:cubicBezTo>
                    <a:pt x="50" y="50"/>
                    <a:pt x="57" y="50"/>
                    <a:pt x="64" y="50"/>
                  </a:cubicBezTo>
                  <a:cubicBezTo>
                    <a:pt x="68" y="50"/>
                    <a:pt x="68" y="50"/>
                    <a:pt x="69" y="49"/>
                  </a:cubicBezTo>
                  <a:cubicBezTo>
                    <a:pt x="70" y="48"/>
                    <a:pt x="72" y="43"/>
                    <a:pt x="74" y="35"/>
                  </a:cubicBezTo>
                  <a:cubicBezTo>
                    <a:pt x="74" y="32"/>
                    <a:pt x="74" y="31"/>
                    <a:pt x="75" y="31"/>
                  </a:cubicBezTo>
                  <a:cubicBezTo>
                    <a:pt x="75" y="31"/>
                    <a:pt x="86" y="35"/>
                    <a:pt x="86" y="37"/>
                  </a:cubicBezTo>
                  <a:cubicBezTo>
                    <a:pt x="86" y="38"/>
                    <a:pt x="83" y="40"/>
                    <a:pt x="82" y="41"/>
                  </a:cubicBezTo>
                  <a:cubicBezTo>
                    <a:pt x="82" y="42"/>
                    <a:pt x="79" y="47"/>
                    <a:pt x="79" y="48"/>
                  </a:cubicBezTo>
                  <a:cubicBezTo>
                    <a:pt x="79" y="50"/>
                    <a:pt x="80" y="50"/>
                    <a:pt x="81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02" y="50"/>
                    <a:pt x="103" y="50"/>
                    <a:pt x="104" y="49"/>
                  </a:cubicBezTo>
                  <a:cubicBezTo>
                    <a:pt x="105" y="48"/>
                    <a:pt x="108" y="42"/>
                    <a:pt x="109" y="42"/>
                  </a:cubicBezTo>
                  <a:cubicBezTo>
                    <a:pt x="110" y="42"/>
                    <a:pt x="119" y="50"/>
                    <a:pt x="119" y="51"/>
                  </a:cubicBezTo>
                  <a:cubicBezTo>
                    <a:pt x="119" y="53"/>
                    <a:pt x="118" y="53"/>
                    <a:pt x="112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6" y="53"/>
                    <a:pt x="75" y="54"/>
                    <a:pt x="74" y="57"/>
                  </a:cubicBezTo>
                  <a:cubicBezTo>
                    <a:pt x="73" y="59"/>
                    <a:pt x="67" y="67"/>
                    <a:pt x="67" y="68"/>
                  </a:cubicBezTo>
                  <a:cubicBezTo>
                    <a:pt x="67" y="70"/>
                    <a:pt x="71" y="71"/>
                    <a:pt x="76" y="71"/>
                  </a:cubicBezTo>
                  <a:lnTo>
                    <a:pt x="98" y="71"/>
                  </a:lnTo>
                  <a:close/>
                  <a:moveTo>
                    <a:pt x="103" y="18"/>
                  </a:moveTo>
                  <a:cubicBezTo>
                    <a:pt x="100" y="18"/>
                    <a:pt x="99" y="20"/>
                    <a:pt x="99" y="22"/>
                  </a:cubicBezTo>
                  <a:cubicBezTo>
                    <a:pt x="99" y="24"/>
                    <a:pt x="99" y="32"/>
                    <a:pt x="99" y="32"/>
                  </a:cubicBezTo>
                  <a:cubicBezTo>
                    <a:pt x="99" y="35"/>
                    <a:pt x="98" y="38"/>
                    <a:pt x="93" y="38"/>
                  </a:cubicBezTo>
                  <a:cubicBezTo>
                    <a:pt x="92" y="38"/>
                    <a:pt x="90" y="38"/>
                    <a:pt x="90" y="35"/>
                  </a:cubicBezTo>
                  <a:cubicBezTo>
                    <a:pt x="90" y="33"/>
                    <a:pt x="91" y="24"/>
                    <a:pt x="91" y="23"/>
                  </a:cubicBezTo>
                  <a:cubicBezTo>
                    <a:pt x="91" y="19"/>
                    <a:pt x="89" y="18"/>
                    <a:pt x="86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3" y="18"/>
                    <a:pt x="71" y="19"/>
                    <a:pt x="71" y="22"/>
                  </a:cubicBezTo>
                  <a:cubicBezTo>
                    <a:pt x="71" y="24"/>
                    <a:pt x="71" y="30"/>
                    <a:pt x="71" y="31"/>
                  </a:cubicBezTo>
                  <a:cubicBezTo>
                    <a:pt x="71" y="33"/>
                    <a:pt x="71" y="36"/>
                    <a:pt x="66" y="36"/>
                  </a:cubicBezTo>
                  <a:cubicBezTo>
                    <a:pt x="63" y="36"/>
                    <a:pt x="62" y="35"/>
                    <a:pt x="62" y="3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9"/>
                    <a:pt x="60" y="18"/>
                    <a:pt x="59" y="18"/>
                  </a:cubicBezTo>
                  <a:cubicBezTo>
                    <a:pt x="57" y="18"/>
                    <a:pt x="50" y="19"/>
                    <a:pt x="48" y="19"/>
                  </a:cubicBezTo>
                  <a:cubicBezTo>
                    <a:pt x="48" y="19"/>
                    <a:pt x="48" y="19"/>
                    <a:pt x="47" y="18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5"/>
                    <a:pt x="44" y="15"/>
                    <a:pt x="44" y="14"/>
                  </a:cubicBezTo>
                  <a:cubicBezTo>
                    <a:pt x="44" y="14"/>
                    <a:pt x="45" y="14"/>
                    <a:pt x="45" y="14"/>
                  </a:cubicBezTo>
                  <a:cubicBezTo>
                    <a:pt x="47" y="14"/>
                    <a:pt x="57" y="15"/>
                    <a:pt x="59" y="15"/>
                  </a:cubicBezTo>
                  <a:cubicBezTo>
                    <a:pt x="60" y="15"/>
                    <a:pt x="62" y="15"/>
                    <a:pt x="62" y="12"/>
                  </a:cubicBezTo>
                  <a:cubicBezTo>
                    <a:pt x="62" y="11"/>
                    <a:pt x="62" y="6"/>
                    <a:pt x="62" y="5"/>
                  </a:cubicBezTo>
                  <a:cubicBezTo>
                    <a:pt x="62" y="4"/>
                    <a:pt x="61" y="1"/>
                    <a:pt x="61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71" y="2"/>
                    <a:pt x="72" y="2"/>
                  </a:cubicBezTo>
                  <a:cubicBezTo>
                    <a:pt x="73" y="3"/>
                    <a:pt x="74" y="3"/>
                    <a:pt x="74" y="5"/>
                  </a:cubicBezTo>
                  <a:cubicBezTo>
                    <a:pt x="74" y="5"/>
                    <a:pt x="74" y="6"/>
                    <a:pt x="73" y="7"/>
                  </a:cubicBezTo>
                  <a:cubicBezTo>
                    <a:pt x="71" y="8"/>
                    <a:pt x="71" y="8"/>
                    <a:pt x="71" y="12"/>
                  </a:cubicBezTo>
                  <a:cubicBezTo>
                    <a:pt x="71" y="15"/>
                    <a:pt x="73" y="15"/>
                    <a:pt x="7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90" y="15"/>
                    <a:pt x="90" y="12"/>
                  </a:cubicBezTo>
                  <a:cubicBezTo>
                    <a:pt x="90" y="10"/>
                    <a:pt x="90" y="7"/>
                    <a:pt x="90" y="5"/>
                  </a:cubicBezTo>
                  <a:cubicBezTo>
                    <a:pt x="90" y="5"/>
                    <a:pt x="89" y="1"/>
                    <a:pt x="89" y="1"/>
                  </a:cubicBezTo>
                  <a:cubicBezTo>
                    <a:pt x="89" y="0"/>
                    <a:pt x="89" y="0"/>
                    <a:pt x="90" y="0"/>
                  </a:cubicBezTo>
                  <a:cubicBezTo>
                    <a:pt x="90" y="0"/>
                    <a:pt x="103" y="3"/>
                    <a:pt x="103" y="5"/>
                  </a:cubicBezTo>
                  <a:cubicBezTo>
                    <a:pt x="103" y="6"/>
                    <a:pt x="102" y="7"/>
                    <a:pt x="101" y="7"/>
                  </a:cubicBezTo>
                  <a:cubicBezTo>
                    <a:pt x="99" y="8"/>
                    <a:pt x="99" y="10"/>
                    <a:pt x="99" y="12"/>
                  </a:cubicBezTo>
                  <a:cubicBezTo>
                    <a:pt x="99" y="14"/>
                    <a:pt x="100" y="15"/>
                    <a:pt x="102" y="15"/>
                  </a:cubicBezTo>
                  <a:cubicBezTo>
                    <a:pt x="105" y="15"/>
                    <a:pt x="106" y="14"/>
                    <a:pt x="108" y="11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3" y="7"/>
                    <a:pt x="120" y="15"/>
                    <a:pt x="120" y="17"/>
                  </a:cubicBezTo>
                  <a:cubicBezTo>
                    <a:pt x="120" y="18"/>
                    <a:pt x="120" y="18"/>
                    <a:pt x="113" y="18"/>
                  </a:cubicBezTo>
                  <a:lnTo>
                    <a:pt x="103" y="18"/>
                  </a:lnTo>
                  <a:close/>
                  <a:moveTo>
                    <a:pt x="76" y="75"/>
                  </a:moveTo>
                  <a:cubicBezTo>
                    <a:pt x="72" y="75"/>
                    <a:pt x="72" y="76"/>
                    <a:pt x="72" y="83"/>
                  </a:cubicBezTo>
                  <a:cubicBezTo>
                    <a:pt x="72" y="84"/>
                    <a:pt x="72" y="100"/>
                    <a:pt x="72" y="101"/>
                  </a:cubicBezTo>
                  <a:cubicBezTo>
                    <a:pt x="73" y="103"/>
                    <a:pt x="75" y="103"/>
                    <a:pt x="76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9" y="103"/>
                    <a:pt x="101" y="103"/>
                    <a:pt x="102" y="101"/>
                  </a:cubicBezTo>
                  <a:cubicBezTo>
                    <a:pt x="102" y="100"/>
                    <a:pt x="102" y="91"/>
                    <a:pt x="102" y="85"/>
                  </a:cubicBezTo>
                  <a:cubicBezTo>
                    <a:pt x="102" y="76"/>
                    <a:pt x="102" y="75"/>
                    <a:pt x="98" y="75"/>
                  </a:cubicBezTo>
                  <a:lnTo>
                    <a:pt x="76" y="75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41"/>
            <p:cNvSpPr>
              <a:spLocks noEditPoints="1"/>
            </p:cNvSpPr>
            <p:nvPr userDrawn="1"/>
          </p:nvSpPr>
          <p:spPr bwMode="gray">
            <a:xfrm>
              <a:off x="3138488" y="4356100"/>
              <a:ext cx="73025" cy="88900"/>
            </a:xfrm>
            <a:custGeom>
              <a:avLst/>
              <a:gdLst>
                <a:gd name="T0" fmla="*/ 0 w 81"/>
                <a:gd name="T1" fmla="*/ 61 h 101"/>
                <a:gd name="T2" fmla="*/ 12 w 81"/>
                <a:gd name="T3" fmla="*/ 43 h 101"/>
                <a:gd name="T4" fmla="*/ 23 w 81"/>
                <a:gd name="T5" fmla="*/ 24 h 101"/>
                <a:gd name="T6" fmla="*/ 21 w 81"/>
                <a:gd name="T7" fmla="*/ 23 h 101"/>
                <a:gd name="T8" fmla="*/ 14 w 81"/>
                <a:gd name="T9" fmla="*/ 24 h 101"/>
                <a:gd name="T10" fmla="*/ 2 w 81"/>
                <a:gd name="T11" fmla="*/ 12 h 101"/>
                <a:gd name="T12" fmla="*/ 3 w 81"/>
                <a:gd name="T13" fmla="*/ 12 h 101"/>
                <a:gd name="T14" fmla="*/ 8 w 81"/>
                <a:gd name="T15" fmla="*/ 14 h 101"/>
                <a:gd name="T16" fmla="*/ 16 w 81"/>
                <a:gd name="T17" fmla="*/ 16 h 101"/>
                <a:gd name="T18" fmla="*/ 27 w 81"/>
                <a:gd name="T19" fmla="*/ 10 h 101"/>
                <a:gd name="T20" fmla="*/ 26 w 81"/>
                <a:gd name="T21" fmla="*/ 6 h 101"/>
                <a:gd name="T22" fmla="*/ 23 w 81"/>
                <a:gd name="T23" fmla="*/ 2 h 101"/>
                <a:gd name="T24" fmla="*/ 29 w 81"/>
                <a:gd name="T25" fmla="*/ 0 h 101"/>
                <a:gd name="T26" fmla="*/ 35 w 81"/>
                <a:gd name="T27" fmla="*/ 4 h 101"/>
                <a:gd name="T28" fmla="*/ 41 w 81"/>
                <a:gd name="T29" fmla="*/ 6 h 101"/>
                <a:gd name="T30" fmla="*/ 47 w 81"/>
                <a:gd name="T31" fmla="*/ 10 h 101"/>
                <a:gd name="T32" fmla="*/ 31 w 81"/>
                <a:gd name="T33" fmla="*/ 20 h 101"/>
                <a:gd name="T34" fmla="*/ 26 w 81"/>
                <a:gd name="T35" fmla="*/ 27 h 101"/>
                <a:gd name="T36" fmla="*/ 20 w 81"/>
                <a:gd name="T37" fmla="*/ 41 h 101"/>
                <a:gd name="T38" fmla="*/ 19 w 81"/>
                <a:gd name="T39" fmla="*/ 43 h 101"/>
                <a:gd name="T40" fmla="*/ 19 w 81"/>
                <a:gd name="T41" fmla="*/ 44 h 101"/>
                <a:gd name="T42" fmla="*/ 23 w 81"/>
                <a:gd name="T43" fmla="*/ 42 h 101"/>
                <a:gd name="T44" fmla="*/ 28 w 81"/>
                <a:gd name="T45" fmla="*/ 41 h 101"/>
                <a:gd name="T46" fmla="*/ 39 w 81"/>
                <a:gd name="T47" fmla="*/ 49 h 101"/>
                <a:gd name="T48" fmla="*/ 40 w 81"/>
                <a:gd name="T49" fmla="*/ 52 h 101"/>
                <a:gd name="T50" fmla="*/ 46 w 81"/>
                <a:gd name="T51" fmla="*/ 45 h 101"/>
                <a:gd name="T52" fmla="*/ 69 w 81"/>
                <a:gd name="T53" fmla="*/ 27 h 101"/>
                <a:gd name="T54" fmla="*/ 81 w 81"/>
                <a:gd name="T55" fmla="*/ 38 h 101"/>
                <a:gd name="T56" fmla="*/ 63 w 81"/>
                <a:gd name="T57" fmla="*/ 52 h 101"/>
                <a:gd name="T58" fmla="*/ 43 w 81"/>
                <a:gd name="T59" fmla="*/ 61 h 101"/>
                <a:gd name="T60" fmla="*/ 41 w 81"/>
                <a:gd name="T61" fmla="*/ 66 h 101"/>
                <a:gd name="T62" fmla="*/ 41 w 81"/>
                <a:gd name="T63" fmla="*/ 74 h 101"/>
                <a:gd name="T64" fmla="*/ 37 w 81"/>
                <a:gd name="T65" fmla="*/ 83 h 101"/>
                <a:gd name="T66" fmla="*/ 33 w 81"/>
                <a:gd name="T67" fmla="*/ 77 h 101"/>
                <a:gd name="T68" fmla="*/ 33 w 81"/>
                <a:gd name="T69" fmla="*/ 69 h 101"/>
                <a:gd name="T70" fmla="*/ 32 w 81"/>
                <a:gd name="T71" fmla="*/ 68 h 101"/>
                <a:gd name="T72" fmla="*/ 20 w 81"/>
                <a:gd name="T73" fmla="*/ 83 h 101"/>
                <a:gd name="T74" fmla="*/ 36 w 81"/>
                <a:gd name="T75" fmla="*/ 92 h 101"/>
                <a:gd name="T76" fmla="*/ 44 w 81"/>
                <a:gd name="T77" fmla="*/ 91 h 101"/>
                <a:gd name="T78" fmla="*/ 56 w 81"/>
                <a:gd name="T79" fmla="*/ 89 h 101"/>
                <a:gd name="T80" fmla="*/ 62 w 81"/>
                <a:gd name="T81" fmla="*/ 93 h 101"/>
                <a:gd name="T82" fmla="*/ 39 w 81"/>
                <a:gd name="T83" fmla="*/ 101 h 101"/>
                <a:gd name="T84" fmla="*/ 15 w 81"/>
                <a:gd name="T85" fmla="*/ 85 h 101"/>
                <a:gd name="T86" fmla="*/ 31 w 81"/>
                <a:gd name="T87" fmla="*/ 63 h 101"/>
                <a:gd name="T88" fmla="*/ 33 w 81"/>
                <a:gd name="T89" fmla="*/ 58 h 101"/>
                <a:gd name="T90" fmla="*/ 27 w 81"/>
                <a:gd name="T91" fmla="*/ 45 h 101"/>
                <a:gd name="T92" fmla="*/ 11 w 81"/>
                <a:gd name="T93" fmla="*/ 59 h 101"/>
                <a:gd name="T94" fmla="*/ 5 w 81"/>
                <a:gd name="T95" fmla="*/ 65 h 101"/>
                <a:gd name="T96" fmla="*/ 0 w 81"/>
                <a:gd name="T97" fmla="*/ 61 h 101"/>
                <a:gd name="T98" fmla="*/ 32 w 81"/>
                <a:gd name="T99" fmla="*/ 12 h 101"/>
                <a:gd name="T100" fmla="*/ 39 w 81"/>
                <a:gd name="T101" fmla="*/ 9 h 101"/>
                <a:gd name="T102" fmla="*/ 34 w 81"/>
                <a:gd name="T103" fmla="*/ 7 h 101"/>
                <a:gd name="T104" fmla="*/ 32 w 81"/>
                <a:gd name="T105" fmla="*/ 11 h 101"/>
                <a:gd name="T106" fmla="*/ 32 w 81"/>
                <a:gd name="T107" fmla="*/ 12 h 101"/>
                <a:gd name="T108" fmla="*/ 44 w 81"/>
                <a:gd name="T109" fmla="*/ 54 h 101"/>
                <a:gd name="T110" fmla="*/ 44 w 81"/>
                <a:gd name="T111" fmla="*/ 54 h 101"/>
                <a:gd name="T112" fmla="*/ 70 w 81"/>
                <a:gd name="T113" fmla="*/ 36 h 101"/>
                <a:gd name="T114" fmla="*/ 66 w 81"/>
                <a:gd name="T115" fmla="*/ 32 h 101"/>
                <a:gd name="T116" fmla="*/ 44 w 81"/>
                <a:gd name="T117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101">
                  <a:moveTo>
                    <a:pt x="0" y="61"/>
                  </a:moveTo>
                  <a:cubicBezTo>
                    <a:pt x="0" y="57"/>
                    <a:pt x="3" y="53"/>
                    <a:pt x="12" y="43"/>
                  </a:cubicBezTo>
                  <a:cubicBezTo>
                    <a:pt x="18" y="36"/>
                    <a:pt x="23" y="25"/>
                    <a:pt x="23" y="24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20" y="23"/>
                    <a:pt x="15" y="24"/>
                    <a:pt x="14" y="24"/>
                  </a:cubicBezTo>
                  <a:cubicBezTo>
                    <a:pt x="9" y="24"/>
                    <a:pt x="2" y="17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4" y="12"/>
                    <a:pt x="7" y="14"/>
                    <a:pt x="8" y="14"/>
                  </a:cubicBezTo>
                  <a:cubicBezTo>
                    <a:pt x="10" y="15"/>
                    <a:pt x="13" y="16"/>
                    <a:pt x="16" y="16"/>
                  </a:cubicBezTo>
                  <a:cubicBezTo>
                    <a:pt x="27" y="16"/>
                    <a:pt x="27" y="13"/>
                    <a:pt x="27" y="10"/>
                  </a:cubicBezTo>
                  <a:cubicBezTo>
                    <a:pt x="27" y="10"/>
                    <a:pt x="27" y="7"/>
                    <a:pt x="26" y="6"/>
                  </a:cubicBezTo>
                  <a:cubicBezTo>
                    <a:pt x="26" y="5"/>
                    <a:pt x="23" y="3"/>
                    <a:pt x="23" y="2"/>
                  </a:cubicBezTo>
                  <a:cubicBezTo>
                    <a:pt x="23" y="1"/>
                    <a:pt x="26" y="0"/>
                    <a:pt x="29" y="0"/>
                  </a:cubicBezTo>
                  <a:cubicBezTo>
                    <a:pt x="32" y="0"/>
                    <a:pt x="35" y="1"/>
                    <a:pt x="35" y="4"/>
                  </a:cubicBezTo>
                  <a:cubicBezTo>
                    <a:pt x="35" y="6"/>
                    <a:pt x="36" y="6"/>
                    <a:pt x="41" y="6"/>
                  </a:cubicBezTo>
                  <a:cubicBezTo>
                    <a:pt x="42" y="6"/>
                    <a:pt x="47" y="7"/>
                    <a:pt x="47" y="10"/>
                  </a:cubicBezTo>
                  <a:cubicBezTo>
                    <a:pt x="47" y="14"/>
                    <a:pt x="37" y="17"/>
                    <a:pt x="31" y="20"/>
                  </a:cubicBezTo>
                  <a:cubicBezTo>
                    <a:pt x="29" y="21"/>
                    <a:pt x="29" y="21"/>
                    <a:pt x="26" y="27"/>
                  </a:cubicBezTo>
                  <a:cubicBezTo>
                    <a:pt x="23" y="34"/>
                    <a:pt x="23" y="35"/>
                    <a:pt x="20" y="41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4"/>
                    <a:pt x="19" y="44"/>
                  </a:cubicBezTo>
                  <a:cubicBezTo>
                    <a:pt x="20" y="44"/>
                    <a:pt x="22" y="43"/>
                    <a:pt x="23" y="42"/>
                  </a:cubicBezTo>
                  <a:cubicBezTo>
                    <a:pt x="25" y="42"/>
                    <a:pt x="26" y="41"/>
                    <a:pt x="28" y="41"/>
                  </a:cubicBezTo>
                  <a:cubicBezTo>
                    <a:pt x="30" y="41"/>
                    <a:pt x="36" y="42"/>
                    <a:pt x="39" y="49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52"/>
                    <a:pt x="45" y="46"/>
                    <a:pt x="46" y="45"/>
                  </a:cubicBezTo>
                  <a:cubicBezTo>
                    <a:pt x="50" y="39"/>
                    <a:pt x="58" y="27"/>
                    <a:pt x="69" y="27"/>
                  </a:cubicBezTo>
                  <a:cubicBezTo>
                    <a:pt x="76" y="27"/>
                    <a:pt x="81" y="33"/>
                    <a:pt x="81" y="38"/>
                  </a:cubicBezTo>
                  <a:cubicBezTo>
                    <a:pt x="81" y="44"/>
                    <a:pt x="71" y="49"/>
                    <a:pt x="63" y="52"/>
                  </a:cubicBezTo>
                  <a:cubicBezTo>
                    <a:pt x="60" y="54"/>
                    <a:pt x="46" y="59"/>
                    <a:pt x="43" y="61"/>
                  </a:cubicBezTo>
                  <a:cubicBezTo>
                    <a:pt x="41" y="62"/>
                    <a:pt x="41" y="63"/>
                    <a:pt x="41" y="66"/>
                  </a:cubicBezTo>
                  <a:cubicBezTo>
                    <a:pt x="41" y="67"/>
                    <a:pt x="41" y="73"/>
                    <a:pt x="41" y="74"/>
                  </a:cubicBezTo>
                  <a:cubicBezTo>
                    <a:pt x="41" y="76"/>
                    <a:pt x="41" y="83"/>
                    <a:pt x="37" y="83"/>
                  </a:cubicBezTo>
                  <a:cubicBezTo>
                    <a:pt x="33" y="83"/>
                    <a:pt x="33" y="79"/>
                    <a:pt x="33" y="77"/>
                  </a:cubicBezTo>
                  <a:cubicBezTo>
                    <a:pt x="33" y="75"/>
                    <a:pt x="33" y="69"/>
                    <a:pt x="33" y="69"/>
                  </a:cubicBezTo>
                  <a:cubicBezTo>
                    <a:pt x="33" y="69"/>
                    <a:pt x="33" y="68"/>
                    <a:pt x="32" y="68"/>
                  </a:cubicBezTo>
                  <a:cubicBezTo>
                    <a:pt x="31" y="68"/>
                    <a:pt x="20" y="75"/>
                    <a:pt x="20" y="83"/>
                  </a:cubicBezTo>
                  <a:cubicBezTo>
                    <a:pt x="20" y="92"/>
                    <a:pt x="32" y="92"/>
                    <a:pt x="36" y="92"/>
                  </a:cubicBezTo>
                  <a:cubicBezTo>
                    <a:pt x="39" y="92"/>
                    <a:pt x="42" y="91"/>
                    <a:pt x="44" y="91"/>
                  </a:cubicBezTo>
                  <a:cubicBezTo>
                    <a:pt x="46" y="91"/>
                    <a:pt x="54" y="89"/>
                    <a:pt x="56" y="89"/>
                  </a:cubicBezTo>
                  <a:cubicBezTo>
                    <a:pt x="59" y="89"/>
                    <a:pt x="62" y="90"/>
                    <a:pt x="62" y="93"/>
                  </a:cubicBezTo>
                  <a:cubicBezTo>
                    <a:pt x="62" y="101"/>
                    <a:pt x="42" y="101"/>
                    <a:pt x="39" y="101"/>
                  </a:cubicBezTo>
                  <a:cubicBezTo>
                    <a:pt x="23" y="101"/>
                    <a:pt x="15" y="95"/>
                    <a:pt x="15" y="85"/>
                  </a:cubicBezTo>
                  <a:cubicBezTo>
                    <a:pt x="15" y="76"/>
                    <a:pt x="19" y="72"/>
                    <a:pt x="31" y="63"/>
                  </a:cubicBezTo>
                  <a:cubicBezTo>
                    <a:pt x="33" y="62"/>
                    <a:pt x="33" y="60"/>
                    <a:pt x="33" y="58"/>
                  </a:cubicBezTo>
                  <a:cubicBezTo>
                    <a:pt x="33" y="52"/>
                    <a:pt x="32" y="45"/>
                    <a:pt x="27" y="45"/>
                  </a:cubicBezTo>
                  <a:cubicBezTo>
                    <a:pt x="22" y="45"/>
                    <a:pt x="15" y="51"/>
                    <a:pt x="11" y="59"/>
                  </a:cubicBezTo>
                  <a:cubicBezTo>
                    <a:pt x="10" y="62"/>
                    <a:pt x="9" y="65"/>
                    <a:pt x="5" y="65"/>
                  </a:cubicBezTo>
                  <a:cubicBezTo>
                    <a:pt x="2" y="65"/>
                    <a:pt x="0" y="64"/>
                    <a:pt x="0" y="61"/>
                  </a:cubicBezTo>
                  <a:close/>
                  <a:moveTo>
                    <a:pt x="32" y="12"/>
                  </a:moveTo>
                  <a:cubicBezTo>
                    <a:pt x="33" y="12"/>
                    <a:pt x="39" y="11"/>
                    <a:pt x="39" y="9"/>
                  </a:cubicBezTo>
                  <a:cubicBezTo>
                    <a:pt x="39" y="8"/>
                    <a:pt x="36" y="7"/>
                    <a:pt x="34" y="7"/>
                  </a:cubicBezTo>
                  <a:cubicBezTo>
                    <a:pt x="33" y="7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70" y="44"/>
                    <a:pt x="70" y="36"/>
                  </a:cubicBezTo>
                  <a:cubicBezTo>
                    <a:pt x="70" y="33"/>
                    <a:pt x="67" y="32"/>
                    <a:pt x="66" y="32"/>
                  </a:cubicBezTo>
                  <a:cubicBezTo>
                    <a:pt x="55" y="32"/>
                    <a:pt x="44" y="52"/>
                    <a:pt x="44" y="5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42"/>
            <p:cNvSpPr>
              <a:spLocks noEditPoints="1"/>
            </p:cNvSpPr>
            <p:nvPr userDrawn="1"/>
          </p:nvSpPr>
          <p:spPr bwMode="gray">
            <a:xfrm>
              <a:off x="3235325" y="4349750"/>
              <a:ext cx="103188" cy="103187"/>
            </a:xfrm>
            <a:custGeom>
              <a:avLst/>
              <a:gdLst>
                <a:gd name="T0" fmla="*/ 17 w 118"/>
                <a:gd name="T1" fmla="*/ 56 h 116"/>
                <a:gd name="T2" fmla="*/ 0 w 118"/>
                <a:gd name="T3" fmla="*/ 66 h 116"/>
                <a:gd name="T4" fmla="*/ 24 w 118"/>
                <a:gd name="T5" fmla="*/ 33 h 116"/>
                <a:gd name="T6" fmla="*/ 37 w 118"/>
                <a:gd name="T7" fmla="*/ 37 h 116"/>
                <a:gd name="T8" fmla="*/ 25 w 118"/>
                <a:gd name="T9" fmla="*/ 49 h 116"/>
                <a:gd name="T10" fmla="*/ 29 w 118"/>
                <a:gd name="T11" fmla="*/ 53 h 116"/>
                <a:gd name="T12" fmla="*/ 27 w 118"/>
                <a:gd name="T13" fmla="*/ 59 h 116"/>
                <a:gd name="T14" fmla="*/ 27 w 118"/>
                <a:gd name="T15" fmla="*/ 106 h 116"/>
                <a:gd name="T16" fmla="*/ 21 w 118"/>
                <a:gd name="T17" fmla="*/ 116 h 116"/>
                <a:gd name="T18" fmla="*/ 18 w 118"/>
                <a:gd name="T19" fmla="*/ 109 h 116"/>
                <a:gd name="T20" fmla="*/ 18 w 118"/>
                <a:gd name="T21" fmla="*/ 58 h 116"/>
                <a:gd name="T22" fmla="*/ 35 w 118"/>
                <a:gd name="T23" fmla="*/ 8 h 116"/>
                <a:gd name="T24" fmla="*/ 14 w 118"/>
                <a:gd name="T25" fmla="*/ 23 h 116"/>
                <a:gd name="T26" fmla="*/ 2 w 118"/>
                <a:gd name="T27" fmla="*/ 29 h 116"/>
                <a:gd name="T28" fmla="*/ 22 w 118"/>
                <a:gd name="T29" fmla="*/ 4 h 116"/>
                <a:gd name="T30" fmla="*/ 24 w 118"/>
                <a:gd name="T31" fmla="*/ 0 h 116"/>
                <a:gd name="T32" fmla="*/ 38 w 118"/>
                <a:gd name="T33" fmla="*/ 78 h 116"/>
                <a:gd name="T34" fmla="*/ 34 w 118"/>
                <a:gd name="T35" fmla="*/ 77 h 116"/>
                <a:gd name="T36" fmla="*/ 31 w 118"/>
                <a:gd name="T37" fmla="*/ 73 h 116"/>
                <a:gd name="T38" fmla="*/ 37 w 118"/>
                <a:gd name="T39" fmla="*/ 73 h 116"/>
                <a:gd name="T40" fmla="*/ 83 w 118"/>
                <a:gd name="T41" fmla="*/ 74 h 116"/>
                <a:gd name="T42" fmla="*/ 86 w 118"/>
                <a:gd name="T43" fmla="*/ 65 h 116"/>
                <a:gd name="T44" fmla="*/ 86 w 118"/>
                <a:gd name="T45" fmla="*/ 58 h 116"/>
                <a:gd name="T46" fmla="*/ 97 w 118"/>
                <a:gd name="T47" fmla="*/ 63 h 116"/>
                <a:gd name="T48" fmla="*/ 94 w 118"/>
                <a:gd name="T49" fmla="*/ 69 h 116"/>
                <a:gd name="T50" fmla="*/ 104 w 118"/>
                <a:gd name="T51" fmla="*/ 72 h 116"/>
                <a:gd name="T52" fmla="*/ 118 w 118"/>
                <a:gd name="T53" fmla="*/ 75 h 116"/>
                <a:gd name="T54" fmla="*/ 101 w 118"/>
                <a:gd name="T55" fmla="*/ 77 h 116"/>
                <a:gd name="T56" fmla="*/ 95 w 118"/>
                <a:gd name="T57" fmla="*/ 105 h 116"/>
                <a:gd name="T58" fmla="*/ 83 w 118"/>
                <a:gd name="T59" fmla="*/ 114 h 116"/>
                <a:gd name="T60" fmla="*/ 70 w 118"/>
                <a:gd name="T61" fmla="*/ 105 h 116"/>
                <a:gd name="T62" fmla="*/ 81 w 118"/>
                <a:gd name="T63" fmla="*/ 106 h 116"/>
                <a:gd name="T64" fmla="*/ 87 w 118"/>
                <a:gd name="T65" fmla="*/ 80 h 116"/>
                <a:gd name="T66" fmla="*/ 54 w 118"/>
                <a:gd name="T67" fmla="*/ 77 h 116"/>
                <a:gd name="T68" fmla="*/ 98 w 118"/>
                <a:gd name="T69" fmla="*/ 51 h 116"/>
                <a:gd name="T70" fmla="*/ 114 w 118"/>
                <a:gd name="T71" fmla="*/ 54 h 116"/>
                <a:gd name="T72" fmla="*/ 57 w 118"/>
                <a:gd name="T73" fmla="*/ 56 h 116"/>
                <a:gd name="T74" fmla="*/ 38 w 118"/>
                <a:gd name="T75" fmla="*/ 57 h 116"/>
                <a:gd name="T76" fmla="*/ 35 w 118"/>
                <a:gd name="T77" fmla="*/ 53 h 116"/>
                <a:gd name="T78" fmla="*/ 35 w 118"/>
                <a:gd name="T79" fmla="*/ 52 h 116"/>
                <a:gd name="T80" fmla="*/ 57 w 118"/>
                <a:gd name="T81" fmla="*/ 53 h 116"/>
                <a:gd name="T82" fmla="*/ 87 w 118"/>
                <a:gd name="T83" fmla="*/ 6 h 116"/>
                <a:gd name="T84" fmla="*/ 95 w 118"/>
                <a:gd name="T85" fmla="*/ 3 h 116"/>
                <a:gd name="T86" fmla="*/ 101 w 118"/>
                <a:gd name="T87" fmla="*/ 12 h 116"/>
                <a:gd name="T88" fmla="*/ 100 w 118"/>
                <a:gd name="T89" fmla="*/ 39 h 116"/>
                <a:gd name="T90" fmla="*/ 91 w 118"/>
                <a:gd name="T91" fmla="*/ 44 h 116"/>
                <a:gd name="T92" fmla="*/ 62 w 118"/>
                <a:gd name="T93" fmla="*/ 41 h 116"/>
                <a:gd name="T94" fmla="*/ 53 w 118"/>
                <a:gd name="T95" fmla="*/ 48 h 116"/>
                <a:gd name="T96" fmla="*/ 49 w 118"/>
                <a:gd name="T97" fmla="*/ 33 h 116"/>
                <a:gd name="T98" fmla="*/ 48 w 118"/>
                <a:gd name="T99" fmla="*/ 4 h 116"/>
                <a:gd name="T100" fmla="*/ 56 w 118"/>
                <a:gd name="T101" fmla="*/ 5 h 116"/>
                <a:gd name="T102" fmla="*/ 87 w 118"/>
                <a:gd name="T103" fmla="*/ 6 h 116"/>
                <a:gd name="T104" fmla="*/ 59 w 118"/>
                <a:gd name="T105" fmla="*/ 105 h 116"/>
                <a:gd name="T106" fmla="*/ 51 w 118"/>
                <a:gd name="T107" fmla="*/ 88 h 116"/>
                <a:gd name="T108" fmla="*/ 51 w 118"/>
                <a:gd name="T109" fmla="*/ 84 h 116"/>
                <a:gd name="T110" fmla="*/ 87 w 118"/>
                <a:gd name="T111" fmla="*/ 22 h 116"/>
                <a:gd name="T112" fmla="*/ 87 w 118"/>
                <a:gd name="T113" fmla="*/ 9 h 116"/>
                <a:gd name="T114" fmla="*/ 58 w 118"/>
                <a:gd name="T115" fmla="*/ 13 h 116"/>
                <a:gd name="T116" fmla="*/ 87 w 118"/>
                <a:gd name="T117" fmla="*/ 22 h 116"/>
                <a:gd name="T118" fmla="*/ 91 w 118"/>
                <a:gd name="T119" fmla="*/ 34 h 116"/>
                <a:gd name="T120" fmla="*/ 87 w 118"/>
                <a:gd name="T121" fmla="*/ 25 h 116"/>
                <a:gd name="T122" fmla="*/ 58 w 118"/>
                <a:gd name="T123" fmla="*/ 31 h 116"/>
                <a:gd name="T124" fmla="*/ 87 w 118"/>
                <a:gd name="T125" fmla="*/ 3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16">
                  <a:moveTo>
                    <a:pt x="18" y="58"/>
                  </a:moveTo>
                  <a:cubicBezTo>
                    <a:pt x="18" y="57"/>
                    <a:pt x="18" y="56"/>
                    <a:pt x="17" y="56"/>
                  </a:cubicBezTo>
                  <a:cubicBezTo>
                    <a:pt x="16" y="56"/>
                    <a:pt x="4" y="67"/>
                    <a:pt x="1" y="67"/>
                  </a:cubicBezTo>
                  <a:cubicBezTo>
                    <a:pt x="1" y="67"/>
                    <a:pt x="0" y="66"/>
                    <a:pt x="0" y="66"/>
                  </a:cubicBezTo>
                  <a:cubicBezTo>
                    <a:pt x="0" y="66"/>
                    <a:pt x="6" y="60"/>
                    <a:pt x="8" y="57"/>
                  </a:cubicBezTo>
                  <a:cubicBezTo>
                    <a:pt x="12" y="52"/>
                    <a:pt x="18" y="46"/>
                    <a:pt x="24" y="33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8" y="29"/>
                    <a:pt x="37" y="35"/>
                    <a:pt x="37" y="37"/>
                  </a:cubicBezTo>
                  <a:cubicBezTo>
                    <a:pt x="37" y="37"/>
                    <a:pt x="34" y="39"/>
                    <a:pt x="33" y="39"/>
                  </a:cubicBezTo>
                  <a:cubicBezTo>
                    <a:pt x="30" y="42"/>
                    <a:pt x="25" y="48"/>
                    <a:pt x="25" y="49"/>
                  </a:cubicBezTo>
                  <a:cubicBezTo>
                    <a:pt x="25" y="50"/>
                    <a:pt x="25" y="50"/>
                    <a:pt x="26" y="50"/>
                  </a:cubicBezTo>
                  <a:cubicBezTo>
                    <a:pt x="28" y="51"/>
                    <a:pt x="29" y="52"/>
                    <a:pt x="29" y="53"/>
                  </a:cubicBezTo>
                  <a:cubicBezTo>
                    <a:pt x="29" y="53"/>
                    <a:pt x="27" y="55"/>
                    <a:pt x="27" y="56"/>
                  </a:cubicBezTo>
                  <a:cubicBezTo>
                    <a:pt x="27" y="56"/>
                    <a:pt x="27" y="58"/>
                    <a:pt x="27" y="59"/>
                  </a:cubicBezTo>
                  <a:cubicBezTo>
                    <a:pt x="27" y="61"/>
                    <a:pt x="26" y="70"/>
                    <a:pt x="26" y="72"/>
                  </a:cubicBezTo>
                  <a:cubicBezTo>
                    <a:pt x="26" y="77"/>
                    <a:pt x="27" y="99"/>
                    <a:pt x="27" y="106"/>
                  </a:cubicBezTo>
                  <a:cubicBezTo>
                    <a:pt x="27" y="106"/>
                    <a:pt x="27" y="110"/>
                    <a:pt x="27" y="110"/>
                  </a:cubicBezTo>
                  <a:cubicBezTo>
                    <a:pt x="27" y="112"/>
                    <a:pt x="27" y="116"/>
                    <a:pt x="21" y="116"/>
                  </a:cubicBezTo>
                  <a:cubicBezTo>
                    <a:pt x="18" y="116"/>
                    <a:pt x="17" y="115"/>
                    <a:pt x="17" y="113"/>
                  </a:cubicBezTo>
                  <a:cubicBezTo>
                    <a:pt x="17" y="112"/>
                    <a:pt x="18" y="109"/>
                    <a:pt x="18" y="109"/>
                  </a:cubicBezTo>
                  <a:cubicBezTo>
                    <a:pt x="18" y="105"/>
                    <a:pt x="19" y="92"/>
                    <a:pt x="19" y="77"/>
                  </a:cubicBezTo>
                  <a:cubicBezTo>
                    <a:pt x="19" y="66"/>
                    <a:pt x="19" y="65"/>
                    <a:pt x="18" y="58"/>
                  </a:cubicBezTo>
                  <a:close/>
                  <a:moveTo>
                    <a:pt x="24" y="0"/>
                  </a:moveTo>
                  <a:cubicBezTo>
                    <a:pt x="25" y="0"/>
                    <a:pt x="35" y="6"/>
                    <a:pt x="35" y="8"/>
                  </a:cubicBezTo>
                  <a:cubicBezTo>
                    <a:pt x="35" y="8"/>
                    <a:pt x="31" y="10"/>
                    <a:pt x="30" y="11"/>
                  </a:cubicBezTo>
                  <a:cubicBezTo>
                    <a:pt x="25" y="15"/>
                    <a:pt x="17" y="21"/>
                    <a:pt x="14" y="23"/>
                  </a:cubicBezTo>
                  <a:cubicBezTo>
                    <a:pt x="12" y="24"/>
                    <a:pt x="3" y="30"/>
                    <a:pt x="2" y="30"/>
                  </a:cubicBezTo>
                  <a:cubicBezTo>
                    <a:pt x="2" y="30"/>
                    <a:pt x="2" y="29"/>
                    <a:pt x="2" y="29"/>
                  </a:cubicBezTo>
                  <a:cubicBezTo>
                    <a:pt x="2" y="29"/>
                    <a:pt x="9" y="21"/>
                    <a:pt x="10" y="20"/>
                  </a:cubicBezTo>
                  <a:cubicBezTo>
                    <a:pt x="19" y="9"/>
                    <a:pt x="21" y="6"/>
                    <a:pt x="22" y="4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54" y="77"/>
                  </a:moveTo>
                  <a:cubicBezTo>
                    <a:pt x="42" y="77"/>
                    <a:pt x="39" y="77"/>
                    <a:pt x="38" y="78"/>
                  </a:cubicBezTo>
                  <a:cubicBezTo>
                    <a:pt x="37" y="78"/>
                    <a:pt x="36" y="78"/>
                    <a:pt x="35" y="78"/>
                  </a:cubicBezTo>
                  <a:cubicBezTo>
                    <a:pt x="35" y="78"/>
                    <a:pt x="35" y="78"/>
                    <a:pt x="34" y="7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2" y="73"/>
                  </a:cubicBezTo>
                  <a:cubicBezTo>
                    <a:pt x="33" y="73"/>
                    <a:pt x="36" y="73"/>
                    <a:pt x="37" y="73"/>
                  </a:cubicBezTo>
                  <a:cubicBezTo>
                    <a:pt x="43" y="74"/>
                    <a:pt x="48" y="74"/>
                    <a:pt x="54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5" y="74"/>
                    <a:pt x="87" y="73"/>
                    <a:pt x="87" y="70"/>
                  </a:cubicBezTo>
                  <a:cubicBezTo>
                    <a:pt x="87" y="70"/>
                    <a:pt x="87" y="66"/>
                    <a:pt x="86" y="65"/>
                  </a:cubicBezTo>
                  <a:cubicBezTo>
                    <a:pt x="86" y="64"/>
                    <a:pt x="85" y="60"/>
                    <a:pt x="85" y="59"/>
                  </a:cubicBezTo>
                  <a:cubicBezTo>
                    <a:pt x="85" y="58"/>
                    <a:pt x="85" y="58"/>
                    <a:pt x="86" y="58"/>
                  </a:cubicBezTo>
                  <a:cubicBezTo>
                    <a:pt x="86" y="58"/>
                    <a:pt x="91" y="59"/>
                    <a:pt x="92" y="60"/>
                  </a:cubicBezTo>
                  <a:cubicBezTo>
                    <a:pt x="95" y="61"/>
                    <a:pt x="97" y="61"/>
                    <a:pt x="97" y="63"/>
                  </a:cubicBezTo>
                  <a:cubicBezTo>
                    <a:pt x="97" y="63"/>
                    <a:pt x="95" y="65"/>
                    <a:pt x="95" y="65"/>
                  </a:cubicBezTo>
                  <a:cubicBezTo>
                    <a:pt x="94" y="66"/>
                    <a:pt x="94" y="68"/>
                    <a:pt x="94" y="69"/>
                  </a:cubicBezTo>
                  <a:cubicBezTo>
                    <a:pt x="94" y="72"/>
                    <a:pt x="95" y="74"/>
                    <a:pt x="98" y="74"/>
                  </a:cubicBezTo>
                  <a:cubicBezTo>
                    <a:pt x="103" y="74"/>
                    <a:pt x="103" y="74"/>
                    <a:pt x="104" y="72"/>
                  </a:cubicBezTo>
                  <a:cubicBezTo>
                    <a:pt x="105" y="70"/>
                    <a:pt x="107" y="67"/>
                    <a:pt x="108" y="67"/>
                  </a:cubicBezTo>
                  <a:cubicBezTo>
                    <a:pt x="109" y="67"/>
                    <a:pt x="118" y="75"/>
                    <a:pt x="118" y="75"/>
                  </a:cubicBezTo>
                  <a:cubicBezTo>
                    <a:pt x="118" y="77"/>
                    <a:pt x="115" y="77"/>
                    <a:pt x="11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97" y="77"/>
                    <a:pt x="95" y="77"/>
                    <a:pt x="95" y="81"/>
                  </a:cubicBezTo>
                  <a:cubicBezTo>
                    <a:pt x="95" y="84"/>
                    <a:pt x="95" y="105"/>
                    <a:pt x="95" y="105"/>
                  </a:cubicBezTo>
                  <a:cubicBezTo>
                    <a:pt x="95" y="114"/>
                    <a:pt x="86" y="116"/>
                    <a:pt x="86" y="116"/>
                  </a:cubicBezTo>
                  <a:cubicBezTo>
                    <a:pt x="84" y="116"/>
                    <a:pt x="84" y="116"/>
                    <a:pt x="83" y="114"/>
                  </a:cubicBezTo>
                  <a:cubicBezTo>
                    <a:pt x="80" y="111"/>
                    <a:pt x="79" y="109"/>
                    <a:pt x="73" y="107"/>
                  </a:cubicBezTo>
                  <a:cubicBezTo>
                    <a:pt x="71" y="106"/>
                    <a:pt x="70" y="106"/>
                    <a:pt x="70" y="105"/>
                  </a:cubicBezTo>
                  <a:cubicBezTo>
                    <a:pt x="70" y="105"/>
                    <a:pt x="71" y="105"/>
                    <a:pt x="72" y="105"/>
                  </a:cubicBezTo>
                  <a:cubicBezTo>
                    <a:pt x="72" y="105"/>
                    <a:pt x="79" y="106"/>
                    <a:pt x="81" y="106"/>
                  </a:cubicBezTo>
                  <a:cubicBezTo>
                    <a:pt x="87" y="106"/>
                    <a:pt x="87" y="104"/>
                    <a:pt x="87" y="95"/>
                  </a:cubicBezTo>
                  <a:cubicBezTo>
                    <a:pt x="87" y="94"/>
                    <a:pt x="87" y="80"/>
                    <a:pt x="87" y="80"/>
                  </a:cubicBezTo>
                  <a:cubicBezTo>
                    <a:pt x="87" y="78"/>
                    <a:pt x="86" y="77"/>
                    <a:pt x="83" y="77"/>
                  </a:cubicBezTo>
                  <a:lnTo>
                    <a:pt x="54" y="77"/>
                  </a:lnTo>
                  <a:close/>
                  <a:moveTo>
                    <a:pt x="89" y="53"/>
                  </a:moveTo>
                  <a:cubicBezTo>
                    <a:pt x="95" y="53"/>
                    <a:pt x="96" y="53"/>
                    <a:pt x="98" y="51"/>
                  </a:cubicBezTo>
                  <a:cubicBezTo>
                    <a:pt x="101" y="46"/>
                    <a:pt x="101" y="46"/>
                    <a:pt x="103" y="46"/>
                  </a:cubicBezTo>
                  <a:cubicBezTo>
                    <a:pt x="103" y="46"/>
                    <a:pt x="114" y="53"/>
                    <a:pt x="114" y="54"/>
                  </a:cubicBezTo>
                  <a:cubicBezTo>
                    <a:pt x="114" y="56"/>
                    <a:pt x="112" y="56"/>
                    <a:pt x="108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6" y="56"/>
                    <a:pt x="42" y="56"/>
                    <a:pt x="41" y="56"/>
                  </a:cubicBezTo>
                  <a:cubicBezTo>
                    <a:pt x="41" y="57"/>
                    <a:pt x="39" y="57"/>
                    <a:pt x="38" y="57"/>
                  </a:cubicBezTo>
                  <a:cubicBezTo>
                    <a:pt x="38" y="57"/>
                    <a:pt x="38" y="56"/>
                    <a:pt x="37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4" y="52"/>
                    <a:pt x="34" y="52"/>
                  </a:cubicBezTo>
                  <a:cubicBezTo>
                    <a:pt x="34" y="52"/>
                    <a:pt x="35" y="52"/>
                    <a:pt x="35" y="52"/>
                  </a:cubicBezTo>
                  <a:cubicBezTo>
                    <a:pt x="36" y="52"/>
                    <a:pt x="40" y="52"/>
                    <a:pt x="40" y="52"/>
                  </a:cubicBezTo>
                  <a:cubicBezTo>
                    <a:pt x="46" y="53"/>
                    <a:pt x="52" y="53"/>
                    <a:pt x="57" y="53"/>
                  </a:cubicBezTo>
                  <a:lnTo>
                    <a:pt x="89" y="53"/>
                  </a:lnTo>
                  <a:close/>
                  <a:moveTo>
                    <a:pt x="87" y="6"/>
                  </a:moveTo>
                  <a:cubicBezTo>
                    <a:pt x="88" y="6"/>
                    <a:pt x="89" y="6"/>
                    <a:pt x="91" y="5"/>
                  </a:cubicBezTo>
                  <a:cubicBezTo>
                    <a:pt x="92" y="5"/>
                    <a:pt x="94" y="3"/>
                    <a:pt x="95" y="3"/>
                  </a:cubicBezTo>
                  <a:cubicBezTo>
                    <a:pt x="97" y="3"/>
                    <a:pt x="103" y="7"/>
                    <a:pt x="103" y="9"/>
                  </a:cubicBezTo>
                  <a:cubicBezTo>
                    <a:pt x="103" y="10"/>
                    <a:pt x="101" y="11"/>
                    <a:pt x="101" y="12"/>
                  </a:cubicBezTo>
                  <a:cubicBezTo>
                    <a:pt x="100" y="13"/>
                    <a:pt x="100" y="16"/>
                    <a:pt x="100" y="18"/>
                  </a:cubicBezTo>
                  <a:cubicBezTo>
                    <a:pt x="100" y="20"/>
                    <a:pt x="100" y="36"/>
                    <a:pt x="100" y="39"/>
                  </a:cubicBezTo>
                  <a:cubicBezTo>
                    <a:pt x="100" y="42"/>
                    <a:pt x="98" y="47"/>
                    <a:pt x="93" y="47"/>
                  </a:cubicBezTo>
                  <a:cubicBezTo>
                    <a:pt x="91" y="47"/>
                    <a:pt x="91" y="45"/>
                    <a:pt x="91" y="44"/>
                  </a:cubicBezTo>
                  <a:cubicBezTo>
                    <a:pt x="91" y="42"/>
                    <a:pt x="89" y="41"/>
                    <a:pt x="87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59" y="41"/>
                    <a:pt x="58" y="43"/>
                  </a:cubicBezTo>
                  <a:cubicBezTo>
                    <a:pt x="58" y="45"/>
                    <a:pt x="57" y="48"/>
                    <a:pt x="53" y="48"/>
                  </a:cubicBezTo>
                  <a:cubicBezTo>
                    <a:pt x="49" y="48"/>
                    <a:pt x="49" y="46"/>
                    <a:pt x="49" y="44"/>
                  </a:cubicBezTo>
                  <a:cubicBezTo>
                    <a:pt x="49" y="43"/>
                    <a:pt x="49" y="35"/>
                    <a:pt x="49" y="33"/>
                  </a:cubicBezTo>
                  <a:cubicBezTo>
                    <a:pt x="49" y="30"/>
                    <a:pt x="49" y="12"/>
                    <a:pt x="49" y="8"/>
                  </a:cubicBezTo>
                  <a:cubicBezTo>
                    <a:pt x="49" y="8"/>
                    <a:pt x="48" y="5"/>
                    <a:pt x="48" y="4"/>
                  </a:cubicBezTo>
                  <a:cubicBezTo>
                    <a:pt x="48" y="3"/>
                    <a:pt x="48" y="2"/>
                    <a:pt x="49" y="2"/>
                  </a:cubicBezTo>
                  <a:cubicBezTo>
                    <a:pt x="50" y="2"/>
                    <a:pt x="55" y="4"/>
                    <a:pt x="56" y="5"/>
                  </a:cubicBezTo>
                  <a:cubicBezTo>
                    <a:pt x="58" y="5"/>
                    <a:pt x="60" y="6"/>
                    <a:pt x="62" y="6"/>
                  </a:cubicBezTo>
                  <a:lnTo>
                    <a:pt x="87" y="6"/>
                  </a:lnTo>
                  <a:close/>
                  <a:moveTo>
                    <a:pt x="65" y="99"/>
                  </a:moveTo>
                  <a:cubicBezTo>
                    <a:pt x="65" y="102"/>
                    <a:pt x="62" y="105"/>
                    <a:pt x="59" y="105"/>
                  </a:cubicBezTo>
                  <a:cubicBezTo>
                    <a:pt x="57" y="105"/>
                    <a:pt x="57" y="104"/>
                    <a:pt x="56" y="100"/>
                  </a:cubicBezTo>
                  <a:cubicBezTo>
                    <a:pt x="55" y="96"/>
                    <a:pt x="52" y="90"/>
                    <a:pt x="51" y="88"/>
                  </a:cubicBezTo>
                  <a:cubicBezTo>
                    <a:pt x="51" y="88"/>
                    <a:pt x="50" y="84"/>
                    <a:pt x="50" y="84"/>
                  </a:cubicBezTo>
                  <a:cubicBezTo>
                    <a:pt x="50" y="84"/>
                    <a:pt x="50" y="84"/>
                    <a:pt x="51" y="84"/>
                  </a:cubicBezTo>
                  <a:cubicBezTo>
                    <a:pt x="53" y="84"/>
                    <a:pt x="65" y="89"/>
                    <a:pt x="65" y="99"/>
                  </a:cubicBezTo>
                  <a:close/>
                  <a:moveTo>
                    <a:pt x="87" y="22"/>
                  </a:moveTo>
                  <a:cubicBezTo>
                    <a:pt x="91" y="22"/>
                    <a:pt x="91" y="19"/>
                    <a:pt x="91" y="18"/>
                  </a:cubicBezTo>
                  <a:cubicBezTo>
                    <a:pt x="91" y="10"/>
                    <a:pt x="91" y="9"/>
                    <a:pt x="87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8" y="9"/>
                    <a:pt x="58" y="11"/>
                    <a:pt x="58" y="13"/>
                  </a:cubicBezTo>
                  <a:cubicBezTo>
                    <a:pt x="58" y="21"/>
                    <a:pt x="58" y="22"/>
                    <a:pt x="62" y="22"/>
                  </a:cubicBezTo>
                  <a:lnTo>
                    <a:pt x="87" y="22"/>
                  </a:lnTo>
                  <a:close/>
                  <a:moveTo>
                    <a:pt x="87" y="38"/>
                  </a:moveTo>
                  <a:cubicBezTo>
                    <a:pt x="91" y="38"/>
                    <a:pt x="91" y="35"/>
                    <a:pt x="91" y="34"/>
                  </a:cubicBezTo>
                  <a:cubicBezTo>
                    <a:pt x="91" y="33"/>
                    <a:pt x="91" y="28"/>
                    <a:pt x="91" y="28"/>
                  </a:cubicBezTo>
                  <a:cubicBezTo>
                    <a:pt x="91" y="25"/>
                    <a:pt x="89" y="25"/>
                    <a:pt x="8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8" y="25"/>
                    <a:pt x="58" y="27"/>
                    <a:pt x="58" y="31"/>
                  </a:cubicBezTo>
                  <a:cubicBezTo>
                    <a:pt x="58" y="36"/>
                    <a:pt x="58" y="38"/>
                    <a:pt x="62" y="38"/>
                  </a:cubicBezTo>
                  <a:lnTo>
                    <a:pt x="87" y="38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43"/>
            <p:cNvSpPr>
              <a:spLocks noEditPoints="1"/>
            </p:cNvSpPr>
            <p:nvPr userDrawn="1"/>
          </p:nvSpPr>
          <p:spPr bwMode="gray">
            <a:xfrm>
              <a:off x="3368675" y="4359275"/>
              <a:ext cx="61913" cy="85725"/>
            </a:xfrm>
            <a:custGeom>
              <a:avLst/>
              <a:gdLst>
                <a:gd name="T0" fmla="*/ 62 w 71"/>
                <a:gd name="T1" fmla="*/ 67 h 97"/>
                <a:gd name="T2" fmla="*/ 41 w 71"/>
                <a:gd name="T3" fmla="*/ 48 h 97"/>
                <a:gd name="T4" fmla="*/ 11 w 71"/>
                <a:gd name="T5" fmla="*/ 69 h 97"/>
                <a:gd name="T6" fmla="*/ 3 w 71"/>
                <a:gd name="T7" fmla="*/ 76 h 97"/>
                <a:gd name="T8" fmla="*/ 0 w 71"/>
                <a:gd name="T9" fmla="*/ 72 h 97"/>
                <a:gd name="T10" fmla="*/ 10 w 71"/>
                <a:gd name="T11" fmla="*/ 56 h 97"/>
                <a:gd name="T12" fmla="*/ 39 w 71"/>
                <a:gd name="T13" fmla="*/ 17 h 97"/>
                <a:gd name="T14" fmla="*/ 45 w 71"/>
                <a:gd name="T15" fmla="*/ 7 h 97"/>
                <a:gd name="T16" fmla="*/ 42 w 71"/>
                <a:gd name="T17" fmla="*/ 5 h 97"/>
                <a:gd name="T18" fmla="*/ 28 w 71"/>
                <a:gd name="T19" fmla="*/ 13 h 97"/>
                <a:gd name="T20" fmla="*/ 19 w 71"/>
                <a:gd name="T21" fmla="*/ 18 h 97"/>
                <a:gd name="T22" fmla="*/ 9 w 71"/>
                <a:gd name="T23" fmla="*/ 9 h 97"/>
                <a:gd name="T24" fmla="*/ 12 w 71"/>
                <a:gd name="T25" fmla="*/ 9 h 97"/>
                <a:gd name="T26" fmla="*/ 32 w 71"/>
                <a:gd name="T27" fmla="*/ 4 h 97"/>
                <a:gd name="T28" fmla="*/ 43 w 71"/>
                <a:gd name="T29" fmla="*/ 0 h 97"/>
                <a:gd name="T30" fmla="*/ 57 w 71"/>
                <a:gd name="T31" fmla="*/ 9 h 97"/>
                <a:gd name="T32" fmla="*/ 48 w 71"/>
                <a:gd name="T33" fmla="*/ 19 h 97"/>
                <a:gd name="T34" fmla="*/ 27 w 71"/>
                <a:gd name="T35" fmla="*/ 45 h 97"/>
                <a:gd name="T36" fmla="*/ 28 w 71"/>
                <a:gd name="T37" fmla="*/ 46 h 97"/>
                <a:gd name="T38" fmla="*/ 31 w 71"/>
                <a:gd name="T39" fmla="*/ 45 h 97"/>
                <a:gd name="T40" fmla="*/ 42 w 71"/>
                <a:gd name="T41" fmla="*/ 43 h 97"/>
                <a:gd name="T42" fmla="*/ 71 w 71"/>
                <a:gd name="T43" fmla="*/ 70 h 97"/>
                <a:gd name="T44" fmla="*/ 39 w 71"/>
                <a:gd name="T45" fmla="*/ 97 h 97"/>
                <a:gd name="T46" fmla="*/ 17 w 71"/>
                <a:gd name="T47" fmla="*/ 84 h 97"/>
                <a:gd name="T48" fmla="*/ 30 w 71"/>
                <a:gd name="T49" fmla="*/ 74 h 97"/>
                <a:gd name="T50" fmla="*/ 45 w 71"/>
                <a:gd name="T51" fmla="*/ 82 h 97"/>
                <a:gd name="T52" fmla="*/ 49 w 71"/>
                <a:gd name="T53" fmla="*/ 86 h 97"/>
                <a:gd name="T54" fmla="*/ 62 w 71"/>
                <a:gd name="T55" fmla="*/ 67 h 97"/>
                <a:gd name="T56" fmla="*/ 29 w 71"/>
                <a:gd name="T57" fmla="*/ 79 h 97"/>
                <a:gd name="T58" fmla="*/ 24 w 71"/>
                <a:gd name="T59" fmla="*/ 83 h 97"/>
                <a:gd name="T60" fmla="*/ 35 w 71"/>
                <a:gd name="T61" fmla="*/ 89 h 97"/>
                <a:gd name="T62" fmla="*/ 37 w 71"/>
                <a:gd name="T63" fmla="*/ 87 h 97"/>
                <a:gd name="T64" fmla="*/ 29 w 71"/>
                <a:gd name="T65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97">
                  <a:moveTo>
                    <a:pt x="62" y="67"/>
                  </a:moveTo>
                  <a:cubicBezTo>
                    <a:pt x="62" y="57"/>
                    <a:pt x="53" y="48"/>
                    <a:pt x="41" y="48"/>
                  </a:cubicBezTo>
                  <a:cubicBezTo>
                    <a:pt x="24" y="48"/>
                    <a:pt x="13" y="65"/>
                    <a:pt x="11" y="69"/>
                  </a:cubicBezTo>
                  <a:cubicBezTo>
                    <a:pt x="8" y="73"/>
                    <a:pt x="7" y="76"/>
                    <a:pt x="3" y="76"/>
                  </a:cubicBezTo>
                  <a:cubicBezTo>
                    <a:pt x="0" y="76"/>
                    <a:pt x="0" y="73"/>
                    <a:pt x="0" y="72"/>
                  </a:cubicBezTo>
                  <a:cubicBezTo>
                    <a:pt x="0" y="69"/>
                    <a:pt x="1" y="66"/>
                    <a:pt x="10" y="56"/>
                  </a:cubicBezTo>
                  <a:cubicBezTo>
                    <a:pt x="18" y="46"/>
                    <a:pt x="19" y="44"/>
                    <a:pt x="39" y="17"/>
                  </a:cubicBezTo>
                  <a:cubicBezTo>
                    <a:pt x="43" y="11"/>
                    <a:pt x="45" y="8"/>
                    <a:pt x="45" y="7"/>
                  </a:cubicBezTo>
                  <a:cubicBezTo>
                    <a:pt x="45" y="6"/>
                    <a:pt x="44" y="5"/>
                    <a:pt x="42" y="5"/>
                  </a:cubicBezTo>
                  <a:cubicBezTo>
                    <a:pt x="37" y="5"/>
                    <a:pt x="30" y="12"/>
                    <a:pt x="28" y="13"/>
                  </a:cubicBezTo>
                  <a:cubicBezTo>
                    <a:pt x="23" y="18"/>
                    <a:pt x="21" y="18"/>
                    <a:pt x="19" y="18"/>
                  </a:cubicBezTo>
                  <a:cubicBezTo>
                    <a:pt x="13" y="18"/>
                    <a:pt x="9" y="10"/>
                    <a:pt x="9" y="9"/>
                  </a:cubicBezTo>
                  <a:cubicBezTo>
                    <a:pt x="9" y="9"/>
                    <a:pt x="9" y="9"/>
                    <a:pt x="12" y="9"/>
                  </a:cubicBezTo>
                  <a:cubicBezTo>
                    <a:pt x="18" y="9"/>
                    <a:pt x="28" y="6"/>
                    <a:pt x="32" y="4"/>
                  </a:cubicBezTo>
                  <a:cubicBezTo>
                    <a:pt x="39" y="1"/>
                    <a:pt x="40" y="0"/>
                    <a:pt x="43" y="0"/>
                  </a:cubicBezTo>
                  <a:cubicBezTo>
                    <a:pt x="48" y="0"/>
                    <a:pt x="57" y="4"/>
                    <a:pt x="57" y="9"/>
                  </a:cubicBezTo>
                  <a:cubicBezTo>
                    <a:pt x="57" y="13"/>
                    <a:pt x="54" y="15"/>
                    <a:pt x="48" y="19"/>
                  </a:cubicBezTo>
                  <a:cubicBezTo>
                    <a:pt x="38" y="26"/>
                    <a:pt x="27" y="43"/>
                    <a:pt x="27" y="45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9" y="46"/>
                    <a:pt x="30" y="45"/>
                    <a:pt x="31" y="45"/>
                  </a:cubicBezTo>
                  <a:cubicBezTo>
                    <a:pt x="35" y="44"/>
                    <a:pt x="39" y="43"/>
                    <a:pt x="42" y="43"/>
                  </a:cubicBezTo>
                  <a:cubicBezTo>
                    <a:pt x="59" y="43"/>
                    <a:pt x="71" y="55"/>
                    <a:pt x="71" y="70"/>
                  </a:cubicBezTo>
                  <a:cubicBezTo>
                    <a:pt x="71" y="86"/>
                    <a:pt x="55" y="97"/>
                    <a:pt x="39" y="97"/>
                  </a:cubicBezTo>
                  <a:cubicBezTo>
                    <a:pt x="26" y="97"/>
                    <a:pt x="17" y="91"/>
                    <a:pt x="17" y="84"/>
                  </a:cubicBezTo>
                  <a:cubicBezTo>
                    <a:pt x="17" y="80"/>
                    <a:pt x="23" y="74"/>
                    <a:pt x="30" y="74"/>
                  </a:cubicBezTo>
                  <a:cubicBezTo>
                    <a:pt x="36" y="74"/>
                    <a:pt x="41" y="77"/>
                    <a:pt x="45" y="82"/>
                  </a:cubicBezTo>
                  <a:cubicBezTo>
                    <a:pt x="46" y="84"/>
                    <a:pt x="47" y="86"/>
                    <a:pt x="49" y="86"/>
                  </a:cubicBezTo>
                  <a:cubicBezTo>
                    <a:pt x="53" y="86"/>
                    <a:pt x="62" y="78"/>
                    <a:pt x="62" y="67"/>
                  </a:cubicBezTo>
                  <a:close/>
                  <a:moveTo>
                    <a:pt x="29" y="79"/>
                  </a:moveTo>
                  <a:cubicBezTo>
                    <a:pt x="26" y="79"/>
                    <a:pt x="24" y="81"/>
                    <a:pt x="24" y="83"/>
                  </a:cubicBezTo>
                  <a:cubicBezTo>
                    <a:pt x="24" y="86"/>
                    <a:pt x="29" y="89"/>
                    <a:pt x="35" y="89"/>
                  </a:cubicBezTo>
                  <a:cubicBezTo>
                    <a:pt x="36" y="89"/>
                    <a:pt x="37" y="88"/>
                    <a:pt x="37" y="87"/>
                  </a:cubicBezTo>
                  <a:cubicBezTo>
                    <a:pt x="37" y="84"/>
                    <a:pt x="34" y="79"/>
                    <a:pt x="29" y="79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44"/>
            <p:cNvSpPr>
              <a:spLocks noEditPoints="1"/>
            </p:cNvSpPr>
            <p:nvPr userDrawn="1"/>
          </p:nvSpPr>
          <p:spPr bwMode="gray">
            <a:xfrm>
              <a:off x="3482975" y="4362450"/>
              <a:ext cx="60325" cy="76200"/>
            </a:xfrm>
            <a:custGeom>
              <a:avLst/>
              <a:gdLst>
                <a:gd name="T0" fmla="*/ 36 w 69"/>
                <a:gd name="T1" fmla="*/ 76 h 86"/>
                <a:gd name="T2" fmla="*/ 60 w 69"/>
                <a:gd name="T3" fmla="*/ 73 h 86"/>
                <a:gd name="T4" fmla="*/ 69 w 69"/>
                <a:gd name="T5" fmla="*/ 79 h 86"/>
                <a:gd name="T6" fmla="*/ 40 w 69"/>
                <a:gd name="T7" fmla="*/ 86 h 86"/>
                <a:gd name="T8" fmla="*/ 0 w 69"/>
                <a:gd name="T9" fmla="*/ 64 h 86"/>
                <a:gd name="T10" fmla="*/ 2 w 69"/>
                <a:gd name="T11" fmla="*/ 58 h 86"/>
                <a:gd name="T12" fmla="*/ 4 w 69"/>
                <a:gd name="T13" fmla="*/ 63 h 86"/>
                <a:gd name="T14" fmla="*/ 28 w 69"/>
                <a:gd name="T15" fmla="*/ 75 h 86"/>
                <a:gd name="T16" fmla="*/ 36 w 69"/>
                <a:gd name="T17" fmla="*/ 76 h 86"/>
                <a:gd name="T18" fmla="*/ 37 w 69"/>
                <a:gd name="T19" fmla="*/ 4 h 86"/>
                <a:gd name="T20" fmla="*/ 47 w 69"/>
                <a:gd name="T21" fmla="*/ 4 h 86"/>
                <a:gd name="T22" fmla="*/ 59 w 69"/>
                <a:gd name="T23" fmla="*/ 14 h 86"/>
                <a:gd name="T24" fmla="*/ 49 w 69"/>
                <a:gd name="T25" fmla="*/ 17 h 86"/>
                <a:gd name="T26" fmla="*/ 33 w 69"/>
                <a:gd name="T27" fmla="*/ 23 h 86"/>
                <a:gd name="T28" fmla="*/ 31 w 69"/>
                <a:gd name="T29" fmla="*/ 24 h 86"/>
                <a:gd name="T30" fmla="*/ 31 w 69"/>
                <a:gd name="T31" fmla="*/ 24 h 86"/>
                <a:gd name="T32" fmla="*/ 38 w 69"/>
                <a:gd name="T33" fmla="*/ 15 h 86"/>
                <a:gd name="T34" fmla="*/ 34 w 69"/>
                <a:gd name="T35" fmla="*/ 13 h 86"/>
                <a:gd name="T36" fmla="*/ 11 w 69"/>
                <a:gd name="T37" fmla="*/ 1 h 86"/>
                <a:gd name="T38" fmla="*/ 12 w 69"/>
                <a:gd name="T39" fmla="*/ 0 h 86"/>
                <a:gd name="T40" fmla="*/ 16 w 69"/>
                <a:gd name="T41" fmla="*/ 2 h 86"/>
                <a:gd name="T42" fmla="*/ 37 w 69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86">
                  <a:moveTo>
                    <a:pt x="36" y="76"/>
                  </a:moveTo>
                  <a:cubicBezTo>
                    <a:pt x="40" y="76"/>
                    <a:pt x="60" y="73"/>
                    <a:pt x="60" y="73"/>
                  </a:cubicBezTo>
                  <a:cubicBezTo>
                    <a:pt x="65" y="73"/>
                    <a:pt x="69" y="76"/>
                    <a:pt x="69" y="79"/>
                  </a:cubicBezTo>
                  <a:cubicBezTo>
                    <a:pt x="69" y="86"/>
                    <a:pt x="47" y="86"/>
                    <a:pt x="40" y="86"/>
                  </a:cubicBezTo>
                  <a:cubicBezTo>
                    <a:pt x="27" y="86"/>
                    <a:pt x="0" y="84"/>
                    <a:pt x="0" y="64"/>
                  </a:cubicBezTo>
                  <a:cubicBezTo>
                    <a:pt x="0" y="59"/>
                    <a:pt x="2" y="58"/>
                    <a:pt x="2" y="58"/>
                  </a:cubicBezTo>
                  <a:cubicBezTo>
                    <a:pt x="3" y="58"/>
                    <a:pt x="4" y="62"/>
                    <a:pt x="4" y="63"/>
                  </a:cubicBezTo>
                  <a:cubicBezTo>
                    <a:pt x="7" y="72"/>
                    <a:pt x="19" y="75"/>
                    <a:pt x="28" y="75"/>
                  </a:cubicBezTo>
                  <a:cubicBezTo>
                    <a:pt x="29" y="75"/>
                    <a:pt x="35" y="76"/>
                    <a:pt x="36" y="76"/>
                  </a:cubicBezTo>
                  <a:close/>
                  <a:moveTo>
                    <a:pt x="37" y="4"/>
                  </a:moveTo>
                  <a:cubicBezTo>
                    <a:pt x="38" y="4"/>
                    <a:pt x="45" y="4"/>
                    <a:pt x="47" y="4"/>
                  </a:cubicBezTo>
                  <a:cubicBezTo>
                    <a:pt x="55" y="4"/>
                    <a:pt x="59" y="12"/>
                    <a:pt x="59" y="14"/>
                  </a:cubicBezTo>
                  <a:cubicBezTo>
                    <a:pt x="59" y="16"/>
                    <a:pt x="58" y="16"/>
                    <a:pt x="49" y="17"/>
                  </a:cubicBezTo>
                  <a:cubicBezTo>
                    <a:pt x="43" y="17"/>
                    <a:pt x="38" y="20"/>
                    <a:pt x="33" y="23"/>
                  </a:cubicBezTo>
                  <a:cubicBezTo>
                    <a:pt x="32" y="24"/>
                    <a:pt x="32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8" y="16"/>
                    <a:pt x="38" y="15"/>
                  </a:cubicBezTo>
                  <a:cubicBezTo>
                    <a:pt x="38" y="14"/>
                    <a:pt x="38" y="14"/>
                    <a:pt x="34" y="13"/>
                  </a:cubicBezTo>
                  <a:cubicBezTo>
                    <a:pt x="17" y="10"/>
                    <a:pt x="11" y="2"/>
                    <a:pt x="11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6" y="2"/>
                    <a:pt x="16" y="2"/>
                  </a:cubicBezTo>
                  <a:cubicBezTo>
                    <a:pt x="22" y="3"/>
                    <a:pt x="29" y="4"/>
                    <a:pt x="37" y="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gray">
            <a:xfrm>
              <a:off x="3603625" y="4354513"/>
              <a:ext cx="50800" cy="90487"/>
            </a:xfrm>
            <a:custGeom>
              <a:avLst/>
              <a:gdLst>
                <a:gd name="T0" fmla="*/ 10 w 58"/>
                <a:gd name="T1" fmla="*/ 62 h 103"/>
                <a:gd name="T2" fmla="*/ 15 w 58"/>
                <a:gd name="T3" fmla="*/ 55 h 103"/>
                <a:gd name="T4" fmla="*/ 14 w 58"/>
                <a:gd name="T5" fmla="*/ 51 h 103"/>
                <a:gd name="T6" fmla="*/ 12 w 58"/>
                <a:gd name="T7" fmla="*/ 36 h 103"/>
                <a:gd name="T8" fmla="*/ 13 w 58"/>
                <a:gd name="T9" fmla="*/ 15 h 103"/>
                <a:gd name="T10" fmla="*/ 9 w 58"/>
                <a:gd name="T11" fmla="*/ 4 h 103"/>
                <a:gd name="T12" fmla="*/ 6 w 58"/>
                <a:gd name="T13" fmla="*/ 1 h 103"/>
                <a:gd name="T14" fmla="*/ 9 w 58"/>
                <a:gd name="T15" fmla="*/ 0 h 103"/>
                <a:gd name="T16" fmla="*/ 23 w 58"/>
                <a:gd name="T17" fmla="*/ 10 h 103"/>
                <a:gd name="T18" fmla="*/ 21 w 58"/>
                <a:gd name="T19" fmla="*/ 18 h 103"/>
                <a:gd name="T20" fmla="*/ 20 w 58"/>
                <a:gd name="T21" fmla="*/ 35 h 103"/>
                <a:gd name="T22" fmla="*/ 24 w 58"/>
                <a:gd name="T23" fmla="*/ 50 h 103"/>
                <a:gd name="T24" fmla="*/ 33 w 58"/>
                <a:gd name="T25" fmla="*/ 45 h 103"/>
                <a:gd name="T26" fmla="*/ 46 w 58"/>
                <a:gd name="T27" fmla="*/ 39 h 103"/>
                <a:gd name="T28" fmla="*/ 51 w 58"/>
                <a:gd name="T29" fmla="*/ 44 h 103"/>
                <a:gd name="T30" fmla="*/ 41 w 58"/>
                <a:gd name="T31" fmla="*/ 52 h 103"/>
                <a:gd name="T32" fmla="*/ 6 w 58"/>
                <a:gd name="T33" fmla="*/ 82 h 103"/>
                <a:gd name="T34" fmla="*/ 24 w 58"/>
                <a:gd name="T35" fmla="*/ 94 h 103"/>
                <a:gd name="T36" fmla="*/ 40 w 58"/>
                <a:gd name="T37" fmla="*/ 91 h 103"/>
                <a:gd name="T38" fmla="*/ 49 w 58"/>
                <a:gd name="T39" fmla="*/ 89 h 103"/>
                <a:gd name="T40" fmla="*/ 58 w 58"/>
                <a:gd name="T41" fmla="*/ 95 h 103"/>
                <a:gd name="T42" fmla="*/ 25 w 58"/>
                <a:gd name="T43" fmla="*/ 103 h 103"/>
                <a:gd name="T44" fmla="*/ 0 w 58"/>
                <a:gd name="T45" fmla="*/ 83 h 103"/>
                <a:gd name="T46" fmla="*/ 10 w 58"/>
                <a:gd name="T47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103">
                  <a:moveTo>
                    <a:pt x="10" y="62"/>
                  </a:moveTo>
                  <a:cubicBezTo>
                    <a:pt x="14" y="58"/>
                    <a:pt x="15" y="57"/>
                    <a:pt x="15" y="55"/>
                  </a:cubicBezTo>
                  <a:cubicBezTo>
                    <a:pt x="15" y="55"/>
                    <a:pt x="15" y="52"/>
                    <a:pt x="14" y="51"/>
                  </a:cubicBezTo>
                  <a:cubicBezTo>
                    <a:pt x="13" y="46"/>
                    <a:pt x="12" y="43"/>
                    <a:pt x="12" y="36"/>
                  </a:cubicBezTo>
                  <a:cubicBezTo>
                    <a:pt x="12" y="33"/>
                    <a:pt x="13" y="18"/>
                    <a:pt x="13" y="15"/>
                  </a:cubicBezTo>
                  <a:cubicBezTo>
                    <a:pt x="13" y="8"/>
                    <a:pt x="11" y="7"/>
                    <a:pt x="9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9" y="0"/>
                    <a:pt x="9" y="0"/>
                  </a:cubicBezTo>
                  <a:cubicBezTo>
                    <a:pt x="17" y="0"/>
                    <a:pt x="23" y="6"/>
                    <a:pt x="23" y="10"/>
                  </a:cubicBezTo>
                  <a:cubicBezTo>
                    <a:pt x="23" y="11"/>
                    <a:pt x="22" y="17"/>
                    <a:pt x="21" y="18"/>
                  </a:cubicBezTo>
                  <a:cubicBezTo>
                    <a:pt x="21" y="22"/>
                    <a:pt x="20" y="28"/>
                    <a:pt x="20" y="35"/>
                  </a:cubicBezTo>
                  <a:cubicBezTo>
                    <a:pt x="20" y="40"/>
                    <a:pt x="20" y="50"/>
                    <a:pt x="24" y="50"/>
                  </a:cubicBezTo>
                  <a:cubicBezTo>
                    <a:pt x="25" y="50"/>
                    <a:pt x="26" y="50"/>
                    <a:pt x="33" y="45"/>
                  </a:cubicBezTo>
                  <a:cubicBezTo>
                    <a:pt x="34" y="44"/>
                    <a:pt x="42" y="39"/>
                    <a:pt x="46" y="39"/>
                  </a:cubicBezTo>
                  <a:cubicBezTo>
                    <a:pt x="49" y="39"/>
                    <a:pt x="51" y="42"/>
                    <a:pt x="51" y="44"/>
                  </a:cubicBezTo>
                  <a:cubicBezTo>
                    <a:pt x="51" y="48"/>
                    <a:pt x="46" y="50"/>
                    <a:pt x="41" y="52"/>
                  </a:cubicBezTo>
                  <a:cubicBezTo>
                    <a:pt x="11" y="64"/>
                    <a:pt x="6" y="73"/>
                    <a:pt x="6" y="82"/>
                  </a:cubicBezTo>
                  <a:cubicBezTo>
                    <a:pt x="6" y="90"/>
                    <a:pt x="14" y="94"/>
                    <a:pt x="24" y="94"/>
                  </a:cubicBezTo>
                  <a:cubicBezTo>
                    <a:pt x="31" y="94"/>
                    <a:pt x="36" y="92"/>
                    <a:pt x="40" y="91"/>
                  </a:cubicBezTo>
                  <a:cubicBezTo>
                    <a:pt x="45" y="90"/>
                    <a:pt x="47" y="89"/>
                    <a:pt x="49" y="89"/>
                  </a:cubicBezTo>
                  <a:cubicBezTo>
                    <a:pt x="53" y="89"/>
                    <a:pt x="58" y="92"/>
                    <a:pt x="58" y="95"/>
                  </a:cubicBezTo>
                  <a:cubicBezTo>
                    <a:pt x="58" y="102"/>
                    <a:pt x="31" y="103"/>
                    <a:pt x="25" y="103"/>
                  </a:cubicBezTo>
                  <a:cubicBezTo>
                    <a:pt x="19" y="103"/>
                    <a:pt x="0" y="103"/>
                    <a:pt x="0" y="83"/>
                  </a:cubicBezTo>
                  <a:cubicBezTo>
                    <a:pt x="0" y="79"/>
                    <a:pt x="1" y="70"/>
                    <a:pt x="10" y="62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46"/>
            <p:cNvSpPr>
              <a:spLocks noEditPoints="1"/>
            </p:cNvSpPr>
            <p:nvPr userDrawn="1"/>
          </p:nvSpPr>
          <p:spPr bwMode="gray">
            <a:xfrm>
              <a:off x="3689350" y="4349750"/>
              <a:ext cx="103188" cy="101600"/>
            </a:xfrm>
            <a:custGeom>
              <a:avLst/>
              <a:gdLst>
                <a:gd name="T0" fmla="*/ 0 w 116"/>
                <a:gd name="T1" fmla="*/ 48 h 114"/>
                <a:gd name="T2" fmla="*/ 24 w 116"/>
                <a:gd name="T3" fmla="*/ 45 h 114"/>
                <a:gd name="T4" fmla="*/ 20 w 116"/>
                <a:gd name="T5" fmla="*/ 28 h 114"/>
                <a:gd name="T6" fmla="*/ 9 w 116"/>
                <a:gd name="T7" fmla="*/ 35 h 114"/>
                <a:gd name="T8" fmla="*/ 35 w 116"/>
                <a:gd name="T9" fmla="*/ 6 h 114"/>
                <a:gd name="T10" fmla="*/ 31 w 116"/>
                <a:gd name="T11" fmla="*/ 19 h 114"/>
                <a:gd name="T12" fmla="*/ 97 w 116"/>
                <a:gd name="T13" fmla="*/ 12 h 114"/>
                <a:gd name="T14" fmla="*/ 94 w 116"/>
                <a:gd name="T15" fmla="*/ 22 h 114"/>
                <a:gd name="T16" fmla="*/ 90 w 116"/>
                <a:gd name="T17" fmla="*/ 48 h 114"/>
                <a:gd name="T18" fmla="*/ 105 w 116"/>
                <a:gd name="T19" fmla="*/ 42 h 114"/>
                <a:gd name="T20" fmla="*/ 94 w 116"/>
                <a:gd name="T21" fmla="*/ 52 h 114"/>
                <a:gd name="T22" fmla="*/ 93 w 116"/>
                <a:gd name="T23" fmla="*/ 79 h 114"/>
                <a:gd name="T24" fmla="*/ 112 w 116"/>
                <a:gd name="T25" fmla="*/ 81 h 114"/>
                <a:gd name="T26" fmla="*/ 10 w 116"/>
                <a:gd name="T27" fmla="*/ 83 h 114"/>
                <a:gd name="T28" fmla="*/ 4 w 116"/>
                <a:gd name="T29" fmla="*/ 80 h 114"/>
                <a:gd name="T30" fmla="*/ 8 w 116"/>
                <a:gd name="T31" fmla="*/ 79 h 114"/>
                <a:gd name="T32" fmla="*/ 24 w 116"/>
                <a:gd name="T33" fmla="*/ 65 h 114"/>
                <a:gd name="T34" fmla="*/ 4 w 116"/>
                <a:gd name="T35" fmla="*/ 53 h 114"/>
                <a:gd name="T36" fmla="*/ 6 w 116"/>
                <a:gd name="T37" fmla="*/ 114 h 114"/>
                <a:gd name="T38" fmla="*/ 14 w 116"/>
                <a:gd name="T39" fmla="*/ 91 h 114"/>
                <a:gd name="T40" fmla="*/ 6 w 116"/>
                <a:gd name="T41" fmla="*/ 114 h 114"/>
                <a:gd name="T42" fmla="*/ 33 w 116"/>
                <a:gd name="T43" fmla="*/ 77 h 114"/>
                <a:gd name="T44" fmla="*/ 43 w 116"/>
                <a:gd name="T45" fmla="*/ 78 h 114"/>
                <a:gd name="T46" fmla="*/ 36 w 116"/>
                <a:gd name="T47" fmla="*/ 52 h 114"/>
                <a:gd name="T48" fmla="*/ 32 w 116"/>
                <a:gd name="T49" fmla="*/ 38 h 114"/>
                <a:gd name="T50" fmla="*/ 43 w 116"/>
                <a:gd name="T51" fmla="*/ 47 h 114"/>
                <a:gd name="T52" fmla="*/ 39 w 116"/>
                <a:gd name="T53" fmla="*/ 22 h 114"/>
                <a:gd name="T54" fmla="*/ 41 w 116"/>
                <a:gd name="T55" fmla="*/ 113 h 114"/>
                <a:gd name="T56" fmla="*/ 35 w 116"/>
                <a:gd name="T57" fmla="*/ 87 h 114"/>
                <a:gd name="T58" fmla="*/ 47 w 116"/>
                <a:gd name="T59" fmla="*/ 106 h 114"/>
                <a:gd name="T60" fmla="*/ 62 w 116"/>
                <a:gd name="T61" fmla="*/ 63 h 114"/>
                <a:gd name="T62" fmla="*/ 55 w 116"/>
                <a:gd name="T63" fmla="*/ 52 h 114"/>
                <a:gd name="T64" fmla="*/ 55 w 116"/>
                <a:gd name="T65" fmla="*/ 79 h 114"/>
                <a:gd name="T66" fmla="*/ 62 w 116"/>
                <a:gd name="T67" fmla="*/ 39 h 114"/>
                <a:gd name="T68" fmla="*/ 55 w 116"/>
                <a:gd name="T69" fmla="*/ 22 h 114"/>
                <a:gd name="T70" fmla="*/ 55 w 116"/>
                <a:gd name="T71" fmla="*/ 49 h 114"/>
                <a:gd name="T72" fmla="*/ 73 w 116"/>
                <a:gd name="T73" fmla="*/ 113 h 114"/>
                <a:gd name="T74" fmla="*/ 64 w 116"/>
                <a:gd name="T75" fmla="*/ 88 h 114"/>
                <a:gd name="T76" fmla="*/ 78 w 116"/>
                <a:gd name="T77" fmla="*/ 106 h 114"/>
                <a:gd name="T78" fmla="*/ 70 w 116"/>
                <a:gd name="T79" fmla="*/ 44 h 114"/>
                <a:gd name="T80" fmla="*/ 82 w 116"/>
                <a:gd name="T81" fmla="*/ 44 h 114"/>
                <a:gd name="T82" fmla="*/ 74 w 116"/>
                <a:gd name="T83" fmla="*/ 22 h 114"/>
                <a:gd name="T84" fmla="*/ 70 w 116"/>
                <a:gd name="T85" fmla="*/ 76 h 114"/>
                <a:gd name="T86" fmla="*/ 82 w 116"/>
                <a:gd name="T87" fmla="*/ 78 h 114"/>
                <a:gd name="T88" fmla="*/ 78 w 116"/>
                <a:gd name="T89" fmla="*/ 52 h 114"/>
                <a:gd name="T90" fmla="*/ 105 w 116"/>
                <a:gd name="T91" fmla="*/ 114 h 114"/>
                <a:gd name="T92" fmla="*/ 92 w 116"/>
                <a:gd name="T93" fmla="*/ 88 h 114"/>
                <a:gd name="T94" fmla="*/ 110 w 116"/>
                <a:gd name="T95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14">
                  <a:moveTo>
                    <a:pt x="0" y="49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4" y="48"/>
                    <a:pt x="5" y="48"/>
                  </a:cubicBezTo>
                  <a:cubicBezTo>
                    <a:pt x="10" y="49"/>
                    <a:pt x="16" y="49"/>
                    <a:pt x="21" y="49"/>
                  </a:cubicBezTo>
                  <a:cubicBezTo>
                    <a:pt x="23" y="49"/>
                    <a:pt x="24" y="48"/>
                    <a:pt x="24" y="45"/>
                  </a:cubicBezTo>
                  <a:cubicBezTo>
                    <a:pt x="24" y="40"/>
                    <a:pt x="24" y="32"/>
                    <a:pt x="24" y="27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3" y="24"/>
                    <a:pt x="23" y="24"/>
                    <a:pt x="20" y="28"/>
                  </a:cubicBezTo>
                  <a:cubicBezTo>
                    <a:pt x="12" y="38"/>
                    <a:pt x="4" y="45"/>
                    <a:pt x="3" y="45"/>
                  </a:cubicBezTo>
                  <a:cubicBezTo>
                    <a:pt x="3" y="45"/>
                    <a:pt x="2" y="45"/>
                    <a:pt x="2" y="45"/>
                  </a:cubicBezTo>
                  <a:cubicBezTo>
                    <a:pt x="2" y="44"/>
                    <a:pt x="8" y="37"/>
                    <a:pt x="9" y="35"/>
                  </a:cubicBezTo>
                  <a:cubicBezTo>
                    <a:pt x="14" y="26"/>
                    <a:pt x="21" y="11"/>
                    <a:pt x="22" y="5"/>
                  </a:cubicBezTo>
                  <a:cubicBezTo>
                    <a:pt x="22" y="1"/>
                    <a:pt x="22" y="0"/>
                    <a:pt x="23" y="0"/>
                  </a:cubicBezTo>
                  <a:cubicBezTo>
                    <a:pt x="24" y="0"/>
                    <a:pt x="35" y="4"/>
                    <a:pt x="35" y="6"/>
                  </a:cubicBezTo>
                  <a:cubicBezTo>
                    <a:pt x="35" y="7"/>
                    <a:pt x="32" y="10"/>
                    <a:pt x="31" y="11"/>
                  </a:cubicBezTo>
                  <a:cubicBezTo>
                    <a:pt x="30" y="12"/>
                    <a:pt x="27" y="16"/>
                    <a:pt x="27" y="17"/>
                  </a:cubicBezTo>
                  <a:cubicBezTo>
                    <a:pt x="27" y="19"/>
                    <a:pt x="29" y="19"/>
                    <a:pt x="31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91" y="19"/>
                    <a:pt x="92" y="19"/>
                    <a:pt x="93" y="17"/>
                  </a:cubicBezTo>
                  <a:cubicBezTo>
                    <a:pt x="95" y="14"/>
                    <a:pt x="96" y="12"/>
                    <a:pt x="97" y="12"/>
                  </a:cubicBezTo>
                  <a:cubicBezTo>
                    <a:pt x="99" y="12"/>
                    <a:pt x="108" y="19"/>
                    <a:pt x="108" y="20"/>
                  </a:cubicBezTo>
                  <a:cubicBezTo>
                    <a:pt x="108" y="22"/>
                    <a:pt x="105" y="22"/>
                    <a:pt x="102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3" y="22"/>
                    <a:pt x="91" y="22"/>
                    <a:pt x="90" y="24"/>
                  </a:cubicBezTo>
                  <a:cubicBezTo>
                    <a:pt x="90" y="25"/>
                    <a:pt x="90" y="36"/>
                    <a:pt x="90" y="38"/>
                  </a:cubicBezTo>
                  <a:cubicBezTo>
                    <a:pt x="90" y="40"/>
                    <a:pt x="90" y="47"/>
                    <a:pt x="90" y="48"/>
                  </a:cubicBezTo>
                  <a:cubicBezTo>
                    <a:pt x="91" y="49"/>
                    <a:pt x="92" y="49"/>
                    <a:pt x="96" y="49"/>
                  </a:cubicBezTo>
                  <a:cubicBezTo>
                    <a:pt x="98" y="49"/>
                    <a:pt x="99" y="48"/>
                    <a:pt x="101" y="45"/>
                  </a:cubicBezTo>
                  <a:cubicBezTo>
                    <a:pt x="102" y="44"/>
                    <a:pt x="103" y="42"/>
                    <a:pt x="105" y="42"/>
                  </a:cubicBezTo>
                  <a:cubicBezTo>
                    <a:pt x="106" y="42"/>
                    <a:pt x="116" y="49"/>
                    <a:pt x="116" y="50"/>
                  </a:cubicBezTo>
                  <a:cubicBezTo>
                    <a:pt x="116" y="52"/>
                    <a:pt x="113" y="52"/>
                    <a:pt x="109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2" y="52"/>
                    <a:pt x="90" y="52"/>
                    <a:pt x="90" y="54"/>
                  </a:cubicBezTo>
                  <a:cubicBezTo>
                    <a:pt x="90" y="55"/>
                    <a:pt x="90" y="66"/>
                    <a:pt x="90" y="68"/>
                  </a:cubicBezTo>
                  <a:cubicBezTo>
                    <a:pt x="90" y="78"/>
                    <a:pt x="90" y="79"/>
                    <a:pt x="93" y="79"/>
                  </a:cubicBezTo>
                  <a:cubicBezTo>
                    <a:pt x="95" y="79"/>
                    <a:pt x="96" y="79"/>
                    <a:pt x="97" y="77"/>
                  </a:cubicBezTo>
                  <a:cubicBezTo>
                    <a:pt x="101" y="73"/>
                    <a:pt x="101" y="72"/>
                    <a:pt x="102" y="72"/>
                  </a:cubicBezTo>
                  <a:cubicBezTo>
                    <a:pt x="104" y="72"/>
                    <a:pt x="112" y="80"/>
                    <a:pt x="112" y="81"/>
                  </a:cubicBezTo>
                  <a:cubicBezTo>
                    <a:pt x="112" y="83"/>
                    <a:pt x="109" y="83"/>
                    <a:pt x="106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7" y="83"/>
                    <a:pt x="13" y="83"/>
                    <a:pt x="10" y="83"/>
                  </a:cubicBezTo>
                  <a:cubicBezTo>
                    <a:pt x="10" y="83"/>
                    <a:pt x="8" y="83"/>
                    <a:pt x="8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8" y="79"/>
                    <a:pt x="8" y="79"/>
                  </a:cubicBezTo>
                  <a:cubicBezTo>
                    <a:pt x="15" y="79"/>
                    <a:pt x="17" y="79"/>
                    <a:pt x="20" y="79"/>
                  </a:cubicBezTo>
                  <a:cubicBezTo>
                    <a:pt x="21" y="79"/>
                    <a:pt x="22" y="79"/>
                    <a:pt x="23" y="79"/>
                  </a:cubicBezTo>
                  <a:cubicBezTo>
                    <a:pt x="24" y="78"/>
                    <a:pt x="24" y="78"/>
                    <a:pt x="24" y="65"/>
                  </a:cubicBezTo>
                  <a:cubicBezTo>
                    <a:pt x="24" y="53"/>
                    <a:pt x="24" y="52"/>
                    <a:pt x="21" y="52"/>
                  </a:cubicBezTo>
                  <a:cubicBezTo>
                    <a:pt x="17" y="52"/>
                    <a:pt x="10" y="52"/>
                    <a:pt x="6" y="53"/>
                  </a:cubicBezTo>
                  <a:cubicBezTo>
                    <a:pt x="6" y="53"/>
                    <a:pt x="4" y="53"/>
                    <a:pt x="4" y="53"/>
                  </a:cubicBezTo>
                  <a:cubicBezTo>
                    <a:pt x="3" y="53"/>
                    <a:pt x="3" y="53"/>
                    <a:pt x="2" y="52"/>
                  </a:cubicBezTo>
                  <a:lnTo>
                    <a:pt x="0" y="49"/>
                  </a:lnTo>
                  <a:close/>
                  <a:moveTo>
                    <a:pt x="6" y="114"/>
                  </a:moveTo>
                  <a:cubicBezTo>
                    <a:pt x="3" y="114"/>
                    <a:pt x="2" y="111"/>
                    <a:pt x="2" y="109"/>
                  </a:cubicBezTo>
                  <a:cubicBezTo>
                    <a:pt x="2" y="106"/>
                    <a:pt x="3" y="104"/>
                    <a:pt x="8" y="100"/>
                  </a:cubicBezTo>
                  <a:cubicBezTo>
                    <a:pt x="12" y="97"/>
                    <a:pt x="13" y="94"/>
                    <a:pt x="14" y="91"/>
                  </a:cubicBezTo>
                  <a:cubicBezTo>
                    <a:pt x="15" y="88"/>
                    <a:pt x="15" y="87"/>
                    <a:pt x="16" y="87"/>
                  </a:cubicBezTo>
                  <a:cubicBezTo>
                    <a:pt x="18" y="87"/>
                    <a:pt x="18" y="94"/>
                    <a:pt x="18" y="96"/>
                  </a:cubicBezTo>
                  <a:cubicBezTo>
                    <a:pt x="18" y="108"/>
                    <a:pt x="10" y="114"/>
                    <a:pt x="6" y="114"/>
                  </a:cubicBezTo>
                  <a:close/>
                  <a:moveTo>
                    <a:pt x="36" y="52"/>
                  </a:moveTo>
                  <a:cubicBezTo>
                    <a:pt x="32" y="52"/>
                    <a:pt x="32" y="53"/>
                    <a:pt x="32" y="61"/>
                  </a:cubicBezTo>
                  <a:cubicBezTo>
                    <a:pt x="32" y="63"/>
                    <a:pt x="32" y="76"/>
                    <a:pt x="33" y="77"/>
                  </a:cubicBezTo>
                  <a:cubicBezTo>
                    <a:pt x="33" y="79"/>
                    <a:pt x="34" y="79"/>
                    <a:pt x="36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1" y="79"/>
                    <a:pt x="42" y="79"/>
                    <a:pt x="43" y="78"/>
                  </a:cubicBezTo>
                  <a:cubicBezTo>
                    <a:pt x="43" y="77"/>
                    <a:pt x="43" y="60"/>
                    <a:pt x="43" y="57"/>
                  </a:cubicBezTo>
                  <a:cubicBezTo>
                    <a:pt x="43" y="53"/>
                    <a:pt x="43" y="52"/>
                    <a:pt x="40" y="52"/>
                  </a:cubicBezTo>
                  <a:lnTo>
                    <a:pt x="36" y="52"/>
                  </a:lnTo>
                  <a:close/>
                  <a:moveTo>
                    <a:pt x="37" y="22"/>
                  </a:moveTo>
                  <a:cubicBezTo>
                    <a:pt x="35" y="22"/>
                    <a:pt x="33" y="22"/>
                    <a:pt x="33" y="24"/>
                  </a:cubicBezTo>
                  <a:cubicBezTo>
                    <a:pt x="32" y="26"/>
                    <a:pt x="32" y="35"/>
                    <a:pt x="32" y="38"/>
                  </a:cubicBezTo>
                  <a:cubicBezTo>
                    <a:pt x="32" y="48"/>
                    <a:pt x="32" y="49"/>
                    <a:pt x="37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1" y="49"/>
                    <a:pt x="42" y="49"/>
                    <a:pt x="43" y="47"/>
                  </a:cubicBezTo>
                  <a:cubicBezTo>
                    <a:pt x="43" y="46"/>
                    <a:pt x="43" y="39"/>
                    <a:pt x="43" y="37"/>
                  </a:cubicBezTo>
                  <a:cubicBezTo>
                    <a:pt x="43" y="35"/>
                    <a:pt x="43" y="25"/>
                    <a:pt x="43" y="24"/>
                  </a:cubicBezTo>
                  <a:cubicBezTo>
                    <a:pt x="42" y="22"/>
                    <a:pt x="41" y="22"/>
                    <a:pt x="39" y="22"/>
                  </a:cubicBezTo>
                  <a:lnTo>
                    <a:pt x="37" y="22"/>
                  </a:lnTo>
                  <a:close/>
                  <a:moveTo>
                    <a:pt x="47" y="106"/>
                  </a:moveTo>
                  <a:cubicBezTo>
                    <a:pt x="47" y="111"/>
                    <a:pt x="44" y="113"/>
                    <a:pt x="41" y="113"/>
                  </a:cubicBezTo>
                  <a:cubicBezTo>
                    <a:pt x="38" y="113"/>
                    <a:pt x="38" y="111"/>
                    <a:pt x="38" y="107"/>
                  </a:cubicBezTo>
                  <a:cubicBezTo>
                    <a:pt x="38" y="100"/>
                    <a:pt x="38" y="97"/>
                    <a:pt x="36" y="92"/>
                  </a:cubicBezTo>
                  <a:cubicBezTo>
                    <a:pt x="36" y="91"/>
                    <a:pt x="35" y="88"/>
                    <a:pt x="35" y="87"/>
                  </a:cubicBezTo>
                  <a:cubicBezTo>
                    <a:pt x="35" y="87"/>
                    <a:pt x="35" y="86"/>
                    <a:pt x="36" y="86"/>
                  </a:cubicBezTo>
                  <a:cubicBezTo>
                    <a:pt x="37" y="86"/>
                    <a:pt x="40" y="90"/>
                    <a:pt x="42" y="91"/>
                  </a:cubicBezTo>
                  <a:cubicBezTo>
                    <a:pt x="44" y="94"/>
                    <a:pt x="47" y="99"/>
                    <a:pt x="47" y="106"/>
                  </a:cubicBezTo>
                  <a:close/>
                  <a:moveTo>
                    <a:pt x="58" y="79"/>
                  </a:moveTo>
                  <a:cubicBezTo>
                    <a:pt x="60" y="79"/>
                    <a:pt x="62" y="79"/>
                    <a:pt x="62" y="77"/>
                  </a:cubicBezTo>
                  <a:cubicBezTo>
                    <a:pt x="62" y="75"/>
                    <a:pt x="62" y="66"/>
                    <a:pt x="62" y="63"/>
                  </a:cubicBezTo>
                  <a:cubicBezTo>
                    <a:pt x="62" y="61"/>
                    <a:pt x="62" y="55"/>
                    <a:pt x="62" y="54"/>
                  </a:cubicBezTo>
                  <a:cubicBezTo>
                    <a:pt x="62" y="52"/>
                    <a:pt x="60" y="52"/>
                    <a:pt x="59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1" y="52"/>
                    <a:pt x="51" y="53"/>
                    <a:pt x="51" y="59"/>
                  </a:cubicBezTo>
                  <a:cubicBezTo>
                    <a:pt x="51" y="62"/>
                    <a:pt x="51" y="77"/>
                    <a:pt x="52" y="78"/>
                  </a:cubicBezTo>
                  <a:cubicBezTo>
                    <a:pt x="52" y="79"/>
                    <a:pt x="54" y="79"/>
                    <a:pt x="55" y="79"/>
                  </a:cubicBezTo>
                  <a:lnTo>
                    <a:pt x="58" y="79"/>
                  </a:lnTo>
                  <a:close/>
                  <a:moveTo>
                    <a:pt x="59" y="49"/>
                  </a:moveTo>
                  <a:cubicBezTo>
                    <a:pt x="62" y="49"/>
                    <a:pt x="62" y="48"/>
                    <a:pt x="62" y="39"/>
                  </a:cubicBezTo>
                  <a:cubicBezTo>
                    <a:pt x="62" y="38"/>
                    <a:pt x="62" y="25"/>
                    <a:pt x="62" y="24"/>
                  </a:cubicBezTo>
                  <a:cubicBezTo>
                    <a:pt x="62" y="22"/>
                    <a:pt x="60" y="22"/>
                    <a:pt x="58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2" y="22"/>
                    <a:pt x="52" y="24"/>
                  </a:cubicBezTo>
                  <a:cubicBezTo>
                    <a:pt x="51" y="25"/>
                    <a:pt x="51" y="39"/>
                    <a:pt x="51" y="42"/>
                  </a:cubicBezTo>
                  <a:cubicBezTo>
                    <a:pt x="51" y="48"/>
                    <a:pt x="51" y="49"/>
                    <a:pt x="55" y="49"/>
                  </a:cubicBezTo>
                  <a:lnTo>
                    <a:pt x="59" y="49"/>
                  </a:lnTo>
                  <a:close/>
                  <a:moveTo>
                    <a:pt x="78" y="106"/>
                  </a:moveTo>
                  <a:cubicBezTo>
                    <a:pt x="78" y="112"/>
                    <a:pt x="75" y="113"/>
                    <a:pt x="73" y="113"/>
                  </a:cubicBezTo>
                  <a:cubicBezTo>
                    <a:pt x="72" y="113"/>
                    <a:pt x="70" y="113"/>
                    <a:pt x="69" y="108"/>
                  </a:cubicBezTo>
                  <a:cubicBezTo>
                    <a:pt x="68" y="101"/>
                    <a:pt x="67" y="96"/>
                    <a:pt x="65" y="91"/>
                  </a:cubicBezTo>
                  <a:cubicBezTo>
                    <a:pt x="65" y="91"/>
                    <a:pt x="64" y="88"/>
                    <a:pt x="64" y="88"/>
                  </a:cubicBezTo>
                  <a:cubicBezTo>
                    <a:pt x="64" y="88"/>
                    <a:pt x="64" y="87"/>
                    <a:pt x="64" y="87"/>
                  </a:cubicBezTo>
                  <a:cubicBezTo>
                    <a:pt x="66" y="87"/>
                    <a:pt x="69" y="90"/>
                    <a:pt x="71" y="91"/>
                  </a:cubicBezTo>
                  <a:cubicBezTo>
                    <a:pt x="73" y="94"/>
                    <a:pt x="78" y="100"/>
                    <a:pt x="78" y="106"/>
                  </a:cubicBezTo>
                  <a:close/>
                  <a:moveTo>
                    <a:pt x="74" y="22"/>
                  </a:moveTo>
                  <a:cubicBezTo>
                    <a:pt x="73" y="22"/>
                    <a:pt x="71" y="22"/>
                    <a:pt x="71" y="24"/>
                  </a:cubicBezTo>
                  <a:cubicBezTo>
                    <a:pt x="70" y="25"/>
                    <a:pt x="70" y="42"/>
                    <a:pt x="70" y="44"/>
                  </a:cubicBezTo>
                  <a:cubicBezTo>
                    <a:pt x="70" y="48"/>
                    <a:pt x="70" y="49"/>
                    <a:pt x="74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2" y="49"/>
                    <a:pt x="82" y="48"/>
                    <a:pt x="82" y="44"/>
                  </a:cubicBezTo>
                  <a:cubicBezTo>
                    <a:pt x="82" y="43"/>
                    <a:pt x="82" y="24"/>
                    <a:pt x="81" y="23"/>
                  </a:cubicBezTo>
                  <a:cubicBezTo>
                    <a:pt x="81" y="22"/>
                    <a:pt x="79" y="22"/>
                    <a:pt x="78" y="22"/>
                  </a:cubicBezTo>
                  <a:lnTo>
                    <a:pt x="74" y="22"/>
                  </a:lnTo>
                  <a:close/>
                  <a:moveTo>
                    <a:pt x="74" y="52"/>
                  </a:moveTo>
                  <a:cubicBezTo>
                    <a:pt x="71" y="52"/>
                    <a:pt x="70" y="53"/>
                    <a:pt x="70" y="5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0" y="79"/>
                    <a:pt x="72" y="79"/>
                    <a:pt x="74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9" y="79"/>
                    <a:pt x="81" y="79"/>
                    <a:pt x="82" y="78"/>
                  </a:cubicBezTo>
                  <a:cubicBezTo>
                    <a:pt x="82" y="77"/>
                    <a:pt x="82" y="68"/>
                    <a:pt x="82" y="66"/>
                  </a:cubicBezTo>
                  <a:cubicBezTo>
                    <a:pt x="82" y="64"/>
                    <a:pt x="82" y="55"/>
                    <a:pt x="82" y="54"/>
                  </a:cubicBezTo>
                  <a:cubicBezTo>
                    <a:pt x="81" y="52"/>
                    <a:pt x="79" y="52"/>
                    <a:pt x="78" y="52"/>
                  </a:cubicBezTo>
                  <a:lnTo>
                    <a:pt x="74" y="52"/>
                  </a:lnTo>
                  <a:close/>
                  <a:moveTo>
                    <a:pt x="110" y="107"/>
                  </a:moveTo>
                  <a:cubicBezTo>
                    <a:pt x="110" y="109"/>
                    <a:pt x="110" y="114"/>
                    <a:pt x="105" y="114"/>
                  </a:cubicBezTo>
                  <a:cubicBezTo>
                    <a:pt x="102" y="114"/>
                    <a:pt x="102" y="113"/>
                    <a:pt x="100" y="107"/>
                  </a:cubicBezTo>
                  <a:cubicBezTo>
                    <a:pt x="99" y="103"/>
                    <a:pt x="96" y="95"/>
                    <a:pt x="94" y="91"/>
                  </a:cubicBezTo>
                  <a:cubicBezTo>
                    <a:pt x="93" y="90"/>
                    <a:pt x="92" y="88"/>
                    <a:pt x="92" y="88"/>
                  </a:cubicBezTo>
                  <a:cubicBezTo>
                    <a:pt x="92" y="87"/>
                    <a:pt x="93" y="87"/>
                    <a:pt x="93" y="87"/>
                  </a:cubicBezTo>
                  <a:cubicBezTo>
                    <a:pt x="94" y="87"/>
                    <a:pt x="98" y="90"/>
                    <a:pt x="99" y="91"/>
                  </a:cubicBezTo>
                  <a:cubicBezTo>
                    <a:pt x="108" y="97"/>
                    <a:pt x="110" y="102"/>
                    <a:pt x="110" y="107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gray">
            <a:xfrm>
              <a:off x="3830638" y="4356100"/>
              <a:ext cx="58738" cy="88900"/>
            </a:xfrm>
            <a:custGeom>
              <a:avLst/>
              <a:gdLst>
                <a:gd name="T0" fmla="*/ 16 w 67"/>
                <a:gd name="T1" fmla="*/ 13 h 100"/>
                <a:gd name="T2" fmla="*/ 13 w 67"/>
                <a:gd name="T3" fmla="*/ 20 h 100"/>
                <a:gd name="T4" fmla="*/ 8 w 67"/>
                <a:gd name="T5" fmla="*/ 66 h 100"/>
                <a:gd name="T6" fmla="*/ 28 w 67"/>
                <a:gd name="T7" fmla="*/ 90 h 100"/>
                <a:gd name="T8" fmla="*/ 54 w 67"/>
                <a:gd name="T9" fmla="*/ 83 h 100"/>
                <a:gd name="T10" fmla="*/ 67 w 67"/>
                <a:gd name="T11" fmla="*/ 77 h 100"/>
                <a:gd name="T12" fmla="*/ 67 w 67"/>
                <a:gd name="T13" fmla="*/ 78 h 100"/>
                <a:gd name="T14" fmla="*/ 24 w 67"/>
                <a:gd name="T15" fmla="*/ 100 h 100"/>
                <a:gd name="T16" fmla="*/ 0 w 67"/>
                <a:gd name="T17" fmla="*/ 64 h 100"/>
                <a:gd name="T18" fmla="*/ 3 w 67"/>
                <a:gd name="T19" fmla="*/ 29 h 100"/>
                <a:gd name="T20" fmla="*/ 4 w 67"/>
                <a:gd name="T21" fmla="*/ 11 h 100"/>
                <a:gd name="T22" fmla="*/ 3 w 67"/>
                <a:gd name="T23" fmla="*/ 4 h 100"/>
                <a:gd name="T24" fmla="*/ 2 w 67"/>
                <a:gd name="T25" fmla="*/ 1 h 100"/>
                <a:gd name="T26" fmla="*/ 3 w 67"/>
                <a:gd name="T27" fmla="*/ 0 h 100"/>
                <a:gd name="T28" fmla="*/ 16 w 67"/>
                <a:gd name="T29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16" y="13"/>
                  </a:moveTo>
                  <a:cubicBezTo>
                    <a:pt x="16" y="14"/>
                    <a:pt x="14" y="19"/>
                    <a:pt x="13" y="20"/>
                  </a:cubicBezTo>
                  <a:cubicBezTo>
                    <a:pt x="12" y="27"/>
                    <a:pt x="8" y="55"/>
                    <a:pt x="8" y="66"/>
                  </a:cubicBezTo>
                  <a:cubicBezTo>
                    <a:pt x="8" y="79"/>
                    <a:pt x="10" y="90"/>
                    <a:pt x="28" y="90"/>
                  </a:cubicBezTo>
                  <a:cubicBezTo>
                    <a:pt x="34" y="90"/>
                    <a:pt x="43" y="89"/>
                    <a:pt x="54" y="83"/>
                  </a:cubicBezTo>
                  <a:cubicBezTo>
                    <a:pt x="56" y="83"/>
                    <a:pt x="66" y="77"/>
                    <a:pt x="67" y="77"/>
                  </a:cubicBezTo>
                  <a:cubicBezTo>
                    <a:pt x="67" y="77"/>
                    <a:pt x="67" y="78"/>
                    <a:pt x="67" y="78"/>
                  </a:cubicBezTo>
                  <a:cubicBezTo>
                    <a:pt x="67" y="79"/>
                    <a:pt x="48" y="100"/>
                    <a:pt x="24" y="100"/>
                  </a:cubicBezTo>
                  <a:cubicBezTo>
                    <a:pt x="8" y="100"/>
                    <a:pt x="0" y="90"/>
                    <a:pt x="0" y="64"/>
                  </a:cubicBezTo>
                  <a:cubicBezTo>
                    <a:pt x="0" y="57"/>
                    <a:pt x="0" y="54"/>
                    <a:pt x="3" y="29"/>
                  </a:cubicBezTo>
                  <a:cubicBezTo>
                    <a:pt x="3" y="25"/>
                    <a:pt x="4" y="14"/>
                    <a:pt x="4" y="11"/>
                  </a:cubicBezTo>
                  <a:cubicBezTo>
                    <a:pt x="4" y="8"/>
                    <a:pt x="4" y="6"/>
                    <a:pt x="3" y="4"/>
                  </a:cubicBezTo>
                  <a:cubicBezTo>
                    <a:pt x="3" y="4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0" y="0"/>
                    <a:pt x="16" y="10"/>
                    <a:pt x="16" y="1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48"/>
            <p:cNvSpPr>
              <a:spLocks noEditPoints="1"/>
            </p:cNvSpPr>
            <p:nvPr userDrawn="1"/>
          </p:nvSpPr>
          <p:spPr bwMode="gray">
            <a:xfrm>
              <a:off x="3930650" y="4362450"/>
              <a:ext cx="74613" cy="77787"/>
            </a:xfrm>
            <a:custGeom>
              <a:avLst/>
              <a:gdLst>
                <a:gd name="T0" fmla="*/ 9 w 84"/>
                <a:gd name="T1" fmla="*/ 62 h 87"/>
                <a:gd name="T2" fmla="*/ 15 w 84"/>
                <a:gd name="T3" fmla="*/ 52 h 87"/>
                <a:gd name="T4" fmla="*/ 17 w 84"/>
                <a:gd name="T5" fmla="*/ 49 h 87"/>
                <a:gd name="T6" fmla="*/ 18 w 84"/>
                <a:gd name="T7" fmla="*/ 51 h 87"/>
                <a:gd name="T8" fmla="*/ 15 w 84"/>
                <a:gd name="T9" fmla="*/ 70 h 87"/>
                <a:gd name="T10" fmla="*/ 17 w 84"/>
                <a:gd name="T11" fmla="*/ 77 h 87"/>
                <a:gd name="T12" fmla="*/ 18 w 84"/>
                <a:gd name="T13" fmla="*/ 83 h 87"/>
                <a:gd name="T14" fmla="*/ 14 w 84"/>
                <a:gd name="T15" fmla="*/ 87 h 87"/>
                <a:gd name="T16" fmla="*/ 0 w 84"/>
                <a:gd name="T17" fmla="*/ 53 h 87"/>
                <a:gd name="T18" fmla="*/ 6 w 84"/>
                <a:gd name="T19" fmla="*/ 25 h 87"/>
                <a:gd name="T20" fmla="*/ 8 w 84"/>
                <a:gd name="T21" fmla="*/ 12 h 87"/>
                <a:gd name="T22" fmla="*/ 7 w 84"/>
                <a:gd name="T23" fmla="*/ 3 h 87"/>
                <a:gd name="T24" fmla="*/ 6 w 84"/>
                <a:gd name="T25" fmla="*/ 0 h 87"/>
                <a:gd name="T26" fmla="*/ 7 w 84"/>
                <a:gd name="T27" fmla="*/ 0 h 87"/>
                <a:gd name="T28" fmla="*/ 18 w 84"/>
                <a:gd name="T29" fmla="*/ 16 h 87"/>
                <a:gd name="T30" fmla="*/ 16 w 84"/>
                <a:gd name="T31" fmla="*/ 22 h 87"/>
                <a:gd name="T32" fmla="*/ 6 w 84"/>
                <a:gd name="T33" fmla="*/ 55 h 87"/>
                <a:gd name="T34" fmla="*/ 9 w 84"/>
                <a:gd name="T35" fmla="*/ 62 h 87"/>
                <a:gd name="T36" fmla="*/ 84 w 84"/>
                <a:gd name="T37" fmla="*/ 75 h 87"/>
                <a:gd name="T38" fmla="*/ 62 w 84"/>
                <a:gd name="T39" fmla="*/ 82 h 87"/>
                <a:gd name="T40" fmla="*/ 42 w 84"/>
                <a:gd name="T41" fmla="*/ 76 h 87"/>
                <a:gd name="T42" fmla="*/ 38 w 84"/>
                <a:gd name="T43" fmla="*/ 70 h 87"/>
                <a:gd name="T44" fmla="*/ 39 w 84"/>
                <a:gd name="T45" fmla="*/ 68 h 87"/>
                <a:gd name="T46" fmla="*/ 42 w 84"/>
                <a:gd name="T47" fmla="*/ 70 h 87"/>
                <a:gd name="T48" fmla="*/ 55 w 84"/>
                <a:gd name="T49" fmla="*/ 72 h 87"/>
                <a:gd name="T50" fmla="*/ 66 w 84"/>
                <a:gd name="T51" fmla="*/ 72 h 87"/>
                <a:gd name="T52" fmla="*/ 78 w 84"/>
                <a:gd name="T53" fmla="*/ 71 h 87"/>
                <a:gd name="T54" fmla="*/ 84 w 84"/>
                <a:gd name="T55" fmla="*/ 75 h 87"/>
                <a:gd name="T56" fmla="*/ 78 w 84"/>
                <a:gd name="T57" fmla="*/ 13 h 87"/>
                <a:gd name="T58" fmla="*/ 62 w 84"/>
                <a:gd name="T59" fmla="*/ 19 h 87"/>
                <a:gd name="T60" fmla="*/ 39 w 84"/>
                <a:gd name="T61" fmla="*/ 10 h 87"/>
                <a:gd name="T62" fmla="*/ 40 w 84"/>
                <a:gd name="T63" fmla="*/ 9 h 87"/>
                <a:gd name="T64" fmla="*/ 44 w 84"/>
                <a:gd name="T65" fmla="*/ 10 h 87"/>
                <a:gd name="T66" fmla="*/ 53 w 84"/>
                <a:gd name="T67" fmla="*/ 11 h 87"/>
                <a:gd name="T68" fmla="*/ 67 w 84"/>
                <a:gd name="T69" fmla="*/ 9 h 87"/>
                <a:gd name="T70" fmla="*/ 72 w 84"/>
                <a:gd name="T71" fmla="*/ 7 h 87"/>
                <a:gd name="T72" fmla="*/ 78 w 84"/>
                <a:gd name="T7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7">
                  <a:moveTo>
                    <a:pt x="9" y="62"/>
                  </a:moveTo>
                  <a:cubicBezTo>
                    <a:pt x="11" y="62"/>
                    <a:pt x="13" y="60"/>
                    <a:pt x="15" y="52"/>
                  </a:cubicBezTo>
                  <a:cubicBezTo>
                    <a:pt x="16" y="50"/>
                    <a:pt x="17" y="49"/>
                    <a:pt x="17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8" y="52"/>
                    <a:pt x="15" y="67"/>
                    <a:pt x="15" y="70"/>
                  </a:cubicBezTo>
                  <a:cubicBezTo>
                    <a:pt x="15" y="72"/>
                    <a:pt x="17" y="76"/>
                    <a:pt x="17" y="77"/>
                  </a:cubicBezTo>
                  <a:cubicBezTo>
                    <a:pt x="18" y="79"/>
                    <a:pt x="18" y="81"/>
                    <a:pt x="18" y="83"/>
                  </a:cubicBezTo>
                  <a:cubicBezTo>
                    <a:pt x="18" y="85"/>
                    <a:pt x="16" y="87"/>
                    <a:pt x="14" y="87"/>
                  </a:cubicBezTo>
                  <a:cubicBezTo>
                    <a:pt x="6" y="87"/>
                    <a:pt x="0" y="65"/>
                    <a:pt x="0" y="53"/>
                  </a:cubicBezTo>
                  <a:cubicBezTo>
                    <a:pt x="0" y="45"/>
                    <a:pt x="1" y="41"/>
                    <a:pt x="6" y="25"/>
                  </a:cubicBezTo>
                  <a:cubicBezTo>
                    <a:pt x="8" y="17"/>
                    <a:pt x="8" y="14"/>
                    <a:pt x="8" y="12"/>
                  </a:cubicBezTo>
                  <a:cubicBezTo>
                    <a:pt x="8" y="8"/>
                    <a:pt x="7" y="4"/>
                    <a:pt x="7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0"/>
                    <a:pt x="18" y="11"/>
                    <a:pt x="18" y="16"/>
                  </a:cubicBezTo>
                  <a:cubicBezTo>
                    <a:pt x="18" y="17"/>
                    <a:pt x="18" y="17"/>
                    <a:pt x="16" y="22"/>
                  </a:cubicBezTo>
                  <a:cubicBezTo>
                    <a:pt x="14" y="24"/>
                    <a:pt x="6" y="43"/>
                    <a:pt x="6" y="55"/>
                  </a:cubicBezTo>
                  <a:cubicBezTo>
                    <a:pt x="6" y="59"/>
                    <a:pt x="7" y="62"/>
                    <a:pt x="9" y="62"/>
                  </a:cubicBezTo>
                  <a:close/>
                  <a:moveTo>
                    <a:pt x="84" y="75"/>
                  </a:moveTo>
                  <a:cubicBezTo>
                    <a:pt x="84" y="80"/>
                    <a:pt x="80" y="82"/>
                    <a:pt x="62" y="82"/>
                  </a:cubicBezTo>
                  <a:cubicBezTo>
                    <a:pt x="49" y="82"/>
                    <a:pt x="45" y="79"/>
                    <a:pt x="42" y="76"/>
                  </a:cubicBezTo>
                  <a:cubicBezTo>
                    <a:pt x="41" y="75"/>
                    <a:pt x="38" y="72"/>
                    <a:pt x="38" y="70"/>
                  </a:cubicBezTo>
                  <a:cubicBezTo>
                    <a:pt x="38" y="69"/>
                    <a:pt x="38" y="68"/>
                    <a:pt x="39" y="68"/>
                  </a:cubicBezTo>
                  <a:cubicBezTo>
                    <a:pt x="39" y="68"/>
                    <a:pt x="41" y="70"/>
                    <a:pt x="42" y="70"/>
                  </a:cubicBezTo>
                  <a:cubicBezTo>
                    <a:pt x="45" y="72"/>
                    <a:pt x="51" y="72"/>
                    <a:pt x="55" y="72"/>
                  </a:cubicBezTo>
                  <a:cubicBezTo>
                    <a:pt x="59" y="72"/>
                    <a:pt x="63" y="72"/>
                    <a:pt x="66" y="72"/>
                  </a:cubicBezTo>
                  <a:cubicBezTo>
                    <a:pt x="68" y="72"/>
                    <a:pt x="77" y="71"/>
                    <a:pt x="78" y="71"/>
                  </a:cubicBezTo>
                  <a:cubicBezTo>
                    <a:pt x="83" y="71"/>
                    <a:pt x="84" y="74"/>
                    <a:pt x="84" y="75"/>
                  </a:cubicBezTo>
                  <a:close/>
                  <a:moveTo>
                    <a:pt x="78" y="13"/>
                  </a:moveTo>
                  <a:cubicBezTo>
                    <a:pt x="78" y="19"/>
                    <a:pt x="63" y="19"/>
                    <a:pt x="62" y="19"/>
                  </a:cubicBezTo>
                  <a:cubicBezTo>
                    <a:pt x="47" y="19"/>
                    <a:pt x="39" y="11"/>
                    <a:pt x="39" y="10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1" y="9"/>
                    <a:pt x="42" y="10"/>
                    <a:pt x="44" y="10"/>
                  </a:cubicBezTo>
                  <a:cubicBezTo>
                    <a:pt x="47" y="11"/>
                    <a:pt x="50" y="11"/>
                    <a:pt x="53" y="11"/>
                  </a:cubicBezTo>
                  <a:cubicBezTo>
                    <a:pt x="59" y="11"/>
                    <a:pt x="65" y="9"/>
                    <a:pt x="67" y="9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5" y="8"/>
                    <a:pt x="78" y="10"/>
                    <a:pt x="78" y="1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gray">
            <a:xfrm>
              <a:off x="4030663" y="4429125"/>
              <a:ext cx="23813" cy="22225"/>
            </a:xfrm>
            <a:custGeom>
              <a:avLst/>
              <a:gdLst>
                <a:gd name="T0" fmla="*/ 22 w 27"/>
                <a:gd name="T1" fmla="*/ 25 h 25"/>
                <a:gd name="T2" fmla="*/ 15 w 27"/>
                <a:gd name="T3" fmla="*/ 16 h 25"/>
                <a:gd name="T4" fmla="*/ 2 w 27"/>
                <a:gd name="T5" fmla="*/ 3 h 25"/>
                <a:gd name="T6" fmla="*/ 0 w 27"/>
                <a:gd name="T7" fmla="*/ 1 h 25"/>
                <a:gd name="T8" fmla="*/ 1 w 27"/>
                <a:gd name="T9" fmla="*/ 0 h 25"/>
                <a:gd name="T10" fmla="*/ 27 w 27"/>
                <a:gd name="T11" fmla="*/ 19 h 25"/>
                <a:gd name="T12" fmla="*/ 22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22" y="25"/>
                  </a:moveTo>
                  <a:cubicBezTo>
                    <a:pt x="20" y="25"/>
                    <a:pt x="19" y="24"/>
                    <a:pt x="15" y="16"/>
                  </a:cubicBezTo>
                  <a:cubicBezTo>
                    <a:pt x="12" y="12"/>
                    <a:pt x="9" y="8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27" y="7"/>
                    <a:pt x="27" y="19"/>
                  </a:cubicBezTo>
                  <a:cubicBezTo>
                    <a:pt x="27" y="22"/>
                    <a:pt x="25" y="25"/>
                    <a:pt x="22" y="2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gray">
            <a:xfrm>
              <a:off x="4143375" y="4349750"/>
              <a:ext cx="104775" cy="103187"/>
            </a:xfrm>
            <a:custGeom>
              <a:avLst/>
              <a:gdLst>
                <a:gd name="T0" fmla="*/ 61 w 119"/>
                <a:gd name="T1" fmla="*/ 91 h 115"/>
                <a:gd name="T2" fmla="*/ 55 w 119"/>
                <a:gd name="T3" fmla="*/ 115 h 115"/>
                <a:gd name="T4" fmla="*/ 52 w 119"/>
                <a:gd name="T5" fmla="*/ 103 h 115"/>
                <a:gd name="T6" fmla="*/ 49 w 119"/>
                <a:gd name="T7" fmla="*/ 85 h 115"/>
                <a:gd name="T8" fmla="*/ 36 w 119"/>
                <a:gd name="T9" fmla="*/ 86 h 115"/>
                <a:gd name="T10" fmla="*/ 31 w 119"/>
                <a:gd name="T11" fmla="*/ 85 h 115"/>
                <a:gd name="T12" fmla="*/ 28 w 119"/>
                <a:gd name="T13" fmla="*/ 81 h 115"/>
                <a:gd name="T14" fmla="*/ 45 w 119"/>
                <a:gd name="T15" fmla="*/ 82 h 115"/>
                <a:gd name="T16" fmla="*/ 53 w 119"/>
                <a:gd name="T17" fmla="*/ 78 h 115"/>
                <a:gd name="T18" fmla="*/ 52 w 119"/>
                <a:gd name="T19" fmla="*/ 42 h 115"/>
                <a:gd name="T20" fmla="*/ 12 w 119"/>
                <a:gd name="T21" fmla="*/ 87 h 115"/>
                <a:gd name="T22" fmla="*/ 2 w 119"/>
                <a:gd name="T23" fmla="*/ 91 h 115"/>
                <a:gd name="T24" fmla="*/ 43 w 119"/>
                <a:gd name="T25" fmla="*/ 37 h 115"/>
                <a:gd name="T26" fmla="*/ 23 w 119"/>
                <a:gd name="T27" fmla="*/ 35 h 115"/>
                <a:gd name="T28" fmla="*/ 4 w 119"/>
                <a:gd name="T29" fmla="*/ 36 h 115"/>
                <a:gd name="T30" fmla="*/ 0 w 119"/>
                <a:gd name="T31" fmla="*/ 32 h 115"/>
                <a:gd name="T32" fmla="*/ 0 w 119"/>
                <a:gd name="T33" fmla="*/ 31 h 115"/>
                <a:gd name="T34" fmla="*/ 23 w 119"/>
                <a:gd name="T35" fmla="*/ 32 h 115"/>
                <a:gd name="T36" fmla="*/ 53 w 119"/>
                <a:gd name="T37" fmla="*/ 27 h 115"/>
                <a:gd name="T38" fmla="*/ 52 w 119"/>
                <a:gd name="T39" fmla="*/ 1 h 115"/>
                <a:gd name="T40" fmla="*/ 66 w 119"/>
                <a:gd name="T41" fmla="*/ 4 h 115"/>
                <a:gd name="T42" fmla="*/ 61 w 119"/>
                <a:gd name="T43" fmla="*/ 25 h 115"/>
                <a:gd name="T44" fmla="*/ 88 w 119"/>
                <a:gd name="T45" fmla="*/ 32 h 115"/>
                <a:gd name="T46" fmla="*/ 101 w 119"/>
                <a:gd name="T47" fmla="*/ 23 h 115"/>
                <a:gd name="T48" fmla="*/ 107 w 119"/>
                <a:gd name="T49" fmla="*/ 35 h 115"/>
                <a:gd name="T50" fmla="*/ 68 w 119"/>
                <a:gd name="T51" fmla="*/ 36 h 115"/>
                <a:gd name="T52" fmla="*/ 119 w 119"/>
                <a:gd name="T53" fmla="*/ 81 h 115"/>
                <a:gd name="T54" fmla="*/ 105 w 119"/>
                <a:gd name="T55" fmla="*/ 86 h 115"/>
                <a:gd name="T56" fmla="*/ 84 w 119"/>
                <a:gd name="T57" fmla="*/ 70 h 115"/>
                <a:gd name="T58" fmla="*/ 63 w 119"/>
                <a:gd name="T59" fmla="*/ 35 h 115"/>
                <a:gd name="T60" fmla="*/ 61 w 119"/>
                <a:gd name="T61" fmla="*/ 78 h 115"/>
                <a:gd name="T62" fmla="*/ 67 w 119"/>
                <a:gd name="T63" fmla="*/ 82 h 115"/>
                <a:gd name="T64" fmla="*/ 76 w 119"/>
                <a:gd name="T65" fmla="*/ 75 h 115"/>
                <a:gd name="T66" fmla="*/ 78 w 119"/>
                <a:gd name="T67" fmla="*/ 8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15">
                  <a:moveTo>
                    <a:pt x="65" y="85"/>
                  </a:moveTo>
                  <a:cubicBezTo>
                    <a:pt x="62" y="85"/>
                    <a:pt x="61" y="87"/>
                    <a:pt x="61" y="91"/>
                  </a:cubicBezTo>
                  <a:cubicBezTo>
                    <a:pt x="61" y="93"/>
                    <a:pt x="62" y="104"/>
                    <a:pt x="62" y="107"/>
                  </a:cubicBezTo>
                  <a:cubicBezTo>
                    <a:pt x="62" y="111"/>
                    <a:pt x="59" y="115"/>
                    <a:pt x="55" y="115"/>
                  </a:cubicBezTo>
                  <a:cubicBezTo>
                    <a:pt x="52" y="115"/>
                    <a:pt x="52" y="112"/>
                    <a:pt x="52" y="110"/>
                  </a:cubicBezTo>
                  <a:cubicBezTo>
                    <a:pt x="52" y="109"/>
                    <a:pt x="52" y="103"/>
                    <a:pt x="52" y="103"/>
                  </a:cubicBezTo>
                  <a:cubicBezTo>
                    <a:pt x="53" y="98"/>
                    <a:pt x="53" y="90"/>
                    <a:pt x="53" y="90"/>
                  </a:cubicBezTo>
                  <a:cubicBezTo>
                    <a:pt x="53" y="85"/>
                    <a:pt x="51" y="85"/>
                    <a:pt x="49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1" y="85"/>
                    <a:pt x="38" y="86"/>
                    <a:pt x="36" y="86"/>
                  </a:cubicBezTo>
                  <a:cubicBezTo>
                    <a:pt x="36" y="86"/>
                    <a:pt x="33" y="86"/>
                    <a:pt x="33" y="86"/>
                  </a:cubicBezTo>
                  <a:cubicBezTo>
                    <a:pt x="32" y="86"/>
                    <a:pt x="32" y="86"/>
                    <a:pt x="31" y="85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2"/>
                    <a:pt x="28" y="82"/>
                    <a:pt x="28" y="81"/>
                  </a:cubicBezTo>
                  <a:cubicBezTo>
                    <a:pt x="28" y="81"/>
                    <a:pt x="29" y="81"/>
                    <a:pt x="29" y="81"/>
                  </a:cubicBezTo>
                  <a:cubicBezTo>
                    <a:pt x="31" y="81"/>
                    <a:pt x="43" y="82"/>
                    <a:pt x="45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53" y="82"/>
                    <a:pt x="53" y="80"/>
                    <a:pt x="53" y="78"/>
                  </a:cubicBezTo>
                  <a:cubicBezTo>
                    <a:pt x="53" y="73"/>
                    <a:pt x="53" y="49"/>
                    <a:pt x="53" y="44"/>
                  </a:cubicBezTo>
                  <a:cubicBezTo>
                    <a:pt x="53" y="43"/>
                    <a:pt x="53" y="42"/>
                    <a:pt x="52" y="42"/>
                  </a:cubicBezTo>
                  <a:cubicBezTo>
                    <a:pt x="51" y="42"/>
                    <a:pt x="51" y="42"/>
                    <a:pt x="48" y="47"/>
                  </a:cubicBezTo>
                  <a:cubicBezTo>
                    <a:pt x="43" y="56"/>
                    <a:pt x="33" y="73"/>
                    <a:pt x="12" y="87"/>
                  </a:cubicBezTo>
                  <a:cubicBezTo>
                    <a:pt x="12" y="87"/>
                    <a:pt x="4" y="92"/>
                    <a:pt x="3" y="92"/>
                  </a:cubicBezTo>
                  <a:cubicBezTo>
                    <a:pt x="2" y="92"/>
                    <a:pt x="2" y="92"/>
                    <a:pt x="2" y="91"/>
                  </a:cubicBezTo>
                  <a:cubicBezTo>
                    <a:pt x="2" y="91"/>
                    <a:pt x="9" y="85"/>
                    <a:pt x="10" y="84"/>
                  </a:cubicBezTo>
                  <a:cubicBezTo>
                    <a:pt x="27" y="68"/>
                    <a:pt x="43" y="41"/>
                    <a:pt x="43" y="37"/>
                  </a:cubicBezTo>
                  <a:cubicBezTo>
                    <a:pt x="43" y="35"/>
                    <a:pt x="41" y="35"/>
                    <a:pt x="40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9" y="35"/>
                    <a:pt x="14" y="35"/>
                    <a:pt x="9" y="35"/>
                  </a:cubicBezTo>
                  <a:cubicBezTo>
                    <a:pt x="8" y="35"/>
                    <a:pt x="5" y="36"/>
                    <a:pt x="4" y="36"/>
                  </a:cubicBezTo>
                  <a:cubicBezTo>
                    <a:pt x="4" y="36"/>
                    <a:pt x="3" y="36"/>
                    <a:pt x="3" y="3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5" y="31"/>
                    <a:pt x="6" y="31"/>
                  </a:cubicBezTo>
                  <a:cubicBezTo>
                    <a:pt x="13" y="31"/>
                    <a:pt x="18" y="32"/>
                    <a:pt x="23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3" y="32"/>
                    <a:pt x="53" y="30"/>
                    <a:pt x="53" y="27"/>
                  </a:cubicBezTo>
                  <a:cubicBezTo>
                    <a:pt x="53" y="16"/>
                    <a:pt x="53" y="12"/>
                    <a:pt x="53" y="9"/>
                  </a:cubicBezTo>
                  <a:cubicBezTo>
                    <a:pt x="53" y="8"/>
                    <a:pt x="52" y="1"/>
                    <a:pt x="52" y="1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66" y="1"/>
                    <a:pt x="66" y="4"/>
                  </a:cubicBezTo>
                  <a:cubicBezTo>
                    <a:pt x="66" y="4"/>
                    <a:pt x="63" y="7"/>
                    <a:pt x="63" y="7"/>
                  </a:cubicBezTo>
                  <a:cubicBezTo>
                    <a:pt x="61" y="10"/>
                    <a:pt x="61" y="21"/>
                    <a:pt x="61" y="25"/>
                  </a:cubicBezTo>
                  <a:cubicBezTo>
                    <a:pt x="61" y="29"/>
                    <a:pt x="61" y="32"/>
                    <a:pt x="65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4" y="32"/>
                    <a:pt x="95" y="32"/>
                    <a:pt x="97" y="28"/>
                  </a:cubicBezTo>
                  <a:cubicBezTo>
                    <a:pt x="99" y="23"/>
                    <a:pt x="100" y="23"/>
                    <a:pt x="101" y="23"/>
                  </a:cubicBezTo>
                  <a:cubicBezTo>
                    <a:pt x="102" y="23"/>
                    <a:pt x="114" y="31"/>
                    <a:pt x="114" y="33"/>
                  </a:cubicBezTo>
                  <a:cubicBezTo>
                    <a:pt x="114" y="35"/>
                    <a:pt x="111" y="35"/>
                    <a:pt x="107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9" y="35"/>
                    <a:pt x="68" y="35"/>
                    <a:pt x="68" y="36"/>
                  </a:cubicBezTo>
                  <a:cubicBezTo>
                    <a:pt x="68" y="41"/>
                    <a:pt x="88" y="68"/>
                    <a:pt x="116" y="79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81"/>
                    <a:pt x="112" y="82"/>
                    <a:pt x="110" y="83"/>
                  </a:cubicBezTo>
                  <a:cubicBezTo>
                    <a:pt x="108" y="83"/>
                    <a:pt x="107" y="84"/>
                    <a:pt x="105" y="86"/>
                  </a:cubicBezTo>
                  <a:cubicBezTo>
                    <a:pt x="104" y="87"/>
                    <a:pt x="103" y="87"/>
                    <a:pt x="103" y="87"/>
                  </a:cubicBezTo>
                  <a:cubicBezTo>
                    <a:pt x="103" y="87"/>
                    <a:pt x="92" y="80"/>
                    <a:pt x="84" y="70"/>
                  </a:cubicBezTo>
                  <a:cubicBezTo>
                    <a:pt x="82" y="68"/>
                    <a:pt x="72" y="56"/>
                    <a:pt x="65" y="37"/>
                  </a:cubicBezTo>
                  <a:cubicBezTo>
                    <a:pt x="64" y="36"/>
                    <a:pt x="64" y="35"/>
                    <a:pt x="63" y="35"/>
                  </a:cubicBezTo>
                  <a:cubicBezTo>
                    <a:pt x="61" y="35"/>
                    <a:pt x="61" y="37"/>
                    <a:pt x="61" y="38"/>
                  </a:cubicBezTo>
                  <a:cubicBezTo>
                    <a:pt x="61" y="49"/>
                    <a:pt x="61" y="67"/>
                    <a:pt x="61" y="78"/>
                  </a:cubicBezTo>
                  <a:cubicBezTo>
                    <a:pt x="61" y="80"/>
                    <a:pt x="61" y="82"/>
                    <a:pt x="65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1" y="82"/>
                    <a:pt x="72" y="82"/>
                    <a:pt x="73" y="78"/>
                  </a:cubicBezTo>
                  <a:cubicBezTo>
                    <a:pt x="74" y="77"/>
                    <a:pt x="75" y="75"/>
                    <a:pt x="76" y="75"/>
                  </a:cubicBezTo>
                  <a:cubicBezTo>
                    <a:pt x="78" y="75"/>
                    <a:pt x="85" y="82"/>
                    <a:pt x="85" y="83"/>
                  </a:cubicBezTo>
                  <a:cubicBezTo>
                    <a:pt x="85" y="85"/>
                    <a:pt x="83" y="85"/>
                    <a:pt x="78" y="85"/>
                  </a:cubicBezTo>
                  <a:lnTo>
                    <a:pt x="65" y="85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51"/>
            <p:cNvSpPr>
              <a:spLocks noEditPoints="1"/>
            </p:cNvSpPr>
            <p:nvPr userDrawn="1"/>
          </p:nvSpPr>
          <p:spPr bwMode="gray">
            <a:xfrm>
              <a:off x="4257675" y="4349750"/>
              <a:ext cx="100013" cy="103187"/>
            </a:xfrm>
            <a:custGeom>
              <a:avLst/>
              <a:gdLst>
                <a:gd name="T0" fmla="*/ 48 w 112"/>
                <a:gd name="T1" fmla="*/ 104 h 117"/>
                <a:gd name="T2" fmla="*/ 2 w 112"/>
                <a:gd name="T3" fmla="*/ 115 h 117"/>
                <a:gd name="T4" fmla="*/ 3 w 112"/>
                <a:gd name="T5" fmla="*/ 113 h 117"/>
                <a:gd name="T6" fmla="*/ 41 w 112"/>
                <a:gd name="T7" fmla="*/ 94 h 117"/>
                <a:gd name="T8" fmla="*/ 14 w 112"/>
                <a:gd name="T9" fmla="*/ 45 h 117"/>
                <a:gd name="T10" fmla="*/ 17 w 112"/>
                <a:gd name="T11" fmla="*/ 54 h 117"/>
                <a:gd name="T12" fmla="*/ 5 w 112"/>
                <a:gd name="T13" fmla="*/ 53 h 117"/>
                <a:gd name="T14" fmla="*/ 3 w 112"/>
                <a:gd name="T15" fmla="*/ 40 h 117"/>
                <a:gd name="T16" fmla="*/ 1 w 112"/>
                <a:gd name="T17" fmla="*/ 37 h 117"/>
                <a:gd name="T18" fmla="*/ 35 w 112"/>
                <a:gd name="T19" fmla="*/ 15 h 117"/>
                <a:gd name="T20" fmla="*/ 20 w 112"/>
                <a:gd name="T21" fmla="*/ 36 h 117"/>
                <a:gd name="T22" fmla="*/ 14 w 112"/>
                <a:gd name="T23" fmla="*/ 45 h 117"/>
                <a:gd name="T24" fmla="*/ 24 w 112"/>
                <a:gd name="T25" fmla="*/ 17 h 117"/>
                <a:gd name="T26" fmla="*/ 14 w 112"/>
                <a:gd name="T27" fmla="*/ 17 h 117"/>
                <a:gd name="T28" fmla="*/ 1 w 112"/>
                <a:gd name="T29" fmla="*/ 4 h 117"/>
                <a:gd name="T30" fmla="*/ 77 w 112"/>
                <a:gd name="T31" fmla="*/ 50 h 117"/>
                <a:gd name="T32" fmla="*/ 84 w 112"/>
                <a:gd name="T33" fmla="*/ 46 h 117"/>
                <a:gd name="T34" fmla="*/ 90 w 112"/>
                <a:gd name="T35" fmla="*/ 57 h 117"/>
                <a:gd name="T36" fmla="*/ 90 w 112"/>
                <a:gd name="T37" fmla="*/ 91 h 117"/>
                <a:gd name="T38" fmla="*/ 80 w 112"/>
                <a:gd name="T39" fmla="*/ 95 h 117"/>
                <a:gd name="T40" fmla="*/ 33 w 112"/>
                <a:gd name="T41" fmla="*/ 94 h 117"/>
                <a:gd name="T42" fmla="*/ 24 w 112"/>
                <a:gd name="T43" fmla="*/ 99 h 117"/>
                <a:gd name="T44" fmla="*/ 21 w 112"/>
                <a:gd name="T45" fmla="*/ 69 h 117"/>
                <a:gd name="T46" fmla="*/ 21 w 112"/>
                <a:gd name="T47" fmla="*/ 46 h 117"/>
                <a:gd name="T48" fmla="*/ 33 w 112"/>
                <a:gd name="T49" fmla="*/ 50 h 117"/>
                <a:gd name="T50" fmla="*/ 33 w 112"/>
                <a:gd name="T51" fmla="*/ 53 h 117"/>
                <a:gd name="T52" fmla="*/ 33 w 112"/>
                <a:gd name="T53" fmla="*/ 62 h 117"/>
                <a:gd name="T54" fmla="*/ 80 w 112"/>
                <a:gd name="T55" fmla="*/ 56 h 117"/>
                <a:gd name="T56" fmla="*/ 33 w 112"/>
                <a:gd name="T57" fmla="*/ 53 h 117"/>
                <a:gd name="T58" fmla="*/ 30 w 112"/>
                <a:gd name="T59" fmla="*/ 72 h 117"/>
                <a:gd name="T60" fmla="*/ 77 w 112"/>
                <a:gd name="T61" fmla="*/ 76 h 117"/>
                <a:gd name="T62" fmla="*/ 77 w 112"/>
                <a:gd name="T63" fmla="*/ 66 h 117"/>
                <a:gd name="T64" fmla="*/ 92 w 112"/>
                <a:gd name="T65" fmla="*/ 14 h 117"/>
                <a:gd name="T66" fmla="*/ 99 w 112"/>
                <a:gd name="T67" fmla="*/ 10 h 117"/>
                <a:gd name="T68" fmla="*/ 107 w 112"/>
                <a:gd name="T69" fmla="*/ 22 h 117"/>
                <a:gd name="T70" fmla="*/ 88 w 112"/>
                <a:gd name="T71" fmla="*/ 27 h 117"/>
                <a:gd name="T72" fmla="*/ 93 w 112"/>
                <a:gd name="T73" fmla="*/ 18 h 117"/>
                <a:gd name="T74" fmla="*/ 77 w 112"/>
                <a:gd name="T75" fmla="*/ 17 h 117"/>
                <a:gd name="T76" fmla="*/ 105 w 112"/>
                <a:gd name="T77" fmla="*/ 44 h 117"/>
                <a:gd name="T78" fmla="*/ 112 w 112"/>
                <a:gd name="T79" fmla="*/ 47 h 117"/>
                <a:gd name="T80" fmla="*/ 103 w 112"/>
                <a:gd name="T81" fmla="*/ 54 h 117"/>
                <a:gd name="T82" fmla="*/ 81 w 112"/>
                <a:gd name="T83" fmla="*/ 34 h 117"/>
                <a:gd name="T84" fmla="*/ 73 w 112"/>
                <a:gd name="T85" fmla="*/ 19 h 117"/>
                <a:gd name="T86" fmla="*/ 45 w 112"/>
                <a:gd name="T87" fmla="*/ 44 h 117"/>
                <a:gd name="T88" fmla="*/ 33 w 112"/>
                <a:gd name="T89" fmla="*/ 46 h 117"/>
                <a:gd name="T90" fmla="*/ 56 w 112"/>
                <a:gd name="T91" fmla="*/ 29 h 117"/>
                <a:gd name="T92" fmla="*/ 60 w 112"/>
                <a:gd name="T93" fmla="*/ 17 h 117"/>
                <a:gd name="T94" fmla="*/ 46 w 112"/>
                <a:gd name="T95" fmla="*/ 22 h 117"/>
                <a:gd name="T96" fmla="*/ 30 w 112"/>
                <a:gd name="T97" fmla="*/ 33 h 117"/>
                <a:gd name="T98" fmla="*/ 36 w 112"/>
                <a:gd name="T99" fmla="*/ 25 h 117"/>
                <a:gd name="T100" fmla="*/ 51 w 112"/>
                <a:gd name="T101" fmla="*/ 0 h 117"/>
                <a:gd name="T102" fmla="*/ 59 w 112"/>
                <a:gd name="T103" fmla="*/ 8 h 117"/>
                <a:gd name="T104" fmla="*/ 57 w 112"/>
                <a:gd name="T105" fmla="*/ 14 h 117"/>
                <a:gd name="T106" fmla="*/ 33 w 112"/>
                <a:gd name="T107" fmla="*/ 79 h 117"/>
                <a:gd name="T108" fmla="*/ 33 w 112"/>
                <a:gd name="T109" fmla="*/ 90 h 117"/>
                <a:gd name="T110" fmla="*/ 80 w 112"/>
                <a:gd name="T111" fmla="*/ 83 h 117"/>
                <a:gd name="T112" fmla="*/ 33 w 112"/>
                <a:gd name="T113" fmla="*/ 79 h 117"/>
                <a:gd name="T114" fmla="*/ 102 w 112"/>
                <a:gd name="T115" fmla="*/ 112 h 117"/>
                <a:gd name="T116" fmla="*/ 85 w 112"/>
                <a:gd name="T117" fmla="*/ 109 h 117"/>
                <a:gd name="T118" fmla="*/ 62 w 112"/>
                <a:gd name="T119" fmla="*/ 9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117">
                  <a:moveTo>
                    <a:pt x="52" y="103"/>
                  </a:moveTo>
                  <a:cubicBezTo>
                    <a:pt x="52" y="104"/>
                    <a:pt x="51" y="104"/>
                    <a:pt x="48" y="104"/>
                  </a:cubicBezTo>
                  <a:cubicBezTo>
                    <a:pt x="46" y="105"/>
                    <a:pt x="38" y="108"/>
                    <a:pt x="36" y="109"/>
                  </a:cubicBezTo>
                  <a:cubicBezTo>
                    <a:pt x="17" y="115"/>
                    <a:pt x="4" y="115"/>
                    <a:pt x="2" y="115"/>
                  </a:cubicBezTo>
                  <a:cubicBezTo>
                    <a:pt x="1" y="115"/>
                    <a:pt x="0" y="115"/>
                    <a:pt x="0" y="115"/>
                  </a:cubicBezTo>
                  <a:cubicBezTo>
                    <a:pt x="0" y="114"/>
                    <a:pt x="1" y="114"/>
                    <a:pt x="3" y="113"/>
                  </a:cubicBezTo>
                  <a:cubicBezTo>
                    <a:pt x="14" y="110"/>
                    <a:pt x="25" y="106"/>
                    <a:pt x="36" y="98"/>
                  </a:cubicBezTo>
                  <a:cubicBezTo>
                    <a:pt x="37" y="98"/>
                    <a:pt x="40" y="94"/>
                    <a:pt x="41" y="94"/>
                  </a:cubicBezTo>
                  <a:cubicBezTo>
                    <a:pt x="42" y="94"/>
                    <a:pt x="52" y="101"/>
                    <a:pt x="52" y="103"/>
                  </a:cubicBezTo>
                  <a:close/>
                  <a:moveTo>
                    <a:pt x="14" y="45"/>
                  </a:moveTo>
                  <a:cubicBezTo>
                    <a:pt x="14" y="46"/>
                    <a:pt x="14" y="47"/>
                    <a:pt x="16" y="50"/>
                  </a:cubicBezTo>
                  <a:cubicBezTo>
                    <a:pt x="16" y="51"/>
                    <a:pt x="17" y="53"/>
                    <a:pt x="17" y="54"/>
                  </a:cubicBezTo>
                  <a:cubicBezTo>
                    <a:pt x="17" y="59"/>
                    <a:pt x="13" y="60"/>
                    <a:pt x="11" y="60"/>
                  </a:cubicBezTo>
                  <a:cubicBezTo>
                    <a:pt x="8" y="60"/>
                    <a:pt x="5" y="57"/>
                    <a:pt x="5" y="53"/>
                  </a:cubicBezTo>
                  <a:cubicBezTo>
                    <a:pt x="5" y="52"/>
                    <a:pt x="6" y="49"/>
                    <a:pt x="6" y="48"/>
                  </a:cubicBezTo>
                  <a:cubicBezTo>
                    <a:pt x="6" y="44"/>
                    <a:pt x="5" y="43"/>
                    <a:pt x="3" y="40"/>
                  </a:cubicBezTo>
                  <a:cubicBezTo>
                    <a:pt x="2" y="40"/>
                    <a:pt x="0" y="38"/>
                    <a:pt x="0" y="38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2" y="38"/>
                    <a:pt x="6" y="38"/>
                    <a:pt x="6" y="38"/>
                  </a:cubicBezTo>
                  <a:cubicBezTo>
                    <a:pt x="12" y="38"/>
                    <a:pt x="33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23" y="32"/>
                    <a:pt x="20" y="36"/>
                  </a:cubicBezTo>
                  <a:cubicBezTo>
                    <a:pt x="19" y="37"/>
                    <a:pt x="16" y="41"/>
                    <a:pt x="15" y="42"/>
                  </a:cubicBezTo>
                  <a:cubicBezTo>
                    <a:pt x="14" y="43"/>
                    <a:pt x="14" y="45"/>
                    <a:pt x="14" y="45"/>
                  </a:cubicBezTo>
                  <a:close/>
                  <a:moveTo>
                    <a:pt x="3" y="4"/>
                  </a:moveTo>
                  <a:cubicBezTo>
                    <a:pt x="15" y="4"/>
                    <a:pt x="24" y="11"/>
                    <a:pt x="24" y="17"/>
                  </a:cubicBezTo>
                  <a:cubicBezTo>
                    <a:pt x="24" y="20"/>
                    <a:pt x="22" y="22"/>
                    <a:pt x="19" y="22"/>
                  </a:cubicBezTo>
                  <a:cubicBezTo>
                    <a:pt x="16" y="22"/>
                    <a:pt x="16" y="21"/>
                    <a:pt x="14" y="17"/>
                  </a:cubicBezTo>
                  <a:cubicBezTo>
                    <a:pt x="11" y="12"/>
                    <a:pt x="5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lose/>
                  <a:moveTo>
                    <a:pt x="77" y="50"/>
                  </a:moveTo>
                  <a:cubicBezTo>
                    <a:pt x="78" y="50"/>
                    <a:pt x="79" y="50"/>
                    <a:pt x="80" y="48"/>
                  </a:cubicBezTo>
                  <a:cubicBezTo>
                    <a:pt x="83" y="46"/>
                    <a:pt x="83" y="46"/>
                    <a:pt x="84" y="46"/>
                  </a:cubicBezTo>
                  <a:cubicBezTo>
                    <a:pt x="86" y="46"/>
                    <a:pt x="92" y="50"/>
                    <a:pt x="92" y="52"/>
                  </a:cubicBezTo>
                  <a:cubicBezTo>
                    <a:pt x="92" y="53"/>
                    <a:pt x="90" y="56"/>
                    <a:pt x="90" y="57"/>
                  </a:cubicBezTo>
                  <a:cubicBezTo>
                    <a:pt x="89" y="59"/>
                    <a:pt x="89" y="71"/>
                    <a:pt x="89" y="74"/>
                  </a:cubicBezTo>
                  <a:cubicBezTo>
                    <a:pt x="89" y="76"/>
                    <a:pt x="90" y="89"/>
                    <a:pt x="90" y="91"/>
                  </a:cubicBezTo>
                  <a:cubicBezTo>
                    <a:pt x="90" y="98"/>
                    <a:pt x="83" y="98"/>
                    <a:pt x="83" y="98"/>
                  </a:cubicBezTo>
                  <a:cubicBezTo>
                    <a:pt x="80" y="98"/>
                    <a:pt x="80" y="97"/>
                    <a:pt x="80" y="95"/>
                  </a:cubicBezTo>
                  <a:cubicBezTo>
                    <a:pt x="79" y="94"/>
                    <a:pt x="78" y="94"/>
                    <a:pt x="77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2" y="94"/>
                    <a:pt x="31" y="94"/>
                    <a:pt x="31" y="95"/>
                  </a:cubicBezTo>
                  <a:cubicBezTo>
                    <a:pt x="29" y="97"/>
                    <a:pt x="28" y="99"/>
                    <a:pt x="24" y="99"/>
                  </a:cubicBezTo>
                  <a:cubicBezTo>
                    <a:pt x="20" y="99"/>
                    <a:pt x="20" y="98"/>
                    <a:pt x="20" y="95"/>
                  </a:cubicBezTo>
                  <a:cubicBezTo>
                    <a:pt x="20" y="91"/>
                    <a:pt x="21" y="73"/>
                    <a:pt x="21" y="69"/>
                  </a:cubicBezTo>
                  <a:cubicBezTo>
                    <a:pt x="21" y="66"/>
                    <a:pt x="20" y="49"/>
                    <a:pt x="20" y="48"/>
                  </a:cubicBezTo>
                  <a:cubicBezTo>
                    <a:pt x="20" y="47"/>
                    <a:pt x="21" y="46"/>
                    <a:pt x="21" y="46"/>
                  </a:cubicBezTo>
                  <a:cubicBezTo>
                    <a:pt x="23" y="46"/>
                    <a:pt x="29" y="49"/>
                    <a:pt x="30" y="49"/>
                  </a:cubicBezTo>
                  <a:cubicBezTo>
                    <a:pt x="30" y="49"/>
                    <a:pt x="32" y="50"/>
                    <a:pt x="33" y="50"/>
                  </a:cubicBezTo>
                  <a:lnTo>
                    <a:pt x="77" y="50"/>
                  </a:lnTo>
                  <a:close/>
                  <a:moveTo>
                    <a:pt x="33" y="53"/>
                  </a:moveTo>
                  <a:cubicBezTo>
                    <a:pt x="30" y="53"/>
                    <a:pt x="30" y="55"/>
                    <a:pt x="30" y="58"/>
                  </a:cubicBezTo>
                  <a:cubicBezTo>
                    <a:pt x="30" y="61"/>
                    <a:pt x="30" y="62"/>
                    <a:pt x="33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0" y="62"/>
                    <a:pt x="80" y="61"/>
                    <a:pt x="80" y="56"/>
                  </a:cubicBezTo>
                  <a:cubicBezTo>
                    <a:pt x="80" y="55"/>
                    <a:pt x="80" y="53"/>
                    <a:pt x="77" y="53"/>
                  </a:cubicBezTo>
                  <a:lnTo>
                    <a:pt x="33" y="53"/>
                  </a:lnTo>
                  <a:close/>
                  <a:moveTo>
                    <a:pt x="33" y="66"/>
                  </a:moveTo>
                  <a:cubicBezTo>
                    <a:pt x="30" y="66"/>
                    <a:pt x="30" y="67"/>
                    <a:pt x="30" y="72"/>
                  </a:cubicBezTo>
                  <a:cubicBezTo>
                    <a:pt x="30" y="74"/>
                    <a:pt x="30" y="76"/>
                    <a:pt x="3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0" y="76"/>
                    <a:pt x="80" y="75"/>
                    <a:pt x="80" y="70"/>
                  </a:cubicBezTo>
                  <a:cubicBezTo>
                    <a:pt x="80" y="68"/>
                    <a:pt x="80" y="66"/>
                    <a:pt x="77" y="66"/>
                  </a:cubicBezTo>
                  <a:lnTo>
                    <a:pt x="33" y="66"/>
                  </a:lnTo>
                  <a:close/>
                  <a:moveTo>
                    <a:pt x="92" y="14"/>
                  </a:moveTo>
                  <a:cubicBezTo>
                    <a:pt x="93" y="14"/>
                    <a:pt x="94" y="14"/>
                    <a:pt x="94" y="14"/>
                  </a:cubicBezTo>
                  <a:cubicBezTo>
                    <a:pt x="95" y="13"/>
                    <a:pt x="98" y="10"/>
                    <a:pt x="99" y="10"/>
                  </a:cubicBezTo>
                  <a:cubicBezTo>
                    <a:pt x="100" y="10"/>
                    <a:pt x="110" y="18"/>
                    <a:pt x="110" y="20"/>
                  </a:cubicBezTo>
                  <a:cubicBezTo>
                    <a:pt x="110" y="22"/>
                    <a:pt x="108" y="22"/>
                    <a:pt x="107" y="22"/>
                  </a:cubicBezTo>
                  <a:cubicBezTo>
                    <a:pt x="100" y="22"/>
                    <a:pt x="100" y="22"/>
                    <a:pt x="97" y="23"/>
                  </a:cubicBezTo>
                  <a:cubicBezTo>
                    <a:pt x="96" y="23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93" y="20"/>
                    <a:pt x="93" y="18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5" y="17"/>
                    <a:pt x="75" y="18"/>
                  </a:cubicBezTo>
                  <a:cubicBezTo>
                    <a:pt x="75" y="19"/>
                    <a:pt x="81" y="34"/>
                    <a:pt x="105" y="44"/>
                  </a:cubicBezTo>
                  <a:cubicBezTo>
                    <a:pt x="106" y="44"/>
                    <a:pt x="110" y="46"/>
                    <a:pt x="111" y="46"/>
                  </a:cubicBezTo>
                  <a:cubicBezTo>
                    <a:pt x="112" y="46"/>
                    <a:pt x="112" y="47"/>
                    <a:pt x="112" y="47"/>
                  </a:cubicBezTo>
                  <a:cubicBezTo>
                    <a:pt x="112" y="48"/>
                    <a:pt x="108" y="49"/>
                    <a:pt x="108" y="49"/>
                  </a:cubicBezTo>
                  <a:cubicBezTo>
                    <a:pt x="106" y="50"/>
                    <a:pt x="106" y="51"/>
                    <a:pt x="103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4"/>
                    <a:pt x="89" y="48"/>
                    <a:pt x="81" y="34"/>
                  </a:cubicBezTo>
                  <a:cubicBezTo>
                    <a:pt x="78" y="30"/>
                    <a:pt x="75" y="25"/>
                    <a:pt x="73" y="2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21"/>
                    <a:pt x="72" y="21"/>
                  </a:cubicBezTo>
                  <a:cubicBezTo>
                    <a:pt x="69" y="25"/>
                    <a:pt x="62" y="38"/>
                    <a:pt x="45" y="44"/>
                  </a:cubicBezTo>
                  <a:cubicBezTo>
                    <a:pt x="43" y="45"/>
                    <a:pt x="36" y="47"/>
                    <a:pt x="34" y="47"/>
                  </a:cubicBezTo>
                  <a:cubicBezTo>
                    <a:pt x="34" y="47"/>
                    <a:pt x="33" y="47"/>
                    <a:pt x="33" y="46"/>
                  </a:cubicBezTo>
                  <a:cubicBezTo>
                    <a:pt x="33" y="46"/>
                    <a:pt x="35" y="45"/>
                    <a:pt x="36" y="44"/>
                  </a:cubicBezTo>
                  <a:cubicBezTo>
                    <a:pt x="41" y="42"/>
                    <a:pt x="51" y="37"/>
                    <a:pt x="56" y="29"/>
                  </a:cubicBezTo>
                  <a:cubicBezTo>
                    <a:pt x="60" y="25"/>
                    <a:pt x="62" y="20"/>
                    <a:pt x="62" y="18"/>
                  </a:cubicBezTo>
                  <a:cubicBezTo>
                    <a:pt x="62" y="17"/>
                    <a:pt x="61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1" y="17"/>
                    <a:pt x="50" y="18"/>
                    <a:pt x="46" y="22"/>
                  </a:cubicBezTo>
                  <a:cubicBezTo>
                    <a:pt x="40" y="28"/>
                    <a:pt x="38" y="29"/>
                    <a:pt x="32" y="32"/>
                  </a:cubicBezTo>
                  <a:cubicBezTo>
                    <a:pt x="31" y="33"/>
                    <a:pt x="31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6" y="26"/>
                    <a:pt x="36" y="25"/>
                  </a:cubicBezTo>
                  <a:cubicBezTo>
                    <a:pt x="40" y="22"/>
                    <a:pt x="48" y="11"/>
                    <a:pt x="49" y="3"/>
                  </a:cubicBezTo>
                  <a:cubicBezTo>
                    <a:pt x="50" y="1"/>
                    <a:pt x="50" y="0"/>
                    <a:pt x="51" y="0"/>
                  </a:cubicBezTo>
                  <a:cubicBezTo>
                    <a:pt x="51" y="0"/>
                    <a:pt x="63" y="4"/>
                    <a:pt x="63" y="6"/>
                  </a:cubicBezTo>
                  <a:cubicBezTo>
                    <a:pt x="63" y="7"/>
                    <a:pt x="62" y="7"/>
                    <a:pt x="59" y="8"/>
                  </a:cubicBezTo>
                  <a:cubicBezTo>
                    <a:pt x="58" y="8"/>
                    <a:pt x="55" y="12"/>
                    <a:pt x="55" y="13"/>
                  </a:cubicBezTo>
                  <a:cubicBezTo>
                    <a:pt x="55" y="14"/>
                    <a:pt x="57" y="14"/>
                    <a:pt x="57" y="14"/>
                  </a:cubicBezTo>
                  <a:lnTo>
                    <a:pt x="92" y="14"/>
                  </a:lnTo>
                  <a:close/>
                  <a:moveTo>
                    <a:pt x="33" y="79"/>
                  </a:moveTo>
                  <a:cubicBezTo>
                    <a:pt x="30" y="79"/>
                    <a:pt x="30" y="81"/>
                    <a:pt x="30" y="83"/>
                  </a:cubicBezTo>
                  <a:cubicBezTo>
                    <a:pt x="30" y="90"/>
                    <a:pt x="30" y="90"/>
                    <a:pt x="33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80" y="90"/>
                    <a:pt x="80" y="90"/>
                    <a:pt x="80" y="83"/>
                  </a:cubicBezTo>
                  <a:cubicBezTo>
                    <a:pt x="80" y="82"/>
                    <a:pt x="80" y="79"/>
                    <a:pt x="77" y="79"/>
                  </a:cubicBezTo>
                  <a:lnTo>
                    <a:pt x="33" y="79"/>
                  </a:lnTo>
                  <a:close/>
                  <a:moveTo>
                    <a:pt x="63" y="95"/>
                  </a:moveTo>
                  <a:cubicBezTo>
                    <a:pt x="68" y="95"/>
                    <a:pt x="102" y="101"/>
                    <a:pt x="102" y="112"/>
                  </a:cubicBezTo>
                  <a:cubicBezTo>
                    <a:pt x="102" y="115"/>
                    <a:pt x="101" y="117"/>
                    <a:pt x="98" y="117"/>
                  </a:cubicBezTo>
                  <a:cubicBezTo>
                    <a:pt x="96" y="117"/>
                    <a:pt x="96" y="116"/>
                    <a:pt x="85" y="109"/>
                  </a:cubicBezTo>
                  <a:cubicBezTo>
                    <a:pt x="79" y="105"/>
                    <a:pt x="64" y="97"/>
                    <a:pt x="63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96"/>
                    <a:pt x="63" y="95"/>
                    <a:pt x="63" y="9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52"/>
            <p:cNvSpPr>
              <a:spLocks noEditPoints="1"/>
            </p:cNvSpPr>
            <p:nvPr userDrawn="1"/>
          </p:nvSpPr>
          <p:spPr bwMode="gray">
            <a:xfrm>
              <a:off x="4368800" y="4349750"/>
              <a:ext cx="104775" cy="103187"/>
            </a:xfrm>
            <a:custGeom>
              <a:avLst/>
              <a:gdLst>
                <a:gd name="T0" fmla="*/ 32 w 117"/>
                <a:gd name="T1" fmla="*/ 47 h 116"/>
                <a:gd name="T2" fmla="*/ 53 w 117"/>
                <a:gd name="T3" fmla="*/ 69 h 116"/>
                <a:gd name="T4" fmla="*/ 43 w 117"/>
                <a:gd name="T5" fmla="*/ 67 h 116"/>
                <a:gd name="T6" fmla="*/ 31 w 117"/>
                <a:gd name="T7" fmla="*/ 53 h 116"/>
                <a:gd name="T8" fmla="*/ 32 w 117"/>
                <a:gd name="T9" fmla="*/ 109 h 116"/>
                <a:gd name="T10" fmla="*/ 22 w 117"/>
                <a:gd name="T11" fmla="*/ 111 h 116"/>
                <a:gd name="T12" fmla="*/ 24 w 117"/>
                <a:gd name="T13" fmla="*/ 66 h 116"/>
                <a:gd name="T14" fmla="*/ 20 w 117"/>
                <a:gd name="T15" fmla="*/ 69 h 116"/>
                <a:gd name="T16" fmla="*/ 2 w 117"/>
                <a:gd name="T17" fmla="*/ 93 h 116"/>
                <a:gd name="T18" fmla="*/ 20 w 117"/>
                <a:gd name="T19" fmla="*/ 48 h 116"/>
                <a:gd name="T20" fmla="*/ 6 w 117"/>
                <a:gd name="T21" fmla="*/ 46 h 116"/>
                <a:gd name="T22" fmla="*/ 3 w 117"/>
                <a:gd name="T23" fmla="*/ 45 h 116"/>
                <a:gd name="T24" fmla="*/ 0 w 117"/>
                <a:gd name="T25" fmla="*/ 41 h 116"/>
                <a:gd name="T26" fmla="*/ 5 w 117"/>
                <a:gd name="T27" fmla="*/ 41 h 116"/>
                <a:gd name="T28" fmla="*/ 25 w 117"/>
                <a:gd name="T29" fmla="*/ 38 h 116"/>
                <a:gd name="T30" fmla="*/ 23 w 117"/>
                <a:gd name="T31" fmla="*/ 2 h 116"/>
                <a:gd name="T32" fmla="*/ 37 w 117"/>
                <a:gd name="T33" fmla="*/ 5 h 116"/>
                <a:gd name="T34" fmla="*/ 33 w 117"/>
                <a:gd name="T35" fmla="*/ 12 h 116"/>
                <a:gd name="T36" fmla="*/ 36 w 117"/>
                <a:gd name="T37" fmla="*/ 42 h 116"/>
                <a:gd name="T38" fmla="*/ 47 w 117"/>
                <a:gd name="T39" fmla="*/ 35 h 116"/>
                <a:gd name="T40" fmla="*/ 52 w 117"/>
                <a:gd name="T41" fmla="*/ 45 h 116"/>
                <a:gd name="T42" fmla="*/ 13 w 117"/>
                <a:gd name="T43" fmla="*/ 34 h 116"/>
                <a:gd name="T44" fmla="*/ 2 w 117"/>
                <a:gd name="T45" fmla="*/ 13 h 116"/>
                <a:gd name="T46" fmla="*/ 3 w 117"/>
                <a:gd name="T47" fmla="*/ 11 h 116"/>
                <a:gd name="T48" fmla="*/ 13 w 117"/>
                <a:gd name="T49" fmla="*/ 34 h 116"/>
                <a:gd name="T50" fmla="*/ 37 w 117"/>
                <a:gd name="T51" fmla="*/ 36 h 116"/>
                <a:gd name="T52" fmla="*/ 46 w 117"/>
                <a:gd name="T53" fmla="*/ 9 h 116"/>
                <a:gd name="T54" fmla="*/ 57 w 117"/>
                <a:gd name="T55" fmla="*/ 15 h 116"/>
                <a:gd name="T56" fmla="*/ 52 w 117"/>
                <a:gd name="T57" fmla="*/ 19 h 116"/>
                <a:gd name="T58" fmla="*/ 64 w 117"/>
                <a:gd name="T59" fmla="*/ 79 h 116"/>
                <a:gd name="T60" fmla="*/ 45 w 117"/>
                <a:gd name="T61" fmla="*/ 84 h 116"/>
                <a:gd name="T62" fmla="*/ 41 w 117"/>
                <a:gd name="T63" fmla="*/ 81 h 116"/>
                <a:gd name="T64" fmla="*/ 44 w 117"/>
                <a:gd name="T65" fmla="*/ 79 h 116"/>
                <a:gd name="T66" fmla="*/ 84 w 117"/>
                <a:gd name="T67" fmla="*/ 72 h 116"/>
                <a:gd name="T68" fmla="*/ 87 w 117"/>
                <a:gd name="T69" fmla="*/ 11 h 116"/>
                <a:gd name="T70" fmla="*/ 86 w 117"/>
                <a:gd name="T71" fmla="*/ 1 h 116"/>
                <a:gd name="T72" fmla="*/ 97 w 117"/>
                <a:gd name="T73" fmla="*/ 9 h 116"/>
                <a:gd name="T74" fmla="*/ 95 w 117"/>
                <a:gd name="T75" fmla="*/ 37 h 116"/>
                <a:gd name="T76" fmla="*/ 98 w 117"/>
                <a:gd name="T77" fmla="*/ 69 h 116"/>
                <a:gd name="T78" fmla="*/ 106 w 117"/>
                <a:gd name="T79" fmla="*/ 59 h 116"/>
                <a:gd name="T80" fmla="*/ 112 w 117"/>
                <a:gd name="T81" fmla="*/ 69 h 116"/>
                <a:gd name="T82" fmla="*/ 96 w 117"/>
                <a:gd name="T83" fmla="*/ 76 h 116"/>
                <a:gd name="T84" fmla="*/ 91 w 117"/>
                <a:gd name="T85" fmla="*/ 116 h 116"/>
                <a:gd name="T86" fmla="*/ 87 w 117"/>
                <a:gd name="T87" fmla="*/ 104 h 116"/>
                <a:gd name="T88" fmla="*/ 84 w 117"/>
                <a:gd name="T89" fmla="*/ 75 h 116"/>
                <a:gd name="T90" fmla="*/ 73 w 117"/>
                <a:gd name="T91" fmla="*/ 60 h 116"/>
                <a:gd name="T92" fmla="*/ 60 w 117"/>
                <a:gd name="T93" fmla="*/ 41 h 116"/>
                <a:gd name="T94" fmla="*/ 60 w 117"/>
                <a:gd name="T95" fmla="*/ 39 h 116"/>
                <a:gd name="T96" fmla="*/ 73 w 117"/>
                <a:gd name="T97" fmla="*/ 60 h 116"/>
                <a:gd name="T98" fmla="*/ 69 w 117"/>
                <a:gd name="T99" fmla="*/ 23 h 116"/>
                <a:gd name="T100" fmla="*/ 61 w 117"/>
                <a:gd name="T101" fmla="*/ 13 h 116"/>
                <a:gd name="T102" fmla="*/ 78 w 117"/>
                <a:gd name="T103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16">
                  <a:moveTo>
                    <a:pt x="35" y="45"/>
                  </a:moveTo>
                  <a:cubicBezTo>
                    <a:pt x="35" y="45"/>
                    <a:pt x="32" y="45"/>
                    <a:pt x="32" y="47"/>
                  </a:cubicBezTo>
                  <a:cubicBezTo>
                    <a:pt x="32" y="48"/>
                    <a:pt x="32" y="48"/>
                    <a:pt x="33" y="49"/>
                  </a:cubicBezTo>
                  <a:cubicBezTo>
                    <a:pt x="40" y="52"/>
                    <a:pt x="53" y="62"/>
                    <a:pt x="53" y="69"/>
                  </a:cubicBezTo>
                  <a:cubicBezTo>
                    <a:pt x="53" y="70"/>
                    <a:pt x="51" y="74"/>
                    <a:pt x="48" y="74"/>
                  </a:cubicBezTo>
                  <a:cubicBezTo>
                    <a:pt x="45" y="74"/>
                    <a:pt x="45" y="72"/>
                    <a:pt x="43" y="67"/>
                  </a:cubicBezTo>
                  <a:cubicBezTo>
                    <a:pt x="40" y="58"/>
                    <a:pt x="32" y="51"/>
                    <a:pt x="32" y="51"/>
                  </a:cubicBezTo>
                  <a:cubicBezTo>
                    <a:pt x="31" y="51"/>
                    <a:pt x="31" y="51"/>
                    <a:pt x="31" y="53"/>
                  </a:cubicBezTo>
                  <a:cubicBezTo>
                    <a:pt x="31" y="56"/>
                    <a:pt x="32" y="71"/>
                    <a:pt x="32" y="75"/>
                  </a:cubicBezTo>
                  <a:cubicBezTo>
                    <a:pt x="32" y="80"/>
                    <a:pt x="32" y="103"/>
                    <a:pt x="32" y="109"/>
                  </a:cubicBezTo>
                  <a:cubicBezTo>
                    <a:pt x="32" y="114"/>
                    <a:pt x="27" y="115"/>
                    <a:pt x="26" y="115"/>
                  </a:cubicBezTo>
                  <a:cubicBezTo>
                    <a:pt x="24" y="115"/>
                    <a:pt x="22" y="114"/>
                    <a:pt x="22" y="111"/>
                  </a:cubicBezTo>
                  <a:cubicBezTo>
                    <a:pt x="22" y="109"/>
                    <a:pt x="23" y="95"/>
                    <a:pt x="23" y="92"/>
                  </a:cubicBezTo>
                  <a:cubicBezTo>
                    <a:pt x="24" y="90"/>
                    <a:pt x="24" y="67"/>
                    <a:pt x="24" y="66"/>
                  </a:cubicBezTo>
                  <a:cubicBezTo>
                    <a:pt x="24" y="65"/>
                    <a:pt x="24" y="65"/>
                    <a:pt x="23" y="65"/>
                  </a:cubicBezTo>
                  <a:cubicBezTo>
                    <a:pt x="22" y="65"/>
                    <a:pt x="22" y="65"/>
                    <a:pt x="20" y="69"/>
                  </a:cubicBezTo>
                  <a:cubicBezTo>
                    <a:pt x="15" y="78"/>
                    <a:pt x="4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3" y="90"/>
                    <a:pt x="4" y="89"/>
                  </a:cubicBezTo>
                  <a:cubicBezTo>
                    <a:pt x="18" y="62"/>
                    <a:pt x="20" y="49"/>
                    <a:pt x="20" y="48"/>
                  </a:cubicBezTo>
                  <a:cubicBezTo>
                    <a:pt x="20" y="47"/>
                    <a:pt x="20" y="45"/>
                    <a:pt x="17" y="45"/>
                  </a:cubicBezTo>
                  <a:cubicBezTo>
                    <a:pt x="15" y="45"/>
                    <a:pt x="8" y="45"/>
                    <a:pt x="6" y="46"/>
                  </a:cubicBezTo>
                  <a:cubicBezTo>
                    <a:pt x="6" y="46"/>
                    <a:pt x="4" y="46"/>
                    <a:pt x="4" y="46"/>
                  </a:cubicBezTo>
                  <a:cubicBezTo>
                    <a:pt x="4" y="46"/>
                    <a:pt x="3" y="45"/>
                    <a:pt x="3" y="4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4" y="41"/>
                    <a:pt x="5" y="41"/>
                  </a:cubicBezTo>
                  <a:cubicBezTo>
                    <a:pt x="7" y="41"/>
                    <a:pt x="19" y="42"/>
                    <a:pt x="21" y="42"/>
                  </a:cubicBezTo>
                  <a:cubicBezTo>
                    <a:pt x="24" y="42"/>
                    <a:pt x="25" y="41"/>
                    <a:pt x="25" y="38"/>
                  </a:cubicBezTo>
                  <a:cubicBezTo>
                    <a:pt x="25" y="31"/>
                    <a:pt x="24" y="18"/>
                    <a:pt x="24" y="11"/>
                  </a:cubicBezTo>
                  <a:cubicBezTo>
                    <a:pt x="24" y="9"/>
                    <a:pt x="23" y="3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4" y="0"/>
                    <a:pt x="37" y="3"/>
                    <a:pt x="37" y="5"/>
                  </a:cubicBezTo>
                  <a:cubicBezTo>
                    <a:pt x="37" y="6"/>
                    <a:pt x="37" y="6"/>
                    <a:pt x="36" y="7"/>
                  </a:cubicBezTo>
                  <a:cubicBezTo>
                    <a:pt x="35" y="7"/>
                    <a:pt x="34" y="9"/>
                    <a:pt x="33" y="12"/>
                  </a:cubicBezTo>
                  <a:cubicBezTo>
                    <a:pt x="33" y="12"/>
                    <a:pt x="32" y="37"/>
                    <a:pt x="32" y="38"/>
                  </a:cubicBezTo>
                  <a:cubicBezTo>
                    <a:pt x="32" y="42"/>
                    <a:pt x="34" y="42"/>
                    <a:pt x="36" y="42"/>
                  </a:cubicBezTo>
                  <a:cubicBezTo>
                    <a:pt x="38" y="42"/>
                    <a:pt x="40" y="42"/>
                    <a:pt x="41" y="41"/>
                  </a:cubicBezTo>
                  <a:cubicBezTo>
                    <a:pt x="42" y="40"/>
                    <a:pt x="46" y="35"/>
                    <a:pt x="47" y="35"/>
                  </a:cubicBezTo>
                  <a:cubicBezTo>
                    <a:pt x="48" y="35"/>
                    <a:pt x="57" y="42"/>
                    <a:pt x="57" y="43"/>
                  </a:cubicBezTo>
                  <a:cubicBezTo>
                    <a:pt x="57" y="45"/>
                    <a:pt x="56" y="45"/>
                    <a:pt x="52" y="45"/>
                  </a:cubicBezTo>
                  <a:lnTo>
                    <a:pt x="35" y="45"/>
                  </a:lnTo>
                  <a:close/>
                  <a:moveTo>
                    <a:pt x="13" y="34"/>
                  </a:moveTo>
                  <a:cubicBezTo>
                    <a:pt x="10" y="34"/>
                    <a:pt x="10" y="32"/>
                    <a:pt x="9" y="26"/>
                  </a:cubicBezTo>
                  <a:cubicBezTo>
                    <a:pt x="7" y="21"/>
                    <a:pt x="4" y="16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5" y="11"/>
                    <a:pt x="18" y="20"/>
                    <a:pt x="18" y="28"/>
                  </a:cubicBezTo>
                  <a:cubicBezTo>
                    <a:pt x="18" y="33"/>
                    <a:pt x="14" y="34"/>
                    <a:pt x="13" y="34"/>
                  </a:cubicBezTo>
                  <a:close/>
                  <a:moveTo>
                    <a:pt x="37" y="36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9" y="30"/>
                    <a:pt x="40" y="29"/>
                  </a:cubicBezTo>
                  <a:cubicBezTo>
                    <a:pt x="42" y="24"/>
                    <a:pt x="45" y="14"/>
                    <a:pt x="46" y="9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8" y="8"/>
                    <a:pt x="57" y="14"/>
                    <a:pt x="57" y="15"/>
                  </a:cubicBezTo>
                  <a:cubicBezTo>
                    <a:pt x="57" y="16"/>
                    <a:pt x="56" y="17"/>
                    <a:pt x="56" y="17"/>
                  </a:cubicBezTo>
                  <a:cubicBezTo>
                    <a:pt x="55" y="17"/>
                    <a:pt x="53" y="18"/>
                    <a:pt x="52" y="19"/>
                  </a:cubicBezTo>
                  <a:cubicBezTo>
                    <a:pt x="51" y="20"/>
                    <a:pt x="39" y="36"/>
                    <a:pt x="37" y="36"/>
                  </a:cubicBezTo>
                  <a:close/>
                  <a:moveTo>
                    <a:pt x="64" y="79"/>
                  </a:moveTo>
                  <a:cubicBezTo>
                    <a:pt x="58" y="80"/>
                    <a:pt x="52" y="82"/>
                    <a:pt x="48" y="83"/>
                  </a:cubicBezTo>
                  <a:cubicBezTo>
                    <a:pt x="48" y="83"/>
                    <a:pt x="46" y="84"/>
                    <a:pt x="45" y="84"/>
                  </a:cubicBezTo>
                  <a:cubicBezTo>
                    <a:pt x="45" y="84"/>
                    <a:pt x="45" y="83"/>
                    <a:pt x="44" y="8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4" y="79"/>
                  </a:cubicBezTo>
                  <a:cubicBezTo>
                    <a:pt x="45" y="79"/>
                    <a:pt x="55" y="78"/>
                    <a:pt x="64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8" y="71"/>
                    <a:pt x="88" y="67"/>
                    <a:pt x="88" y="67"/>
                  </a:cubicBezTo>
                  <a:cubicBezTo>
                    <a:pt x="88" y="43"/>
                    <a:pt x="87" y="20"/>
                    <a:pt x="87" y="11"/>
                  </a:cubicBezTo>
                  <a:cubicBezTo>
                    <a:pt x="86" y="10"/>
                    <a:pt x="85" y="3"/>
                    <a:pt x="85" y="2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87" y="1"/>
                    <a:pt x="100" y="3"/>
                    <a:pt x="100" y="5"/>
                  </a:cubicBezTo>
                  <a:cubicBezTo>
                    <a:pt x="100" y="6"/>
                    <a:pt x="97" y="8"/>
                    <a:pt x="97" y="9"/>
                  </a:cubicBezTo>
                  <a:cubicBezTo>
                    <a:pt x="96" y="10"/>
                    <a:pt x="96" y="12"/>
                    <a:pt x="96" y="13"/>
                  </a:cubicBezTo>
                  <a:cubicBezTo>
                    <a:pt x="96" y="14"/>
                    <a:pt x="95" y="34"/>
                    <a:pt x="95" y="37"/>
                  </a:cubicBezTo>
                  <a:cubicBezTo>
                    <a:pt x="95" y="43"/>
                    <a:pt x="95" y="62"/>
                    <a:pt x="96" y="66"/>
                  </a:cubicBezTo>
                  <a:cubicBezTo>
                    <a:pt x="96" y="67"/>
                    <a:pt x="97" y="69"/>
                    <a:pt x="98" y="69"/>
                  </a:cubicBezTo>
                  <a:cubicBezTo>
                    <a:pt x="98" y="69"/>
                    <a:pt x="100" y="68"/>
                    <a:pt x="101" y="67"/>
                  </a:cubicBezTo>
                  <a:cubicBezTo>
                    <a:pt x="102" y="66"/>
                    <a:pt x="104" y="59"/>
                    <a:pt x="106" y="59"/>
                  </a:cubicBezTo>
                  <a:cubicBezTo>
                    <a:pt x="106" y="59"/>
                    <a:pt x="117" y="64"/>
                    <a:pt x="117" y="66"/>
                  </a:cubicBezTo>
                  <a:cubicBezTo>
                    <a:pt x="117" y="68"/>
                    <a:pt x="113" y="69"/>
                    <a:pt x="112" y="69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7" y="72"/>
                    <a:pt x="96" y="74"/>
                    <a:pt x="96" y="76"/>
                  </a:cubicBezTo>
                  <a:cubicBezTo>
                    <a:pt x="96" y="81"/>
                    <a:pt x="97" y="107"/>
                    <a:pt x="97" y="109"/>
                  </a:cubicBezTo>
                  <a:cubicBezTo>
                    <a:pt x="97" y="114"/>
                    <a:pt x="93" y="116"/>
                    <a:pt x="91" y="116"/>
                  </a:cubicBezTo>
                  <a:cubicBezTo>
                    <a:pt x="88" y="116"/>
                    <a:pt x="87" y="114"/>
                    <a:pt x="87" y="112"/>
                  </a:cubicBezTo>
                  <a:cubicBezTo>
                    <a:pt x="87" y="110"/>
                    <a:pt x="87" y="105"/>
                    <a:pt x="87" y="104"/>
                  </a:cubicBezTo>
                  <a:cubicBezTo>
                    <a:pt x="87" y="99"/>
                    <a:pt x="88" y="84"/>
                    <a:pt x="88" y="81"/>
                  </a:cubicBezTo>
                  <a:cubicBezTo>
                    <a:pt x="88" y="77"/>
                    <a:pt x="88" y="74"/>
                    <a:pt x="84" y="75"/>
                  </a:cubicBezTo>
                  <a:lnTo>
                    <a:pt x="64" y="79"/>
                  </a:lnTo>
                  <a:close/>
                  <a:moveTo>
                    <a:pt x="73" y="60"/>
                  </a:moveTo>
                  <a:cubicBezTo>
                    <a:pt x="70" y="60"/>
                    <a:pt x="70" y="58"/>
                    <a:pt x="69" y="55"/>
                  </a:cubicBezTo>
                  <a:cubicBezTo>
                    <a:pt x="69" y="53"/>
                    <a:pt x="64" y="45"/>
                    <a:pt x="60" y="41"/>
                  </a:cubicBezTo>
                  <a:cubicBezTo>
                    <a:pt x="60" y="40"/>
                    <a:pt x="59" y="40"/>
                    <a:pt x="59" y="39"/>
                  </a:cubicBezTo>
                  <a:cubicBezTo>
                    <a:pt x="59" y="39"/>
                    <a:pt x="60" y="39"/>
                    <a:pt x="60" y="39"/>
                  </a:cubicBezTo>
                  <a:cubicBezTo>
                    <a:pt x="62" y="39"/>
                    <a:pt x="77" y="45"/>
                    <a:pt x="77" y="55"/>
                  </a:cubicBezTo>
                  <a:cubicBezTo>
                    <a:pt x="77" y="60"/>
                    <a:pt x="74" y="60"/>
                    <a:pt x="73" y="60"/>
                  </a:cubicBezTo>
                  <a:close/>
                  <a:moveTo>
                    <a:pt x="74" y="28"/>
                  </a:moveTo>
                  <a:cubicBezTo>
                    <a:pt x="72" y="28"/>
                    <a:pt x="70" y="25"/>
                    <a:pt x="69" y="23"/>
                  </a:cubicBezTo>
                  <a:cubicBezTo>
                    <a:pt x="67" y="19"/>
                    <a:pt x="66" y="18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2" y="12"/>
                    <a:pt x="78" y="15"/>
                    <a:pt x="78" y="23"/>
                  </a:cubicBezTo>
                  <a:cubicBezTo>
                    <a:pt x="78" y="23"/>
                    <a:pt x="78" y="28"/>
                    <a:pt x="74" y="28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53"/>
            <p:cNvSpPr>
              <a:spLocks noEditPoints="1"/>
            </p:cNvSpPr>
            <p:nvPr userDrawn="1"/>
          </p:nvSpPr>
          <p:spPr bwMode="gray">
            <a:xfrm>
              <a:off x="4489450" y="4362450"/>
              <a:ext cx="87313" cy="80962"/>
            </a:xfrm>
            <a:custGeom>
              <a:avLst/>
              <a:gdLst>
                <a:gd name="T0" fmla="*/ 49 w 98"/>
                <a:gd name="T1" fmla="*/ 6 h 91"/>
                <a:gd name="T2" fmla="*/ 49 w 98"/>
                <a:gd name="T3" fmla="*/ 8 h 91"/>
                <a:gd name="T4" fmla="*/ 51 w 98"/>
                <a:gd name="T5" fmla="*/ 22 h 91"/>
                <a:gd name="T6" fmla="*/ 37 w 98"/>
                <a:gd name="T7" fmla="*/ 59 h 91"/>
                <a:gd name="T8" fmla="*/ 16 w 98"/>
                <a:gd name="T9" fmla="*/ 78 h 91"/>
                <a:gd name="T10" fmla="*/ 0 w 98"/>
                <a:gd name="T11" fmla="*/ 49 h 91"/>
                <a:gd name="T12" fmla="*/ 14 w 98"/>
                <a:gd name="T13" fmla="*/ 16 h 91"/>
                <a:gd name="T14" fmla="*/ 55 w 98"/>
                <a:gd name="T15" fmla="*/ 0 h 91"/>
                <a:gd name="T16" fmla="*/ 75 w 98"/>
                <a:gd name="T17" fmla="*/ 4 h 91"/>
                <a:gd name="T18" fmla="*/ 98 w 98"/>
                <a:gd name="T19" fmla="*/ 41 h 91"/>
                <a:gd name="T20" fmla="*/ 65 w 98"/>
                <a:gd name="T21" fmla="*/ 86 h 91"/>
                <a:gd name="T22" fmla="*/ 44 w 98"/>
                <a:gd name="T23" fmla="*/ 91 h 91"/>
                <a:gd name="T24" fmla="*/ 43 w 98"/>
                <a:gd name="T25" fmla="*/ 90 h 91"/>
                <a:gd name="T26" fmla="*/ 46 w 98"/>
                <a:gd name="T27" fmla="*/ 88 h 91"/>
                <a:gd name="T28" fmla="*/ 87 w 98"/>
                <a:gd name="T29" fmla="*/ 40 h 91"/>
                <a:gd name="T30" fmla="*/ 52 w 98"/>
                <a:gd name="T31" fmla="*/ 5 h 91"/>
                <a:gd name="T32" fmla="*/ 49 w 98"/>
                <a:gd name="T33" fmla="*/ 6 h 91"/>
                <a:gd name="T34" fmla="*/ 8 w 98"/>
                <a:gd name="T35" fmla="*/ 46 h 91"/>
                <a:gd name="T36" fmla="*/ 19 w 98"/>
                <a:gd name="T37" fmla="*/ 65 h 91"/>
                <a:gd name="T38" fmla="*/ 34 w 98"/>
                <a:gd name="T39" fmla="*/ 51 h 91"/>
                <a:gd name="T40" fmla="*/ 47 w 98"/>
                <a:gd name="T41" fmla="*/ 13 h 91"/>
                <a:gd name="T42" fmla="*/ 45 w 98"/>
                <a:gd name="T43" fmla="*/ 5 h 91"/>
                <a:gd name="T44" fmla="*/ 8 w 98"/>
                <a:gd name="T4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1">
                  <a:moveTo>
                    <a:pt x="49" y="6"/>
                  </a:moveTo>
                  <a:cubicBezTo>
                    <a:pt x="49" y="7"/>
                    <a:pt x="49" y="7"/>
                    <a:pt x="49" y="8"/>
                  </a:cubicBezTo>
                  <a:cubicBezTo>
                    <a:pt x="50" y="12"/>
                    <a:pt x="51" y="16"/>
                    <a:pt x="51" y="22"/>
                  </a:cubicBezTo>
                  <a:cubicBezTo>
                    <a:pt x="51" y="30"/>
                    <a:pt x="49" y="42"/>
                    <a:pt x="37" y="59"/>
                  </a:cubicBezTo>
                  <a:cubicBezTo>
                    <a:pt x="27" y="75"/>
                    <a:pt x="21" y="78"/>
                    <a:pt x="16" y="78"/>
                  </a:cubicBezTo>
                  <a:cubicBezTo>
                    <a:pt x="7" y="78"/>
                    <a:pt x="0" y="65"/>
                    <a:pt x="0" y="49"/>
                  </a:cubicBezTo>
                  <a:cubicBezTo>
                    <a:pt x="0" y="42"/>
                    <a:pt x="1" y="29"/>
                    <a:pt x="14" y="16"/>
                  </a:cubicBezTo>
                  <a:cubicBezTo>
                    <a:pt x="30" y="0"/>
                    <a:pt x="47" y="0"/>
                    <a:pt x="55" y="0"/>
                  </a:cubicBezTo>
                  <a:cubicBezTo>
                    <a:pt x="66" y="0"/>
                    <a:pt x="72" y="2"/>
                    <a:pt x="75" y="4"/>
                  </a:cubicBezTo>
                  <a:cubicBezTo>
                    <a:pt x="89" y="11"/>
                    <a:pt x="98" y="24"/>
                    <a:pt x="98" y="41"/>
                  </a:cubicBezTo>
                  <a:cubicBezTo>
                    <a:pt x="98" y="58"/>
                    <a:pt x="88" y="78"/>
                    <a:pt x="65" y="86"/>
                  </a:cubicBezTo>
                  <a:cubicBezTo>
                    <a:pt x="54" y="90"/>
                    <a:pt x="46" y="91"/>
                    <a:pt x="44" y="91"/>
                  </a:cubicBezTo>
                  <a:cubicBezTo>
                    <a:pt x="43" y="91"/>
                    <a:pt x="43" y="91"/>
                    <a:pt x="43" y="90"/>
                  </a:cubicBezTo>
                  <a:cubicBezTo>
                    <a:pt x="43" y="90"/>
                    <a:pt x="43" y="89"/>
                    <a:pt x="46" y="88"/>
                  </a:cubicBezTo>
                  <a:cubicBezTo>
                    <a:pt x="59" y="83"/>
                    <a:pt x="87" y="72"/>
                    <a:pt x="87" y="40"/>
                  </a:cubicBezTo>
                  <a:cubicBezTo>
                    <a:pt x="87" y="35"/>
                    <a:pt x="87" y="5"/>
                    <a:pt x="52" y="5"/>
                  </a:cubicBezTo>
                  <a:cubicBezTo>
                    <a:pt x="49" y="5"/>
                    <a:pt x="49" y="6"/>
                    <a:pt x="49" y="6"/>
                  </a:cubicBezTo>
                  <a:close/>
                  <a:moveTo>
                    <a:pt x="8" y="46"/>
                  </a:moveTo>
                  <a:cubicBezTo>
                    <a:pt x="8" y="54"/>
                    <a:pt x="11" y="65"/>
                    <a:pt x="19" y="65"/>
                  </a:cubicBezTo>
                  <a:cubicBezTo>
                    <a:pt x="22" y="65"/>
                    <a:pt x="25" y="64"/>
                    <a:pt x="34" y="51"/>
                  </a:cubicBezTo>
                  <a:cubicBezTo>
                    <a:pt x="41" y="40"/>
                    <a:pt x="47" y="26"/>
                    <a:pt x="47" y="13"/>
                  </a:cubicBezTo>
                  <a:cubicBezTo>
                    <a:pt x="47" y="6"/>
                    <a:pt x="46" y="5"/>
                    <a:pt x="45" y="5"/>
                  </a:cubicBezTo>
                  <a:cubicBezTo>
                    <a:pt x="32" y="5"/>
                    <a:pt x="8" y="22"/>
                    <a:pt x="8" y="46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4"/>
            <p:cNvSpPr>
              <a:spLocks noEditPoints="1"/>
            </p:cNvSpPr>
            <p:nvPr userDrawn="1"/>
          </p:nvSpPr>
          <p:spPr bwMode="gray">
            <a:xfrm>
              <a:off x="4600575" y="4352925"/>
              <a:ext cx="87313" cy="98425"/>
            </a:xfrm>
            <a:custGeom>
              <a:avLst/>
              <a:gdLst>
                <a:gd name="T0" fmla="*/ 10 w 98"/>
                <a:gd name="T1" fmla="*/ 31 h 110"/>
                <a:gd name="T2" fmla="*/ 44 w 98"/>
                <a:gd name="T3" fmla="*/ 26 h 110"/>
                <a:gd name="T4" fmla="*/ 52 w 98"/>
                <a:gd name="T5" fmla="*/ 22 h 110"/>
                <a:gd name="T6" fmla="*/ 50 w 98"/>
                <a:gd name="T7" fmla="*/ 4 h 110"/>
                <a:gd name="T8" fmla="*/ 48 w 98"/>
                <a:gd name="T9" fmla="*/ 1 h 110"/>
                <a:gd name="T10" fmla="*/ 51 w 98"/>
                <a:gd name="T11" fmla="*/ 0 h 110"/>
                <a:gd name="T12" fmla="*/ 61 w 98"/>
                <a:gd name="T13" fmla="*/ 6 h 110"/>
                <a:gd name="T14" fmla="*/ 61 w 98"/>
                <a:gd name="T15" fmla="*/ 10 h 110"/>
                <a:gd name="T16" fmla="*/ 72 w 98"/>
                <a:gd name="T17" fmla="*/ 18 h 110"/>
                <a:gd name="T18" fmla="*/ 83 w 98"/>
                <a:gd name="T19" fmla="*/ 21 h 110"/>
                <a:gd name="T20" fmla="*/ 91 w 98"/>
                <a:gd name="T21" fmla="*/ 20 h 110"/>
                <a:gd name="T22" fmla="*/ 98 w 98"/>
                <a:gd name="T23" fmla="*/ 25 h 110"/>
                <a:gd name="T24" fmla="*/ 91 w 98"/>
                <a:gd name="T25" fmla="*/ 30 h 110"/>
                <a:gd name="T26" fmla="*/ 74 w 98"/>
                <a:gd name="T27" fmla="*/ 29 h 110"/>
                <a:gd name="T28" fmla="*/ 60 w 98"/>
                <a:gd name="T29" fmla="*/ 30 h 110"/>
                <a:gd name="T30" fmla="*/ 58 w 98"/>
                <a:gd name="T31" fmla="*/ 44 h 110"/>
                <a:gd name="T32" fmla="*/ 60 w 98"/>
                <a:gd name="T33" fmla="*/ 52 h 110"/>
                <a:gd name="T34" fmla="*/ 64 w 98"/>
                <a:gd name="T35" fmla="*/ 69 h 110"/>
                <a:gd name="T36" fmla="*/ 41 w 98"/>
                <a:gd name="T37" fmla="*/ 110 h 110"/>
                <a:gd name="T38" fmla="*/ 40 w 98"/>
                <a:gd name="T39" fmla="*/ 110 h 110"/>
                <a:gd name="T40" fmla="*/ 46 w 98"/>
                <a:gd name="T41" fmla="*/ 102 h 110"/>
                <a:gd name="T42" fmla="*/ 53 w 98"/>
                <a:gd name="T43" fmla="*/ 83 h 110"/>
                <a:gd name="T44" fmla="*/ 52 w 98"/>
                <a:gd name="T45" fmla="*/ 81 h 110"/>
                <a:gd name="T46" fmla="*/ 49 w 98"/>
                <a:gd name="T47" fmla="*/ 82 h 110"/>
                <a:gd name="T48" fmla="*/ 36 w 98"/>
                <a:gd name="T49" fmla="*/ 65 h 110"/>
                <a:gd name="T50" fmla="*/ 49 w 98"/>
                <a:gd name="T51" fmla="*/ 47 h 110"/>
                <a:gd name="T52" fmla="*/ 52 w 98"/>
                <a:gd name="T53" fmla="*/ 39 h 110"/>
                <a:gd name="T54" fmla="*/ 50 w 98"/>
                <a:gd name="T55" fmla="*/ 32 h 110"/>
                <a:gd name="T56" fmla="*/ 27 w 98"/>
                <a:gd name="T57" fmla="*/ 37 h 110"/>
                <a:gd name="T58" fmla="*/ 13 w 98"/>
                <a:gd name="T59" fmla="*/ 42 h 110"/>
                <a:gd name="T60" fmla="*/ 0 w 98"/>
                <a:gd name="T61" fmla="*/ 31 h 110"/>
                <a:gd name="T62" fmla="*/ 0 w 98"/>
                <a:gd name="T63" fmla="*/ 30 h 110"/>
                <a:gd name="T64" fmla="*/ 10 w 98"/>
                <a:gd name="T65" fmla="*/ 31 h 110"/>
                <a:gd name="T66" fmla="*/ 48 w 98"/>
                <a:gd name="T67" fmla="*/ 52 h 110"/>
                <a:gd name="T68" fmla="*/ 40 w 98"/>
                <a:gd name="T69" fmla="*/ 64 h 110"/>
                <a:gd name="T70" fmla="*/ 49 w 98"/>
                <a:gd name="T71" fmla="*/ 74 h 110"/>
                <a:gd name="T72" fmla="*/ 54 w 98"/>
                <a:gd name="T73" fmla="*/ 64 h 110"/>
                <a:gd name="T74" fmla="*/ 52 w 98"/>
                <a:gd name="T75" fmla="*/ 55 h 110"/>
                <a:gd name="T76" fmla="*/ 48 w 98"/>
                <a:gd name="T77" fmla="*/ 52 h 110"/>
                <a:gd name="T78" fmla="*/ 59 w 98"/>
                <a:gd name="T79" fmla="*/ 21 h 110"/>
                <a:gd name="T80" fmla="*/ 62 w 98"/>
                <a:gd name="T81" fmla="*/ 24 h 110"/>
                <a:gd name="T82" fmla="*/ 71 w 98"/>
                <a:gd name="T83" fmla="*/ 22 h 110"/>
                <a:gd name="T84" fmla="*/ 61 w 98"/>
                <a:gd name="T85" fmla="*/ 15 h 110"/>
                <a:gd name="T86" fmla="*/ 59 w 98"/>
                <a:gd name="T87" fmla="*/ 2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110">
                  <a:moveTo>
                    <a:pt x="10" y="31"/>
                  </a:moveTo>
                  <a:cubicBezTo>
                    <a:pt x="18" y="31"/>
                    <a:pt x="35" y="28"/>
                    <a:pt x="44" y="26"/>
                  </a:cubicBezTo>
                  <a:cubicBezTo>
                    <a:pt x="51" y="25"/>
                    <a:pt x="52" y="25"/>
                    <a:pt x="52" y="22"/>
                  </a:cubicBezTo>
                  <a:cubicBezTo>
                    <a:pt x="52" y="16"/>
                    <a:pt x="51" y="8"/>
                    <a:pt x="50" y="4"/>
                  </a:cubicBezTo>
                  <a:cubicBezTo>
                    <a:pt x="50" y="4"/>
                    <a:pt x="48" y="2"/>
                    <a:pt x="48" y="1"/>
                  </a:cubicBezTo>
                  <a:cubicBezTo>
                    <a:pt x="48" y="0"/>
                    <a:pt x="50" y="0"/>
                    <a:pt x="51" y="0"/>
                  </a:cubicBezTo>
                  <a:cubicBezTo>
                    <a:pt x="56" y="0"/>
                    <a:pt x="61" y="2"/>
                    <a:pt x="61" y="6"/>
                  </a:cubicBezTo>
                  <a:cubicBezTo>
                    <a:pt x="61" y="7"/>
                    <a:pt x="61" y="10"/>
                    <a:pt x="61" y="10"/>
                  </a:cubicBezTo>
                  <a:cubicBezTo>
                    <a:pt x="61" y="13"/>
                    <a:pt x="64" y="15"/>
                    <a:pt x="72" y="18"/>
                  </a:cubicBezTo>
                  <a:cubicBezTo>
                    <a:pt x="75" y="20"/>
                    <a:pt x="79" y="21"/>
                    <a:pt x="83" y="21"/>
                  </a:cubicBezTo>
                  <a:cubicBezTo>
                    <a:pt x="85" y="21"/>
                    <a:pt x="90" y="20"/>
                    <a:pt x="91" y="20"/>
                  </a:cubicBezTo>
                  <a:cubicBezTo>
                    <a:pt x="93" y="20"/>
                    <a:pt x="98" y="21"/>
                    <a:pt x="98" y="25"/>
                  </a:cubicBezTo>
                  <a:cubicBezTo>
                    <a:pt x="98" y="29"/>
                    <a:pt x="96" y="30"/>
                    <a:pt x="91" y="30"/>
                  </a:cubicBezTo>
                  <a:cubicBezTo>
                    <a:pt x="89" y="30"/>
                    <a:pt x="77" y="29"/>
                    <a:pt x="74" y="29"/>
                  </a:cubicBezTo>
                  <a:cubicBezTo>
                    <a:pt x="71" y="29"/>
                    <a:pt x="63" y="29"/>
                    <a:pt x="60" y="30"/>
                  </a:cubicBezTo>
                  <a:cubicBezTo>
                    <a:pt x="59" y="31"/>
                    <a:pt x="58" y="33"/>
                    <a:pt x="58" y="44"/>
                  </a:cubicBezTo>
                  <a:cubicBezTo>
                    <a:pt x="58" y="47"/>
                    <a:pt x="59" y="48"/>
                    <a:pt x="60" y="52"/>
                  </a:cubicBezTo>
                  <a:cubicBezTo>
                    <a:pt x="62" y="57"/>
                    <a:pt x="64" y="62"/>
                    <a:pt x="64" y="69"/>
                  </a:cubicBezTo>
                  <a:cubicBezTo>
                    <a:pt x="64" y="94"/>
                    <a:pt x="44" y="110"/>
                    <a:pt x="41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9"/>
                    <a:pt x="45" y="103"/>
                    <a:pt x="46" y="102"/>
                  </a:cubicBezTo>
                  <a:cubicBezTo>
                    <a:pt x="49" y="97"/>
                    <a:pt x="53" y="89"/>
                    <a:pt x="53" y="83"/>
                  </a:cubicBezTo>
                  <a:cubicBezTo>
                    <a:pt x="53" y="83"/>
                    <a:pt x="53" y="81"/>
                    <a:pt x="52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2" y="82"/>
                    <a:pt x="36" y="75"/>
                    <a:pt x="36" y="65"/>
                  </a:cubicBezTo>
                  <a:cubicBezTo>
                    <a:pt x="36" y="63"/>
                    <a:pt x="36" y="49"/>
                    <a:pt x="49" y="47"/>
                  </a:cubicBezTo>
                  <a:cubicBezTo>
                    <a:pt x="52" y="47"/>
                    <a:pt x="52" y="46"/>
                    <a:pt x="52" y="39"/>
                  </a:cubicBezTo>
                  <a:cubicBezTo>
                    <a:pt x="52" y="32"/>
                    <a:pt x="52" y="32"/>
                    <a:pt x="50" y="32"/>
                  </a:cubicBezTo>
                  <a:cubicBezTo>
                    <a:pt x="48" y="32"/>
                    <a:pt x="35" y="34"/>
                    <a:pt x="27" y="37"/>
                  </a:cubicBezTo>
                  <a:cubicBezTo>
                    <a:pt x="25" y="37"/>
                    <a:pt x="15" y="42"/>
                    <a:pt x="13" y="42"/>
                  </a:cubicBezTo>
                  <a:cubicBezTo>
                    <a:pt x="10" y="42"/>
                    <a:pt x="0" y="36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2" y="30"/>
                    <a:pt x="8" y="31"/>
                    <a:pt x="10" y="31"/>
                  </a:cubicBezTo>
                  <a:close/>
                  <a:moveTo>
                    <a:pt x="48" y="52"/>
                  </a:moveTo>
                  <a:cubicBezTo>
                    <a:pt x="44" y="52"/>
                    <a:pt x="40" y="57"/>
                    <a:pt x="40" y="64"/>
                  </a:cubicBezTo>
                  <a:cubicBezTo>
                    <a:pt x="40" y="71"/>
                    <a:pt x="45" y="74"/>
                    <a:pt x="49" y="74"/>
                  </a:cubicBezTo>
                  <a:cubicBezTo>
                    <a:pt x="54" y="74"/>
                    <a:pt x="54" y="66"/>
                    <a:pt x="54" y="64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2" y="55"/>
                    <a:pt x="50" y="52"/>
                    <a:pt x="48" y="52"/>
                  </a:cubicBezTo>
                  <a:close/>
                  <a:moveTo>
                    <a:pt x="59" y="21"/>
                  </a:moveTo>
                  <a:cubicBezTo>
                    <a:pt x="59" y="24"/>
                    <a:pt x="60" y="24"/>
                    <a:pt x="62" y="24"/>
                  </a:cubicBezTo>
                  <a:cubicBezTo>
                    <a:pt x="62" y="24"/>
                    <a:pt x="71" y="24"/>
                    <a:pt x="71" y="22"/>
                  </a:cubicBezTo>
                  <a:cubicBezTo>
                    <a:pt x="71" y="21"/>
                    <a:pt x="62" y="15"/>
                    <a:pt x="61" y="15"/>
                  </a:cubicBezTo>
                  <a:cubicBezTo>
                    <a:pt x="60" y="15"/>
                    <a:pt x="59" y="18"/>
                    <a:pt x="59" y="2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55"/>
            <p:cNvSpPr>
              <a:spLocks noEditPoints="1"/>
            </p:cNvSpPr>
            <p:nvPr userDrawn="1"/>
          </p:nvSpPr>
          <p:spPr bwMode="gray">
            <a:xfrm>
              <a:off x="4713288" y="4365625"/>
              <a:ext cx="93663" cy="61912"/>
            </a:xfrm>
            <a:custGeom>
              <a:avLst/>
              <a:gdLst>
                <a:gd name="T0" fmla="*/ 57 w 107"/>
                <a:gd name="T1" fmla="*/ 30 h 69"/>
                <a:gd name="T2" fmla="*/ 93 w 107"/>
                <a:gd name="T3" fmla="*/ 55 h 69"/>
                <a:gd name="T4" fmla="*/ 104 w 107"/>
                <a:gd name="T5" fmla="*/ 64 h 69"/>
                <a:gd name="T6" fmla="*/ 100 w 107"/>
                <a:gd name="T7" fmla="*/ 69 h 69"/>
                <a:gd name="T8" fmla="*/ 68 w 107"/>
                <a:gd name="T9" fmla="*/ 50 h 69"/>
                <a:gd name="T10" fmla="*/ 48 w 107"/>
                <a:gd name="T11" fmla="*/ 31 h 69"/>
                <a:gd name="T12" fmla="*/ 41 w 107"/>
                <a:gd name="T13" fmla="*/ 26 h 69"/>
                <a:gd name="T14" fmla="*/ 25 w 107"/>
                <a:gd name="T15" fmla="*/ 38 h 69"/>
                <a:gd name="T16" fmla="*/ 15 w 107"/>
                <a:gd name="T17" fmla="*/ 48 h 69"/>
                <a:gd name="T18" fmla="*/ 13 w 107"/>
                <a:gd name="T19" fmla="*/ 48 h 69"/>
                <a:gd name="T20" fmla="*/ 0 w 107"/>
                <a:gd name="T21" fmla="*/ 40 h 69"/>
                <a:gd name="T22" fmla="*/ 3 w 107"/>
                <a:gd name="T23" fmla="*/ 39 h 69"/>
                <a:gd name="T24" fmla="*/ 24 w 107"/>
                <a:gd name="T25" fmla="*/ 29 h 69"/>
                <a:gd name="T26" fmla="*/ 41 w 107"/>
                <a:gd name="T27" fmla="*/ 20 h 69"/>
                <a:gd name="T28" fmla="*/ 57 w 107"/>
                <a:gd name="T29" fmla="*/ 30 h 69"/>
                <a:gd name="T30" fmla="*/ 92 w 107"/>
                <a:gd name="T31" fmla="*/ 25 h 69"/>
                <a:gd name="T32" fmla="*/ 88 w 107"/>
                <a:gd name="T33" fmla="*/ 30 h 69"/>
                <a:gd name="T34" fmla="*/ 82 w 107"/>
                <a:gd name="T35" fmla="*/ 24 h 69"/>
                <a:gd name="T36" fmla="*/ 73 w 107"/>
                <a:gd name="T37" fmla="*/ 16 h 69"/>
                <a:gd name="T38" fmla="*/ 72 w 107"/>
                <a:gd name="T39" fmla="*/ 14 h 69"/>
                <a:gd name="T40" fmla="*/ 74 w 107"/>
                <a:gd name="T41" fmla="*/ 13 h 69"/>
                <a:gd name="T42" fmla="*/ 92 w 107"/>
                <a:gd name="T43" fmla="*/ 25 h 69"/>
                <a:gd name="T44" fmla="*/ 107 w 107"/>
                <a:gd name="T45" fmla="*/ 13 h 69"/>
                <a:gd name="T46" fmla="*/ 103 w 107"/>
                <a:gd name="T47" fmla="*/ 17 h 69"/>
                <a:gd name="T48" fmla="*/ 97 w 107"/>
                <a:gd name="T49" fmla="*/ 11 h 69"/>
                <a:gd name="T50" fmla="*/ 87 w 107"/>
                <a:gd name="T51" fmla="*/ 3 h 69"/>
                <a:gd name="T52" fmla="*/ 86 w 107"/>
                <a:gd name="T53" fmla="*/ 1 h 69"/>
                <a:gd name="T54" fmla="*/ 90 w 107"/>
                <a:gd name="T55" fmla="*/ 0 h 69"/>
                <a:gd name="T56" fmla="*/ 107 w 107"/>
                <a:gd name="T57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69">
                  <a:moveTo>
                    <a:pt x="57" y="30"/>
                  </a:moveTo>
                  <a:cubicBezTo>
                    <a:pt x="73" y="46"/>
                    <a:pt x="86" y="52"/>
                    <a:pt x="93" y="55"/>
                  </a:cubicBezTo>
                  <a:cubicBezTo>
                    <a:pt x="99" y="58"/>
                    <a:pt x="104" y="60"/>
                    <a:pt x="104" y="64"/>
                  </a:cubicBezTo>
                  <a:cubicBezTo>
                    <a:pt x="104" y="65"/>
                    <a:pt x="103" y="69"/>
                    <a:pt x="100" y="69"/>
                  </a:cubicBezTo>
                  <a:cubicBezTo>
                    <a:pt x="98" y="69"/>
                    <a:pt x="87" y="68"/>
                    <a:pt x="68" y="50"/>
                  </a:cubicBezTo>
                  <a:cubicBezTo>
                    <a:pt x="65" y="47"/>
                    <a:pt x="51" y="34"/>
                    <a:pt x="48" y="31"/>
                  </a:cubicBezTo>
                  <a:cubicBezTo>
                    <a:pt x="45" y="28"/>
                    <a:pt x="43" y="26"/>
                    <a:pt x="41" y="26"/>
                  </a:cubicBezTo>
                  <a:cubicBezTo>
                    <a:pt x="37" y="26"/>
                    <a:pt x="36" y="28"/>
                    <a:pt x="25" y="38"/>
                  </a:cubicBezTo>
                  <a:cubicBezTo>
                    <a:pt x="24" y="39"/>
                    <a:pt x="15" y="48"/>
                    <a:pt x="15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8" y="48"/>
                    <a:pt x="0" y="42"/>
                    <a:pt x="0" y="40"/>
                  </a:cubicBezTo>
                  <a:cubicBezTo>
                    <a:pt x="0" y="40"/>
                    <a:pt x="1" y="40"/>
                    <a:pt x="3" y="39"/>
                  </a:cubicBezTo>
                  <a:cubicBezTo>
                    <a:pt x="3" y="39"/>
                    <a:pt x="14" y="37"/>
                    <a:pt x="24" y="29"/>
                  </a:cubicBezTo>
                  <a:cubicBezTo>
                    <a:pt x="34" y="21"/>
                    <a:pt x="37" y="20"/>
                    <a:pt x="41" y="20"/>
                  </a:cubicBezTo>
                  <a:cubicBezTo>
                    <a:pt x="45" y="20"/>
                    <a:pt x="49" y="22"/>
                    <a:pt x="57" y="30"/>
                  </a:cubicBezTo>
                  <a:close/>
                  <a:moveTo>
                    <a:pt x="92" y="25"/>
                  </a:moveTo>
                  <a:cubicBezTo>
                    <a:pt x="92" y="27"/>
                    <a:pt x="91" y="30"/>
                    <a:pt x="88" y="30"/>
                  </a:cubicBezTo>
                  <a:cubicBezTo>
                    <a:pt x="87" y="30"/>
                    <a:pt x="85" y="29"/>
                    <a:pt x="82" y="24"/>
                  </a:cubicBezTo>
                  <a:cubicBezTo>
                    <a:pt x="80" y="21"/>
                    <a:pt x="78" y="20"/>
                    <a:pt x="73" y="16"/>
                  </a:cubicBezTo>
                  <a:cubicBezTo>
                    <a:pt x="73" y="15"/>
                    <a:pt x="72" y="14"/>
                    <a:pt x="72" y="14"/>
                  </a:cubicBezTo>
                  <a:cubicBezTo>
                    <a:pt x="72" y="13"/>
                    <a:pt x="73" y="13"/>
                    <a:pt x="74" y="13"/>
                  </a:cubicBezTo>
                  <a:cubicBezTo>
                    <a:pt x="84" y="13"/>
                    <a:pt x="92" y="20"/>
                    <a:pt x="92" y="25"/>
                  </a:cubicBezTo>
                  <a:close/>
                  <a:moveTo>
                    <a:pt x="107" y="13"/>
                  </a:moveTo>
                  <a:cubicBezTo>
                    <a:pt x="107" y="15"/>
                    <a:pt x="105" y="17"/>
                    <a:pt x="103" y="17"/>
                  </a:cubicBezTo>
                  <a:cubicBezTo>
                    <a:pt x="100" y="17"/>
                    <a:pt x="99" y="14"/>
                    <a:pt x="97" y="11"/>
                  </a:cubicBezTo>
                  <a:cubicBezTo>
                    <a:pt x="95" y="9"/>
                    <a:pt x="91" y="5"/>
                    <a:pt x="87" y="3"/>
                  </a:cubicBezTo>
                  <a:cubicBezTo>
                    <a:pt x="86" y="2"/>
                    <a:pt x="86" y="1"/>
                    <a:pt x="86" y="1"/>
                  </a:cubicBezTo>
                  <a:cubicBezTo>
                    <a:pt x="86" y="0"/>
                    <a:pt x="88" y="0"/>
                    <a:pt x="90" y="0"/>
                  </a:cubicBezTo>
                  <a:cubicBezTo>
                    <a:pt x="100" y="1"/>
                    <a:pt x="107" y="7"/>
                    <a:pt x="107" y="1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56"/>
            <p:cNvSpPr>
              <a:spLocks/>
            </p:cNvSpPr>
            <p:nvPr userDrawn="1"/>
          </p:nvSpPr>
          <p:spPr bwMode="gray">
            <a:xfrm>
              <a:off x="4830763" y="4362450"/>
              <a:ext cx="80963" cy="80962"/>
            </a:xfrm>
            <a:custGeom>
              <a:avLst/>
              <a:gdLst>
                <a:gd name="T0" fmla="*/ 6 w 91"/>
                <a:gd name="T1" fmla="*/ 17 h 91"/>
                <a:gd name="T2" fmla="*/ 31 w 91"/>
                <a:gd name="T3" fmla="*/ 12 h 91"/>
                <a:gd name="T4" fmla="*/ 81 w 91"/>
                <a:gd name="T5" fmla="*/ 0 h 91"/>
                <a:gd name="T6" fmla="*/ 91 w 91"/>
                <a:gd name="T7" fmla="*/ 7 h 91"/>
                <a:gd name="T8" fmla="*/ 86 w 91"/>
                <a:gd name="T9" fmla="*/ 11 h 91"/>
                <a:gd name="T10" fmla="*/ 75 w 91"/>
                <a:gd name="T11" fmla="*/ 10 h 91"/>
                <a:gd name="T12" fmla="*/ 41 w 91"/>
                <a:gd name="T13" fmla="*/ 58 h 91"/>
                <a:gd name="T14" fmla="*/ 56 w 91"/>
                <a:gd name="T15" fmla="*/ 81 h 91"/>
                <a:gd name="T16" fmla="*/ 68 w 91"/>
                <a:gd name="T17" fmla="*/ 80 h 91"/>
                <a:gd name="T18" fmla="*/ 75 w 91"/>
                <a:gd name="T19" fmla="*/ 85 h 91"/>
                <a:gd name="T20" fmla="*/ 60 w 91"/>
                <a:gd name="T21" fmla="*/ 91 h 91"/>
                <a:gd name="T22" fmla="*/ 34 w 91"/>
                <a:gd name="T23" fmla="*/ 64 h 91"/>
                <a:gd name="T24" fmla="*/ 52 w 91"/>
                <a:gd name="T25" fmla="*/ 15 h 91"/>
                <a:gd name="T26" fmla="*/ 56 w 91"/>
                <a:gd name="T27" fmla="*/ 12 h 91"/>
                <a:gd name="T28" fmla="*/ 55 w 91"/>
                <a:gd name="T29" fmla="*/ 12 h 91"/>
                <a:gd name="T30" fmla="*/ 17 w 91"/>
                <a:gd name="T31" fmla="*/ 26 h 91"/>
                <a:gd name="T32" fmla="*/ 12 w 91"/>
                <a:gd name="T33" fmla="*/ 27 h 91"/>
                <a:gd name="T34" fmla="*/ 1 w 91"/>
                <a:gd name="T35" fmla="*/ 17 h 91"/>
                <a:gd name="T36" fmla="*/ 6 w 91"/>
                <a:gd name="T37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1">
                  <a:moveTo>
                    <a:pt x="6" y="17"/>
                  </a:moveTo>
                  <a:cubicBezTo>
                    <a:pt x="12" y="17"/>
                    <a:pt x="14" y="17"/>
                    <a:pt x="31" y="12"/>
                  </a:cubicBezTo>
                  <a:cubicBezTo>
                    <a:pt x="43" y="9"/>
                    <a:pt x="72" y="0"/>
                    <a:pt x="81" y="0"/>
                  </a:cubicBezTo>
                  <a:cubicBezTo>
                    <a:pt x="85" y="0"/>
                    <a:pt x="91" y="2"/>
                    <a:pt x="91" y="7"/>
                  </a:cubicBezTo>
                  <a:cubicBezTo>
                    <a:pt x="91" y="10"/>
                    <a:pt x="87" y="11"/>
                    <a:pt x="86" y="11"/>
                  </a:cubicBezTo>
                  <a:cubicBezTo>
                    <a:pt x="84" y="11"/>
                    <a:pt x="77" y="10"/>
                    <a:pt x="75" y="10"/>
                  </a:cubicBezTo>
                  <a:cubicBezTo>
                    <a:pt x="59" y="10"/>
                    <a:pt x="41" y="25"/>
                    <a:pt x="41" y="58"/>
                  </a:cubicBezTo>
                  <a:cubicBezTo>
                    <a:pt x="41" y="79"/>
                    <a:pt x="49" y="81"/>
                    <a:pt x="56" y="81"/>
                  </a:cubicBezTo>
                  <a:cubicBezTo>
                    <a:pt x="58" y="81"/>
                    <a:pt x="67" y="80"/>
                    <a:pt x="68" y="80"/>
                  </a:cubicBezTo>
                  <a:cubicBezTo>
                    <a:pt x="72" y="80"/>
                    <a:pt x="75" y="82"/>
                    <a:pt x="75" y="85"/>
                  </a:cubicBezTo>
                  <a:cubicBezTo>
                    <a:pt x="75" y="91"/>
                    <a:pt x="61" y="91"/>
                    <a:pt x="60" y="91"/>
                  </a:cubicBezTo>
                  <a:cubicBezTo>
                    <a:pt x="34" y="91"/>
                    <a:pt x="34" y="70"/>
                    <a:pt x="34" y="64"/>
                  </a:cubicBezTo>
                  <a:cubicBezTo>
                    <a:pt x="34" y="58"/>
                    <a:pt x="34" y="31"/>
                    <a:pt x="52" y="15"/>
                  </a:cubicBezTo>
                  <a:cubicBezTo>
                    <a:pt x="53" y="14"/>
                    <a:pt x="56" y="12"/>
                    <a:pt x="56" y="12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48" y="12"/>
                    <a:pt x="21" y="23"/>
                    <a:pt x="17" y="26"/>
                  </a:cubicBezTo>
                  <a:cubicBezTo>
                    <a:pt x="15" y="27"/>
                    <a:pt x="14" y="27"/>
                    <a:pt x="12" y="27"/>
                  </a:cubicBezTo>
                  <a:cubicBezTo>
                    <a:pt x="6" y="27"/>
                    <a:pt x="0" y="19"/>
                    <a:pt x="1" y="17"/>
                  </a:cubicBezTo>
                  <a:cubicBezTo>
                    <a:pt x="2" y="16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57"/>
            <p:cNvSpPr>
              <a:spLocks noEditPoints="1"/>
            </p:cNvSpPr>
            <p:nvPr userDrawn="1"/>
          </p:nvSpPr>
          <p:spPr bwMode="gray">
            <a:xfrm>
              <a:off x="4956175" y="4352925"/>
              <a:ext cx="57150" cy="93662"/>
            </a:xfrm>
            <a:custGeom>
              <a:avLst/>
              <a:gdLst>
                <a:gd name="T0" fmla="*/ 34 w 64"/>
                <a:gd name="T1" fmla="*/ 3 h 107"/>
                <a:gd name="T2" fmla="*/ 33 w 64"/>
                <a:gd name="T3" fmla="*/ 1 h 107"/>
                <a:gd name="T4" fmla="*/ 36 w 64"/>
                <a:gd name="T5" fmla="*/ 0 h 107"/>
                <a:gd name="T6" fmla="*/ 46 w 64"/>
                <a:gd name="T7" fmla="*/ 6 h 107"/>
                <a:gd name="T8" fmla="*/ 43 w 64"/>
                <a:gd name="T9" fmla="*/ 13 h 107"/>
                <a:gd name="T10" fmla="*/ 41 w 64"/>
                <a:gd name="T11" fmla="*/ 21 h 107"/>
                <a:gd name="T12" fmla="*/ 42 w 64"/>
                <a:gd name="T13" fmla="*/ 22 h 107"/>
                <a:gd name="T14" fmla="*/ 45 w 64"/>
                <a:gd name="T15" fmla="*/ 20 h 107"/>
                <a:gd name="T16" fmla="*/ 50 w 64"/>
                <a:gd name="T17" fmla="*/ 19 h 107"/>
                <a:gd name="T18" fmla="*/ 54 w 64"/>
                <a:gd name="T19" fmla="*/ 22 h 107"/>
                <a:gd name="T20" fmla="*/ 41 w 64"/>
                <a:gd name="T21" fmla="*/ 30 h 107"/>
                <a:gd name="T22" fmla="*/ 40 w 64"/>
                <a:gd name="T23" fmla="*/ 33 h 107"/>
                <a:gd name="T24" fmla="*/ 39 w 64"/>
                <a:gd name="T25" fmla="*/ 45 h 107"/>
                <a:gd name="T26" fmla="*/ 41 w 64"/>
                <a:gd name="T27" fmla="*/ 49 h 107"/>
                <a:gd name="T28" fmla="*/ 52 w 64"/>
                <a:gd name="T29" fmla="*/ 42 h 107"/>
                <a:gd name="T30" fmla="*/ 51 w 64"/>
                <a:gd name="T31" fmla="*/ 40 h 107"/>
                <a:gd name="T32" fmla="*/ 52 w 64"/>
                <a:gd name="T33" fmla="*/ 39 h 107"/>
                <a:gd name="T34" fmla="*/ 56 w 64"/>
                <a:gd name="T35" fmla="*/ 40 h 107"/>
                <a:gd name="T36" fmla="*/ 64 w 64"/>
                <a:gd name="T37" fmla="*/ 43 h 107"/>
                <a:gd name="T38" fmla="*/ 44 w 64"/>
                <a:gd name="T39" fmla="*/ 56 h 107"/>
                <a:gd name="T40" fmla="*/ 40 w 64"/>
                <a:gd name="T41" fmla="*/ 59 h 107"/>
                <a:gd name="T42" fmla="*/ 41 w 64"/>
                <a:gd name="T43" fmla="*/ 77 h 107"/>
                <a:gd name="T44" fmla="*/ 45 w 64"/>
                <a:gd name="T45" fmla="*/ 83 h 107"/>
                <a:gd name="T46" fmla="*/ 63 w 64"/>
                <a:gd name="T47" fmla="*/ 100 h 107"/>
                <a:gd name="T48" fmla="*/ 58 w 64"/>
                <a:gd name="T49" fmla="*/ 105 h 107"/>
                <a:gd name="T50" fmla="*/ 52 w 64"/>
                <a:gd name="T51" fmla="*/ 99 h 107"/>
                <a:gd name="T52" fmla="*/ 43 w 64"/>
                <a:gd name="T53" fmla="*/ 92 h 107"/>
                <a:gd name="T54" fmla="*/ 41 w 64"/>
                <a:gd name="T55" fmla="*/ 94 h 107"/>
                <a:gd name="T56" fmla="*/ 19 w 64"/>
                <a:gd name="T57" fmla="*/ 107 h 107"/>
                <a:gd name="T58" fmla="*/ 3 w 64"/>
                <a:gd name="T59" fmla="*/ 93 h 107"/>
                <a:gd name="T60" fmla="*/ 26 w 64"/>
                <a:gd name="T61" fmla="*/ 80 h 107"/>
                <a:gd name="T62" fmla="*/ 33 w 64"/>
                <a:gd name="T63" fmla="*/ 80 h 107"/>
                <a:gd name="T64" fmla="*/ 34 w 64"/>
                <a:gd name="T65" fmla="*/ 75 h 107"/>
                <a:gd name="T66" fmla="*/ 34 w 64"/>
                <a:gd name="T67" fmla="*/ 61 h 107"/>
                <a:gd name="T68" fmla="*/ 32 w 64"/>
                <a:gd name="T69" fmla="*/ 59 h 107"/>
                <a:gd name="T70" fmla="*/ 21 w 64"/>
                <a:gd name="T71" fmla="*/ 59 h 107"/>
                <a:gd name="T72" fmla="*/ 4 w 64"/>
                <a:gd name="T73" fmla="*/ 54 h 107"/>
                <a:gd name="T74" fmla="*/ 0 w 64"/>
                <a:gd name="T75" fmla="*/ 48 h 107"/>
                <a:gd name="T76" fmla="*/ 0 w 64"/>
                <a:gd name="T77" fmla="*/ 48 h 107"/>
                <a:gd name="T78" fmla="*/ 5 w 64"/>
                <a:gd name="T79" fmla="*/ 50 h 107"/>
                <a:gd name="T80" fmla="*/ 21 w 64"/>
                <a:gd name="T81" fmla="*/ 52 h 107"/>
                <a:gd name="T82" fmla="*/ 33 w 64"/>
                <a:gd name="T83" fmla="*/ 49 h 107"/>
                <a:gd name="T84" fmla="*/ 34 w 64"/>
                <a:gd name="T85" fmla="*/ 32 h 107"/>
                <a:gd name="T86" fmla="*/ 32 w 64"/>
                <a:gd name="T87" fmla="*/ 31 h 107"/>
                <a:gd name="T88" fmla="*/ 15 w 64"/>
                <a:gd name="T89" fmla="*/ 19 h 107"/>
                <a:gd name="T90" fmla="*/ 15 w 64"/>
                <a:gd name="T91" fmla="*/ 18 h 107"/>
                <a:gd name="T92" fmla="*/ 19 w 64"/>
                <a:gd name="T93" fmla="*/ 20 h 107"/>
                <a:gd name="T94" fmla="*/ 31 w 64"/>
                <a:gd name="T95" fmla="*/ 24 h 107"/>
                <a:gd name="T96" fmla="*/ 35 w 64"/>
                <a:gd name="T97" fmla="*/ 22 h 107"/>
                <a:gd name="T98" fmla="*/ 36 w 64"/>
                <a:gd name="T99" fmla="*/ 11 h 107"/>
                <a:gd name="T100" fmla="*/ 34 w 64"/>
                <a:gd name="T101" fmla="*/ 3 h 107"/>
                <a:gd name="T102" fmla="*/ 21 w 64"/>
                <a:gd name="T103" fmla="*/ 85 h 107"/>
                <a:gd name="T104" fmla="*/ 7 w 64"/>
                <a:gd name="T105" fmla="*/ 93 h 107"/>
                <a:gd name="T106" fmla="*/ 17 w 64"/>
                <a:gd name="T107" fmla="*/ 99 h 107"/>
                <a:gd name="T108" fmla="*/ 30 w 64"/>
                <a:gd name="T109" fmla="*/ 94 h 107"/>
                <a:gd name="T110" fmla="*/ 33 w 64"/>
                <a:gd name="T111" fmla="*/ 88 h 107"/>
                <a:gd name="T112" fmla="*/ 21 w 64"/>
                <a:gd name="T113" fmla="*/ 8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" h="107">
                  <a:moveTo>
                    <a:pt x="34" y="3"/>
                  </a:moveTo>
                  <a:cubicBezTo>
                    <a:pt x="34" y="2"/>
                    <a:pt x="33" y="1"/>
                    <a:pt x="33" y="1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9" y="0"/>
                    <a:pt x="46" y="3"/>
                    <a:pt x="46" y="6"/>
                  </a:cubicBezTo>
                  <a:cubicBezTo>
                    <a:pt x="46" y="7"/>
                    <a:pt x="44" y="12"/>
                    <a:pt x="43" y="13"/>
                  </a:cubicBezTo>
                  <a:cubicBezTo>
                    <a:pt x="42" y="15"/>
                    <a:pt x="41" y="19"/>
                    <a:pt x="41" y="21"/>
                  </a:cubicBezTo>
                  <a:cubicBezTo>
                    <a:pt x="41" y="21"/>
                    <a:pt x="41" y="22"/>
                    <a:pt x="42" y="22"/>
                  </a:cubicBezTo>
                  <a:cubicBezTo>
                    <a:pt x="42" y="22"/>
                    <a:pt x="43" y="21"/>
                    <a:pt x="45" y="20"/>
                  </a:cubicBezTo>
                  <a:cubicBezTo>
                    <a:pt x="47" y="20"/>
                    <a:pt x="48" y="19"/>
                    <a:pt x="50" y="19"/>
                  </a:cubicBezTo>
                  <a:cubicBezTo>
                    <a:pt x="51" y="19"/>
                    <a:pt x="54" y="20"/>
                    <a:pt x="54" y="22"/>
                  </a:cubicBezTo>
                  <a:cubicBezTo>
                    <a:pt x="54" y="27"/>
                    <a:pt x="45" y="29"/>
                    <a:pt x="41" y="30"/>
                  </a:cubicBezTo>
                  <a:cubicBezTo>
                    <a:pt x="40" y="31"/>
                    <a:pt x="40" y="31"/>
                    <a:pt x="40" y="33"/>
                  </a:cubicBezTo>
                  <a:cubicBezTo>
                    <a:pt x="40" y="33"/>
                    <a:pt x="39" y="40"/>
                    <a:pt x="39" y="45"/>
                  </a:cubicBezTo>
                  <a:cubicBezTo>
                    <a:pt x="39" y="48"/>
                    <a:pt x="39" y="49"/>
                    <a:pt x="41" y="49"/>
                  </a:cubicBezTo>
                  <a:cubicBezTo>
                    <a:pt x="42" y="49"/>
                    <a:pt x="52" y="46"/>
                    <a:pt x="52" y="42"/>
                  </a:cubicBezTo>
                  <a:cubicBezTo>
                    <a:pt x="52" y="42"/>
                    <a:pt x="51" y="40"/>
                    <a:pt x="51" y="40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5" y="40"/>
                    <a:pt x="56" y="40"/>
                  </a:cubicBezTo>
                  <a:cubicBezTo>
                    <a:pt x="61" y="40"/>
                    <a:pt x="64" y="41"/>
                    <a:pt x="64" y="43"/>
                  </a:cubicBezTo>
                  <a:cubicBezTo>
                    <a:pt x="64" y="48"/>
                    <a:pt x="50" y="54"/>
                    <a:pt x="44" y="56"/>
                  </a:cubicBezTo>
                  <a:cubicBezTo>
                    <a:pt x="40" y="57"/>
                    <a:pt x="40" y="57"/>
                    <a:pt x="40" y="59"/>
                  </a:cubicBezTo>
                  <a:cubicBezTo>
                    <a:pt x="40" y="61"/>
                    <a:pt x="41" y="76"/>
                    <a:pt x="41" y="77"/>
                  </a:cubicBezTo>
                  <a:cubicBezTo>
                    <a:pt x="42" y="81"/>
                    <a:pt x="42" y="82"/>
                    <a:pt x="45" y="83"/>
                  </a:cubicBezTo>
                  <a:cubicBezTo>
                    <a:pt x="55" y="87"/>
                    <a:pt x="63" y="94"/>
                    <a:pt x="63" y="100"/>
                  </a:cubicBezTo>
                  <a:cubicBezTo>
                    <a:pt x="63" y="103"/>
                    <a:pt x="60" y="105"/>
                    <a:pt x="58" y="105"/>
                  </a:cubicBezTo>
                  <a:cubicBezTo>
                    <a:pt x="57" y="105"/>
                    <a:pt x="56" y="104"/>
                    <a:pt x="52" y="99"/>
                  </a:cubicBezTo>
                  <a:cubicBezTo>
                    <a:pt x="49" y="96"/>
                    <a:pt x="44" y="92"/>
                    <a:pt x="43" y="92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38" y="100"/>
                    <a:pt x="30" y="107"/>
                    <a:pt x="19" y="107"/>
                  </a:cubicBezTo>
                  <a:cubicBezTo>
                    <a:pt x="7" y="107"/>
                    <a:pt x="3" y="98"/>
                    <a:pt x="3" y="93"/>
                  </a:cubicBezTo>
                  <a:cubicBezTo>
                    <a:pt x="3" y="85"/>
                    <a:pt x="11" y="80"/>
                    <a:pt x="26" y="80"/>
                  </a:cubicBezTo>
                  <a:cubicBezTo>
                    <a:pt x="27" y="80"/>
                    <a:pt x="32" y="80"/>
                    <a:pt x="33" y="80"/>
                  </a:cubicBezTo>
                  <a:cubicBezTo>
                    <a:pt x="34" y="80"/>
                    <a:pt x="34" y="80"/>
                    <a:pt x="34" y="75"/>
                  </a:cubicBezTo>
                  <a:cubicBezTo>
                    <a:pt x="34" y="73"/>
                    <a:pt x="34" y="64"/>
                    <a:pt x="34" y="61"/>
                  </a:cubicBezTo>
                  <a:cubicBezTo>
                    <a:pt x="34" y="59"/>
                    <a:pt x="34" y="59"/>
                    <a:pt x="32" y="59"/>
                  </a:cubicBezTo>
                  <a:cubicBezTo>
                    <a:pt x="31" y="59"/>
                    <a:pt x="23" y="59"/>
                    <a:pt x="21" y="59"/>
                  </a:cubicBezTo>
                  <a:cubicBezTo>
                    <a:pt x="18" y="59"/>
                    <a:pt x="9" y="59"/>
                    <a:pt x="4" y="54"/>
                  </a:cubicBezTo>
                  <a:cubicBezTo>
                    <a:pt x="2" y="52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5" y="49"/>
                    <a:pt x="5" y="50"/>
                  </a:cubicBezTo>
                  <a:cubicBezTo>
                    <a:pt x="11" y="51"/>
                    <a:pt x="17" y="52"/>
                    <a:pt x="21" y="52"/>
                  </a:cubicBezTo>
                  <a:cubicBezTo>
                    <a:pt x="24" y="52"/>
                    <a:pt x="32" y="52"/>
                    <a:pt x="33" y="49"/>
                  </a:cubicBezTo>
                  <a:cubicBezTo>
                    <a:pt x="33" y="49"/>
                    <a:pt x="34" y="32"/>
                    <a:pt x="34" y="32"/>
                  </a:cubicBezTo>
                  <a:cubicBezTo>
                    <a:pt x="34" y="31"/>
                    <a:pt x="34" y="31"/>
                    <a:pt x="32" y="31"/>
                  </a:cubicBezTo>
                  <a:cubicBezTo>
                    <a:pt x="23" y="31"/>
                    <a:pt x="15" y="24"/>
                    <a:pt x="15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8" y="20"/>
                    <a:pt x="19" y="20"/>
                  </a:cubicBezTo>
                  <a:cubicBezTo>
                    <a:pt x="24" y="24"/>
                    <a:pt x="29" y="24"/>
                    <a:pt x="31" y="24"/>
                  </a:cubicBezTo>
                  <a:cubicBezTo>
                    <a:pt x="34" y="24"/>
                    <a:pt x="35" y="23"/>
                    <a:pt x="35" y="22"/>
                  </a:cubicBezTo>
                  <a:cubicBezTo>
                    <a:pt x="36" y="21"/>
                    <a:pt x="36" y="13"/>
                    <a:pt x="36" y="11"/>
                  </a:cubicBezTo>
                  <a:cubicBezTo>
                    <a:pt x="36" y="8"/>
                    <a:pt x="34" y="4"/>
                    <a:pt x="34" y="3"/>
                  </a:cubicBezTo>
                  <a:close/>
                  <a:moveTo>
                    <a:pt x="21" y="85"/>
                  </a:moveTo>
                  <a:cubicBezTo>
                    <a:pt x="21" y="85"/>
                    <a:pt x="7" y="85"/>
                    <a:pt x="7" y="93"/>
                  </a:cubicBezTo>
                  <a:cubicBezTo>
                    <a:pt x="7" y="97"/>
                    <a:pt x="14" y="99"/>
                    <a:pt x="17" y="99"/>
                  </a:cubicBezTo>
                  <a:cubicBezTo>
                    <a:pt x="22" y="99"/>
                    <a:pt x="27" y="97"/>
                    <a:pt x="30" y="94"/>
                  </a:cubicBezTo>
                  <a:cubicBezTo>
                    <a:pt x="32" y="92"/>
                    <a:pt x="33" y="89"/>
                    <a:pt x="33" y="88"/>
                  </a:cubicBezTo>
                  <a:cubicBezTo>
                    <a:pt x="32" y="86"/>
                    <a:pt x="23" y="85"/>
                    <a:pt x="21" y="8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8"/>
            <p:cNvSpPr>
              <a:spLocks noEditPoints="1"/>
            </p:cNvSpPr>
            <p:nvPr userDrawn="1"/>
          </p:nvSpPr>
          <p:spPr bwMode="gray">
            <a:xfrm>
              <a:off x="5057775" y="4354513"/>
              <a:ext cx="82550" cy="90487"/>
            </a:xfrm>
            <a:custGeom>
              <a:avLst/>
              <a:gdLst>
                <a:gd name="T0" fmla="*/ 6 w 93"/>
                <a:gd name="T1" fmla="*/ 83 h 102"/>
                <a:gd name="T2" fmla="*/ 23 w 93"/>
                <a:gd name="T3" fmla="*/ 35 h 102"/>
                <a:gd name="T4" fmla="*/ 18 w 93"/>
                <a:gd name="T5" fmla="*/ 34 h 102"/>
                <a:gd name="T6" fmla="*/ 7 w 93"/>
                <a:gd name="T7" fmla="*/ 32 h 102"/>
                <a:gd name="T8" fmla="*/ 0 w 93"/>
                <a:gd name="T9" fmla="*/ 25 h 102"/>
                <a:gd name="T10" fmla="*/ 1 w 93"/>
                <a:gd name="T11" fmla="*/ 24 h 102"/>
                <a:gd name="T12" fmla="*/ 4 w 93"/>
                <a:gd name="T13" fmla="*/ 26 h 102"/>
                <a:gd name="T14" fmla="*/ 15 w 93"/>
                <a:gd name="T15" fmla="*/ 27 h 102"/>
                <a:gd name="T16" fmla="*/ 24 w 93"/>
                <a:gd name="T17" fmla="*/ 26 h 102"/>
                <a:gd name="T18" fmla="*/ 26 w 93"/>
                <a:gd name="T19" fmla="*/ 15 h 102"/>
                <a:gd name="T20" fmla="*/ 24 w 93"/>
                <a:gd name="T21" fmla="*/ 7 h 102"/>
                <a:gd name="T22" fmla="*/ 21 w 93"/>
                <a:gd name="T23" fmla="*/ 3 h 102"/>
                <a:gd name="T24" fmla="*/ 26 w 93"/>
                <a:gd name="T25" fmla="*/ 0 h 102"/>
                <a:gd name="T26" fmla="*/ 37 w 93"/>
                <a:gd name="T27" fmla="*/ 7 h 102"/>
                <a:gd name="T28" fmla="*/ 35 w 93"/>
                <a:gd name="T29" fmla="*/ 10 h 102"/>
                <a:gd name="T30" fmla="*/ 47 w 93"/>
                <a:gd name="T31" fmla="*/ 15 h 102"/>
                <a:gd name="T32" fmla="*/ 51 w 93"/>
                <a:gd name="T33" fmla="*/ 15 h 102"/>
                <a:gd name="T34" fmla="*/ 55 w 93"/>
                <a:gd name="T35" fmla="*/ 19 h 102"/>
                <a:gd name="T36" fmla="*/ 36 w 93"/>
                <a:gd name="T37" fmla="*/ 32 h 102"/>
                <a:gd name="T38" fmla="*/ 30 w 93"/>
                <a:gd name="T39" fmla="*/ 35 h 102"/>
                <a:gd name="T40" fmla="*/ 21 w 93"/>
                <a:gd name="T41" fmla="*/ 72 h 102"/>
                <a:gd name="T42" fmla="*/ 5 w 93"/>
                <a:gd name="T43" fmla="*/ 98 h 102"/>
                <a:gd name="T44" fmla="*/ 2 w 93"/>
                <a:gd name="T45" fmla="*/ 93 h 102"/>
                <a:gd name="T46" fmla="*/ 6 w 93"/>
                <a:gd name="T47" fmla="*/ 83 h 102"/>
                <a:gd name="T48" fmla="*/ 33 w 93"/>
                <a:gd name="T49" fmla="*/ 24 h 102"/>
                <a:gd name="T50" fmla="*/ 44 w 93"/>
                <a:gd name="T51" fmla="*/ 19 h 102"/>
                <a:gd name="T52" fmla="*/ 35 w 93"/>
                <a:gd name="T53" fmla="*/ 15 h 102"/>
                <a:gd name="T54" fmla="*/ 34 w 93"/>
                <a:gd name="T55" fmla="*/ 16 h 102"/>
                <a:gd name="T56" fmla="*/ 33 w 93"/>
                <a:gd name="T57" fmla="*/ 22 h 102"/>
                <a:gd name="T58" fmla="*/ 33 w 93"/>
                <a:gd name="T59" fmla="*/ 24 h 102"/>
                <a:gd name="T60" fmla="*/ 43 w 93"/>
                <a:gd name="T61" fmla="*/ 78 h 102"/>
                <a:gd name="T62" fmla="*/ 69 w 93"/>
                <a:gd name="T63" fmla="*/ 92 h 102"/>
                <a:gd name="T64" fmla="*/ 83 w 93"/>
                <a:gd name="T65" fmla="*/ 91 h 102"/>
                <a:gd name="T66" fmla="*/ 93 w 93"/>
                <a:gd name="T67" fmla="*/ 97 h 102"/>
                <a:gd name="T68" fmla="*/ 78 w 93"/>
                <a:gd name="T69" fmla="*/ 102 h 102"/>
                <a:gd name="T70" fmla="*/ 40 w 93"/>
                <a:gd name="T71" fmla="*/ 80 h 102"/>
                <a:gd name="T72" fmla="*/ 41 w 93"/>
                <a:gd name="T73" fmla="*/ 75 h 102"/>
                <a:gd name="T74" fmla="*/ 43 w 93"/>
                <a:gd name="T75" fmla="*/ 78 h 102"/>
                <a:gd name="T76" fmla="*/ 71 w 93"/>
                <a:gd name="T77" fmla="*/ 34 h 102"/>
                <a:gd name="T78" fmla="*/ 93 w 93"/>
                <a:gd name="T79" fmla="*/ 43 h 102"/>
                <a:gd name="T80" fmla="*/ 89 w 93"/>
                <a:gd name="T81" fmla="*/ 46 h 102"/>
                <a:gd name="T82" fmla="*/ 82 w 93"/>
                <a:gd name="T83" fmla="*/ 46 h 102"/>
                <a:gd name="T84" fmla="*/ 72 w 93"/>
                <a:gd name="T85" fmla="*/ 48 h 102"/>
                <a:gd name="T86" fmla="*/ 67 w 93"/>
                <a:gd name="T87" fmla="*/ 49 h 102"/>
                <a:gd name="T88" fmla="*/ 66 w 93"/>
                <a:gd name="T89" fmla="*/ 49 h 102"/>
                <a:gd name="T90" fmla="*/ 73 w 93"/>
                <a:gd name="T91" fmla="*/ 42 h 102"/>
                <a:gd name="T92" fmla="*/ 62 w 93"/>
                <a:gd name="T93" fmla="*/ 40 h 102"/>
                <a:gd name="T94" fmla="*/ 53 w 93"/>
                <a:gd name="T95" fmla="*/ 40 h 102"/>
                <a:gd name="T96" fmla="*/ 48 w 93"/>
                <a:gd name="T97" fmla="*/ 41 h 102"/>
                <a:gd name="T98" fmla="*/ 47 w 93"/>
                <a:gd name="T99" fmla="*/ 41 h 102"/>
                <a:gd name="T100" fmla="*/ 71 w 93"/>
                <a:gd name="T101" fmla="*/ 3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102">
                  <a:moveTo>
                    <a:pt x="6" y="83"/>
                  </a:moveTo>
                  <a:cubicBezTo>
                    <a:pt x="19" y="58"/>
                    <a:pt x="23" y="36"/>
                    <a:pt x="23" y="35"/>
                  </a:cubicBezTo>
                  <a:cubicBezTo>
                    <a:pt x="23" y="34"/>
                    <a:pt x="23" y="34"/>
                    <a:pt x="18" y="34"/>
                  </a:cubicBezTo>
                  <a:cubicBezTo>
                    <a:pt x="16" y="34"/>
                    <a:pt x="11" y="34"/>
                    <a:pt x="7" y="32"/>
                  </a:cubicBezTo>
                  <a:cubicBezTo>
                    <a:pt x="3" y="30"/>
                    <a:pt x="0" y="26"/>
                    <a:pt x="0" y="25"/>
                  </a:cubicBezTo>
                  <a:cubicBezTo>
                    <a:pt x="0" y="25"/>
                    <a:pt x="1" y="24"/>
                    <a:pt x="1" y="24"/>
                  </a:cubicBezTo>
                  <a:cubicBezTo>
                    <a:pt x="1" y="24"/>
                    <a:pt x="3" y="25"/>
                    <a:pt x="4" y="26"/>
                  </a:cubicBezTo>
                  <a:cubicBezTo>
                    <a:pt x="6" y="26"/>
                    <a:pt x="11" y="27"/>
                    <a:pt x="15" y="27"/>
                  </a:cubicBezTo>
                  <a:cubicBezTo>
                    <a:pt x="17" y="27"/>
                    <a:pt x="23" y="27"/>
                    <a:pt x="24" y="26"/>
                  </a:cubicBezTo>
                  <a:cubicBezTo>
                    <a:pt x="25" y="25"/>
                    <a:pt x="26" y="16"/>
                    <a:pt x="26" y="15"/>
                  </a:cubicBezTo>
                  <a:cubicBezTo>
                    <a:pt x="26" y="14"/>
                    <a:pt x="26" y="10"/>
                    <a:pt x="24" y="7"/>
                  </a:cubicBezTo>
                  <a:cubicBezTo>
                    <a:pt x="24" y="7"/>
                    <a:pt x="21" y="4"/>
                    <a:pt x="21" y="3"/>
                  </a:cubicBezTo>
                  <a:cubicBezTo>
                    <a:pt x="21" y="1"/>
                    <a:pt x="23" y="0"/>
                    <a:pt x="26" y="0"/>
                  </a:cubicBezTo>
                  <a:cubicBezTo>
                    <a:pt x="32" y="0"/>
                    <a:pt x="37" y="5"/>
                    <a:pt x="37" y="7"/>
                  </a:cubicBezTo>
                  <a:cubicBezTo>
                    <a:pt x="37" y="7"/>
                    <a:pt x="35" y="10"/>
                    <a:pt x="35" y="10"/>
                  </a:cubicBezTo>
                  <a:cubicBezTo>
                    <a:pt x="35" y="13"/>
                    <a:pt x="45" y="15"/>
                    <a:pt x="47" y="15"/>
                  </a:cubicBezTo>
                  <a:cubicBezTo>
                    <a:pt x="47" y="15"/>
                    <a:pt x="50" y="15"/>
                    <a:pt x="51" y="15"/>
                  </a:cubicBezTo>
                  <a:cubicBezTo>
                    <a:pt x="52" y="15"/>
                    <a:pt x="55" y="15"/>
                    <a:pt x="55" y="19"/>
                  </a:cubicBezTo>
                  <a:cubicBezTo>
                    <a:pt x="55" y="26"/>
                    <a:pt x="44" y="30"/>
                    <a:pt x="36" y="32"/>
                  </a:cubicBezTo>
                  <a:cubicBezTo>
                    <a:pt x="31" y="33"/>
                    <a:pt x="31" y="33"/>
                    <a:pt x="30" y="35"/>
                  </a:cubicBezTo>
                  <a:cubicBezTo>
                    <a:pt x="24" y="63"/>
                    <a:pt x="24" y="64"/>
                    <a:pt x="21" y="72"/>
                  </a:cubicBezTo>
                  <a:cubicBezTo>
                    <a:pt x="12" y="98"/>
                    <a:pt x="7" y="98"/>
                    <a:pt x="5" y="98"/>
                  </a:cubicBezTo>
                  <a:cubicBezTo>
                    <a:pt x="2" y="98"/>
                    <a:pt x="2" y="94"/>
                    <a:pt x="2" y="93"/>
                  </a:cubicBezTo>
                  <a:cubicBezTo>
                    <a:pt x="2" y="91"/>
                    <a:pt x="2" y="90"/>
                    <a:pt x="6" y="83"/>
                  </a:cubicBezTo>
                  <a:close/>
                  <a:moveTo>
                    <a:pt x="33" y="24"/>
                  </a:moveTo>
                  <a:cubicBezTo>
                    <a:pt x="34" y="24"/>
                    <a:pt x="44" y="21"/>
                    <a:pt x="44" y="19"/>
                  </a:cubicBezTo>
                  <a:cubicBezTo>
                    <a:pt x="44" y="18"/>
                    <a:pt x="37" y="15"/>
                    <a:pt x="35" y="15"/>
                  </a:cubicBezTo>
                  <a:cubicBezTo>
                    <a:pt x="34" y="15"/>
                    <a:pt x="34" y="15"/>
                    <a:pt x="34" y="16"/>
                  </a:cubicBezTo>
                  <a:cubicBezTo>
                    <a:pt x="33" y="19"/>
                    <a:pt x="33" y="19"/>
                    <a:pt x="33" y="22"/>
                  </a:cubicBezTo>
                  <a:cubicBezTo>
                    <a:pt x="33" y="23"/>
                    <a:pt x="32" y="24"/>
                    <a:pt x="33" y="24"/>
                  </a:cubicBezTo>
                  <a:close/>
                  <a:moveTo>
                    <a:pt x="43" y="78"/>
                  </a:moveTo>
                  <a:cubicBezTo>
                    <a:pt x="46" y="89"/>
                    <a:pt x="59" y="92"/>
                    <a:pt x="69" y="92"/>
                  </a:cubicBezTo>
                  <a:cubicBezTo>
                    <a:pt x="71" y="92"/>
                    <a:pt x="81" y="91"/>
                    <a:pt x="83" y="91"/>
                  </a:cubicBezTo>
                  <a:cubicBezTo>
                    <a:pt x="87" y="91"/>
                    <a:pt x="93" y="93"/>
                    <a:pt x="93" y="97"/>
                  </a:cubicBezTo>
                  <a:cubicBezTo>
                    <a:pt x="93" y="101"/>
                    <a:pt x="89" y="102"/>
                    <a:pt x="78" y="102"/>
                  </a:cubicBezTo>
                  <a:cubicBezTo>
                    <a:pt x="57" y="102"/>
                    <a:pt x="40" y="97"/>
                    <a:pt x="40" y="80"/>
                  </a:cubicBezTo>
                  <a:cubicBezTo>
                    <a:pt x="40" y="77"/>
                    <a:pt x="40" y="75"/>
                    <a:pt x="41" y="75"/>
                  </a:cubicBezTo>
                  <a:cubicBezTo>
                    <a:pt x="42" y="75"/>
                    <a:pt x="43" y="78"/>
                    <a:pt x="43" y="78"/>
                  </a:cubicBezTo>
                  <a:close/>
                  <a:moveTo>
                    <a:pt x="71" y="34"/>
                  </a:moveTo>
                  <a:cubicBezTo>
                    <a:pt x="83" y="34"/>
                    <a:pt x="93" y="37"/>
                    <a:pt x="93" y="43"/>
                  </a:cubicBezTo>
                  <a:cubicBezTo>
                    <a:pt x="93" y="46"/>
                    <a:pt x="90" y="46"/>
                    <a:pt x="89" y="46"/>
                  </a:cubicBezTo>
                  <a:cubicBezTo>
                    <a:pt x="88" y="46"/>
                    <a:pt x="83" y="46"/>
                    <a:pt x="82" y="46"/>
                  </a:cubicBezTo>
                  <a:cubicBezTo>
                    <a:pt x="79" y="46"/>
                    <a:pt x="77" y="46"/>
                    <a:pt x="72" y="48"/>
                  </a:cubicBezTo>
                  <a:cubicBezTo>
                    <a:pt x="69" y="49"/>
                    <a:pt x="68" y="49"/>
                    <a:pt x="67" y="49"/>
                  </a:cubicBezTo>
                  <a:cubicBezTo>
                    <a:pt x="67" y="49"/>
                    <a:pt x="66" y="49"/>
                    <a:pt x="66" y="49"/>
                  </a:cubicBezTo>
                  <a:cubicBezTo>
                    <a:pt x="66" y="48"/>
                    <a:pt x="73" y="43"/>
                    <a:pt x="73" y="42"/>
                  </a:cubicBezTo>
                  <a:cubicBezTo>
                    <a:pt x="73" y="40"/>
                    <a:pt x="64" y="40"/>
                    <a:pt x="62" y="40"/>
                  </a:cubicBezTo>
                  <a:cubicBezTo>
                    <a:pt x="59" y="40"/>
                    <a:pt x="56" y="40"/>
                    <a:pt x="53" y="40"/>
                  </a:cubicBezTo>
                  <a:cubicBezTo>
                    <a:pt x="52" y="40"/>
                    <a:pt x="49" y="41"/>
                    <a:pt x="48" y="41"/>
                  </a:cubicBezTo>
                  <a:cubicBezTo>
                    <a:pt x="48" y="41"/>
                    <a:pt x="47" y="41"/>
                    <a:pt x="47" y="41"/>
                  </a:cubicBezTo>
                  <a:cubicBezTo>
                    <a:pt x="46" y="39"/>
                    <a:pt x="57" y="34"/>
                    <a:pt x="71" y="3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9"/>
            <p:cNvSpPr>
              <a:spLocks noEditPoints="1"/>
            </p:cNvSpPr>
            <p:nvPr userDrawn="1"/>
          </p:nvSpPr>
          <p:spPr bwMode="gray">
            <a:xfrm>
              <a:off x="5175250" y="4357688"/>
              <a:ext cx="82550" cy="85725"/>
            </a:xfrm>
            <a:custGeom>
              <a:avLst/>
              <a:gdLst>
                <a:gd name="T0" fmla="*/ 17 w 93"/>
                <a:gd name="T1" fmla="*/ 91 h 97"/>
                <a:gd name="T2" fmla="*/ 13 w 93"/>
                <a:gd name="T3" fmla="*/ 97 h 97"/>
                <a:gd name="T4" fmla="*/ 0 w 93"/>
                <a:gd name="T5" fmla="*/ 64 h 97"/>
                <a:gd name="T6" fmla="*/ 4 w 93"/>
                <a:gd name="T7" fmla="*/ 39 h 97"/>
                <a:gd name="T8" fmla="*/ 7 w 93"/>
                <a:gd name="T9" fmla="*/ 19 h 97"/>
                <a:gd name="T10" fmla="*/ 4 w 93"/>
                <a:gd name="T11" fmla="*/ 8 h 97"/>
                <a:gd name="T12" fmla="*/ 2 w 93"/>
                <a:gd name="T13" fmla="*/ 3 h 97"/>
                <a:gd name="T14" fmla="*/ 4 w 93"/>
                <a:gd name="T15" fmla="*/ 2 h 97"/>
                <a:gd name="T16" fmla="*/ 18 w 93"/>
                <a:gd name="T17" fmla="*/ 18 h 97"/>
                <a:gd name="T18" fmla="*/ 11 w 93"/>
                <a:gd name="T19" fmla="*/ 37 h 97"/>
                <a:gd name="T20" fmla="*/ 7 w 93"/>
                <a:gd name="T21" fmla="*/ 63 h 97"/>
                <a:gd name="T22" fmla="*/ 10 w 93"/>
                <a:gd name="T23" fmla="*/ 72 h 97"/>
                <a:gd name="T24" fmla="*/ 13 w 93"/>
                <a:gd name="T25" fmla="*/ 65 h 97"/>
                <a:gd name="T26" fmla="*/ 19 w 93"/>
                <a:gd name="T27" fmla="*/ 52 h 97"/>
                <a:gd name="T28" fmla="*/ 19 w 93"/>
                <a:gd name="T29" fmla="*/ 53 h 97"/>
                <a:gd name="T30" fmla="*/ 15 w 93"/>
                <a:gd name="T31" fmla="*/ 79 h 97"/>
                <a:gd name="T32" fmla="*/ 17 w 93"/>
                <a:gd name="T33" fmla="*/ 91 h 97"/>
                <a:gd name="T34" fmla="*/ 68 w 93"/>
                <a:gd name="T35" fmla="*/ 84 h 97"/>
                <a:gd name="T36" fmla="*/ 49 w 93"/>
                <a:gd name="T37" fmla="*/ 96 h 97"/>
                <a:gd name="T38" fmla="*/ 33 w 93"/>
                <a:gd name="T39" fmla="*/ 84 h 97"/>
                <a:gd name="T40" fmla="*/ 59 w 93"/>
                <a:gd name="T41" fmla="*/ 68 h 97"/>
                <a:gd name="T42" fmla="*/ 62 w 93"/>
                <a:gd name="T43" fmla="*/ 59 h 97"/>
                <a:gd name="T44" fmla="*/ 62 w 93"/>
                <a:gd name="T45" fmla="*/ 41 h 97"/>
                <a:gd name="T46" fmla="*/ 61 w 93"/>
                <a:gd name="T47" fmla="*/ 38 h 97"/>
                <a:gd name="T48" fmla="*/ 55 w 93"/>
                <a:gd name="T49" fmla="*/ 38 h 97"/>
                <a:gd name="T50" fmla="*/ 36 w 93"/>
                <a:gd name="T51" fmla="*/ 26 h 97"/>
                <a:gd name="T52" fmla="*/ 37 w 93"/>
                <a:gd name="T53" fmla="*/ 25 h 97"/>
                <a:gd name="T54" fmla="*/ 40 w 93"/>
                <a:gd name="T55" fmla="*/ 27 h 97"/>
                <a:gd name="T56" fmla="*/ 55 w 93"/>
                <a:gd name="T57" fmla="*/ 30 h 97"/>
                <a:gd name="T58" fmla="*/ 62 w 93"/>
                <a:gd name="T59" fmla="*/ 21 h 97"/>
                <a:gd name="T60" fmla="*/ 59 w 93"/>
                <a:gd name="T61" fmla="*/ 7 h 97"/>
                <a:gd name="T62" fmla="*/ 55 w 93"/>
                <a:gd name="T63" fmla="*/ 2 h 97"/>
                <a:gd name="T64" fmla="*/ 60 w 93"/>
                <a:gd name="T65" fmla="*/ 0 h 97"/>
                <a:gd name="T66" fmla="*/ 71 w 93"/>
                <a:gd name="T67" fmla="*/ 7 h 97"/>
                <a:gd name="T68" fmla="*/ 69 w 93"/>
                <a:gd name="T69" fmla="*/ 10 h 97"/>
                <a:gd name="T70" fmla="*/ 68 w 93"/>
                <a:gd name="T71" fmla="*/ 13 h 97"/>
                <a:gd name="T72" fmla="*/ 76 w 93"/>
                <a:gd name="T73" fmla="*/ 17 h 97"/>
                <a:gd name="T74" fmla="*/ 86 w 93"/>
                <a:gd name="T75" fmla="*/ 23 h 97"/>
                <a:gd name="T76" fmla="*/ 72 w 93"/>
                <a:gd name="T77" fmla="*/ 34 h 97"/>
                <a:gd name="T78" fmla="*/ 68 w 93"/>
                <a:gd name="T79" fmla="*/ 42 h 97"/>
                <a:gd name="T80" fmla="*/ 69 w 93"/>
                <a:gd name="T81" fmla="*/ 63 h 97"/>
                <a:gd name="T82" fmla="*/ 73 w 93"/>
                <a:gd name="T83" fmla="*/ 70 h 97"/>
                <a:gd name="T84" fmla="*/ 93 w 93"/>
                <a:gd name="T85" fmla="*/ 86 h 97"/>
                <a:gd name="T86" fmla="*/ 88 w 93"/>
                <a:gd name="T87" fmla="*/ 91 h 97"/>
                <a:gd name="T88" fmla="*/ 83 w 93"/>
                <a:gd name="T89" fmla="*/ 87 h 97"/>
                <a:gd name="T90" fmla="*/ 71 w 93"/>
                <a:gd name="T91" fmla="*/ 78 h 97"/>
                <a:gd name="T92" fmla="*/ 68 w 93"/>
                <a:gd name="T93" fmla="*/ 84 h 97"/>
                <a:gd name="T94" fmla="*/ 38 w 93"/>
                <a:gd name="T95" fmla="*/ 83 h 97"/>
                <a:gd name="T96" fmla="*/ 47 w 93"/>
                <a:gd name="T97" fmla="*/ 88 h 97"/>
                <a:gd name="T98" fmla="*/ 62 w 93"/>
                <a:gd name="T99" fmla="*/ 78 h 97"/>
                <a:gd name="T100" fmla="*/ 52 w 93"/>
                <a:gd name="T101" fmla="*/ 74 h 97"/>
                <a:gd name="T102" fmla="*/ 38 w 93"/>
                <a:gd name="T103" fmla="*/ 83 h 97"/>
                <a:gd name="T104" fmla="*/ 68 w 93"/>
                <a:gd name="T105" fmla="*/ 22 h 97"/>
                <a:gd name="T106" fmla="*/ 70 w 93"/>
                <a:gd name="T107" fmla="*/ 27 h 97"/>
                <a:gd name="T108" fmla="*/ 76 w 93"/>
                <a:gd name="T109" fmla="*/ 22 h 97"/>
                <a:gd name="T110" fmla="*/ 70 w 93"/>
                <a:gd name="T111" fmla="*/ 18 h 97"/>
                <a:gd name="T112" fmla="*/ 69 w 93"/>
                <a:gd name="T113" fmla="*/ 19 h 97"/>
                <a:gd name="T114" fmla="*/ 68 w 93"/>
                <a:gd name="T11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" h="97">
                  <a:moveTo>
                    <a:pt x="17" y="91"/>
                  </a:moveTo>
                  <a:cubicBezTo>
                    <a:pt x="17" y="94"/>
                    <a:pt x="16" y="97"/>
                    <a:pt x="13" y="97"/>
                  </a:cubicBezTo>
                  <a:cubicBezTo>
                    <a:pt x="7" y="97"/>
                    <a:pt x="0" y="84"/>
                    <a:pt x="0" y="64"/>
                  </a:cubicBezTo>
                  <a:cubicBezTo>
                    <a:pt x="0" y="56"/>
                    <a:pt x="1" y="50"/>
                    <a:pt x="4" y="39"/>
                  </a:cubicBezTo>
                  <a:cubicBezTo>
                    <a:pt x="7" y="23"/>
                    <a:pt x="7" y="23"/>
                    <a:pt x="7" y="19"/>
                  </a:cubicBezTo>
                  <a:cubicBezTo>
                    <a:pt x="7" y="14"/>
                    <a:pt x="7" y="12"/>
                    <a:pt x="4" y="8"/>
                  </a:cubicBezTo>
                  <a:cubicBezTo>
                    <a:pt x="4" y="7"/>
                    <a:pt x="2" y="4"/>
                    <a:pt x="2" y="3"/>
                  </a:cubicBezTo>
                  <a:cubicBezTo>
                    <a:pt x="2" y="3"/>
                    <a:pt x="4" y="2"/>
                    <a:pt x="4" y="2"/>
                  </a:cubicBezTo>
                  <a:cubicBezTo>
                    <a:pt x="12" y="2"/>
                    <a:pt x="18" y="15"/>
                    <a:pt x="18" y="18"/>
                  </a:cubicBezTo>
                  <a:cubicBezTo>
                    <a:pt x="18" y="19"/>
                    <a:pt x="12" y="34"/>
                    <a:pt x="11" y="37"/>
                  </a:cubicBezTo>
                  <a:cubicBezTo>
                    <a:pt x="9" y="46"/>
                    <a:pt x="7" y="54"/>
                    <a:pt x="7" y="63"/>
                  </a:cubicBezTo>
                  <a:cubicBezTo>
                    <a:pt x="7" y="64"/>
                    <a:pt x="7" y="72"/>
                    <a:pt x="10" y="72"/>
                  </a:cubicBezTo>
                  <a:cubicBezTo>
                    <a:pt x="11" y="72"/>
                    <a:pt x="11" y="72"/>
                    <a:pt x="13" y="65"/>
                  </a:cubicBezTo>
                  <a:cubicBezTo>
                    <a:pt x="14" y="63"/>
                    <a:pt x="18" y="52"/>
                    <a:pt x="19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19" y="57"/>
                    <a:pt x="15" y="75"/>
                    <a:pt x="15" y="79"/>
                  </a:cubicBezTo>
                  <a:cubicBezTo>
                    <a:pt x="15" y="81"/>
                    <a:pt x="17" y="90"/>
                    <a:pt x="17" y="91"/>
                  </a:cubicBezTo>
                  <a:close/>
                  <a:moveTo>
                    <a:pt x="68" y="84"/>
                  </a:moveTo>
                  <a:cubicBezTo>
                    <a:pt x="65" y="91"/>
                    <a:pt x="58" y="96"/>
                    <a:pt x="49" y="96"/>
                  </a:cubicBezTo>
                  <a:cubicBezTo>
                    <a:pt x="40" y="96"/>
                    <a:pt x="33" y="91"/>
                    <a:pt x="33" y="84"/>
                  </a:cubicBezTo>
                  <a:cubicBezTo>
                    <a:pt x="33" y="82"/>
                    <a:pt x="33" y="68"/>
                    <a:pt x="59" y="68"/>
                  </a:cubicBezTo>
                  <a:cubicBezTo>
                    <a:pt x="62" y="68"/>
                    <a:pt x="62" y="67"/>
                    <a:pt x="62" y="59"/>
                  </a:cubicBezTo>
                  <a:cubicBezTo>
                    <a:pt x="62" y="58"/>
                    <a:pt x="62" y="45"/>
                    <a:pt x="62" y="41"/>
                  </a:cubicBezTo>
                  <a:cubicBezTo>
                    <a:pt x="62" y="40"/>
                    <a:pt x="62" y="39"/>
                    <a:pt x="61" y="38"/>
                  </a:cubicBezTo>
                  <a:cubicBezTo>
                    <a:pt x="61" y="38"/>
                    <a:pt x="56" y="38"/>
                    <a:pt x="55" y="38"/>
                  </a:cubicBezTo>
                  <a:cubicBezTo>
                    <a:pt x="41" y="38"/>
                    <a:pt x="36" y="28"/>
                    <a:pt x="36" y="26"/>
                  </a:cubicBezTo>
                  <a:cubicBezTo>
                    <a:pt x="36" y="26"/>
                    <a:pt x="36" y="25"/>
                    <a:pt x="37" y="25"/>
                  </a:cubicBezTo>
                  <a:cubicBezTo>
                    <a:pt x="37" y="25"/>
                    <a:pt x="40" y="27"/>
                    <a:pt x="40" y="27"/>
                  </a:cubicBezTo>
                  <a:cubicBezTo>
                    <a:pt x="44" y="29"/>
                    <a:pt x="49" y="30"/>
                    <a:pt x="55" y="30"/>
                  </a:cubicBezTo>
                  <a:cubicBezTo>
                    <a:pt x="62" y="30"/>
                    <a:pt x="62" y="30"/>
                    <a:pt x="62" y="21"/>
                  </a:cubicBezTo>
                  <a:cubicBezTo>
                    <a:pt x="62" y="13"/>
                    <a:pt x="62" y="10"/>
                    <a:pt x="59" y="7"/>
                  </a:cubicBezTo>
                  <a:cubicBezTo>
                    <a:pt x="59" y="6"/>
                    <a:pt x="55" y="3"/>
                    <a:pt x="55" y="2"/>
                  </a:cubicBezTo>
                  <a:cubicBezTo>
                    <a:pt x="55" y="2"/>
                    <a:pt x="57" y="0"/>
                    <a:pt x="60" y="0"/>
                  </a:cubicBezTo>
                  <a:cubicBezTo>
                    <a:pt x="62" y="0"/>
                    <a:pt x="71" y="2"/>
                    <a:pt x="71" y="7"/>
                  </a:cubicBezTo>
                  <a:cubicBezTo>
                    <a:pt x="71" y="8"/>
                    <a:pt x="71" y="8"/>
                    <a:pt x="69" y="10"/>
                  </a:cubicBezTo>
                  <a:cubicBezTo>
                    <a:pt x="69" y="11"/>
                    <a:pt x="68" y="12"/>
                    <a:pt x="68" y="13"/>
                  </a:cubicBezTo>
                  <a:cubicBezTo>
                    <a:pt x="68" y="17"/>
                    <a:pt x="75" y="17"/>
                    <a:pt x="76" y="17"/>
                  </a:cubicBezTo>
                  <a:cubicBezTo>
                    <a:pt x="82" y="17"/>
                    <a:pt x="86" y="17"/>
                    <a:pt x="86" y="23"/>
                  </a:cubicBezTo>
                  <a:cubicBezTo>
                    <a:pt x="86" y="29"/>
                    <a:pt x="77" y="32"/>
                    <a:pt x="72" y="34"/>
                  </a:cubicBezTo>
                  <a:cubicBezTo>
                    <a:pt x="68" y="36"/>
                    <a:pt x="68" y="37"/>
                    <a:pt x="68" y="42"/>
                  </a:cubicBezTo>
                  <a:cubicBezTo>
                    <a:pt x="68" y="45"/>
                    <a:pt x="69" y="59"/>
                    <a:pt x="69" y="63"/>
                  </a:cubicBezTo>
                  <a:cubicBezTo>
                    <a:pt x="69" y="68"/>
                    <a:pt x="70" y="68"/>
                    <a:pt x="73" y="70"/>
                  </a:cubicBezTo>
                  <a:cubicBezTo>
                    <a:pt x="79" y="73"/>
                    <a:pt x="93" y="79"/>
                    <a:pt x="93" y="86"/>
                  </a:cubicBezTo>
                  <a:cubicBezTo>
                    <a:pt x="93" y="88"/>
                    <a:pt x="91" y="91"/>
                    <a:pt x="88" y="91"/>
                  </a:cubicBezTo>
                  <a:cubicBezTo>
                    <a:pt x="87" y="91"/>
                    <a:pt x="86" y="91"/>
                    <a:pt x="83" y="87"/>
                  </a:cubicBezTo>
                  <a:cubicBezTo>
                    <a:pt x="79" y="82"/>
                    <a:pt x="73" y="77"/>
                    <a:pt x="71" y="78"/>
                  </a:cubicBezTo>
                  <a:cubicBezTo>
                    <a:pt x="70" y="79"/>
                    <a:pt x="68" y="83"/>
                    <a:pt x="68" y="84"/>
                  </a:cubicBezTo>
                  <a:close/>
                  <a:moveTo>
                    <a:pt x="38" y="83"/>
                  </a:moveTo>
                  <a:cubicBezTo>
                    <a:pt x="38" y="86"/>
                    <a:pt x="42" y="88"/>
                    <a:pt x="47" y="88"/>
                  </a:cubicBezTo>
                  <a:cubicBezTo>
                    <a:pt x="54" y="88"/>
                    <a:pt x="62" y="82"/>
                    <a:pt x="62" y="78"/>
                  </a:cubicBezTo>
                  <a:cubicBezTo>
                    <a:pt x="62" y="75"/>
                    <a:pt x="60" y="74"/>
                    <a:pt x="52" y="74"/>
                  </a:cubicBezTo>
                  <a:cubicBezTo>
                    <a:pt x="45" y="74"/>
                    <a:pt x="38" y="79"/>
                    <a:pt x="38" y="83"/>
                  </a:cubicBezTo>
                  <a:close/>
                  <a:moveTo>
                    <a:pt x="68" y="22"/>
                  </a:moveTo>
                  <a:cubicBezTo>
                    <a:pt x="68" y="27"/>
                    <a:pt x="69" y="27"/>
                    <a:pt x="70" y="27"/>
                  </a:cubicBezTo>
                  <a:cubicBezTo>
                    <a:pt x="71" y="27"/>
                    <a:pt x="76" y="25"/>
                    <a:pt x="76" y="22"/>
                  </a:cubicBezTo>
                  <a:cubicBezTo>
                    <a:pt x="76" y="20"/>
                    <a:pt x="72" y="18"/>
                    <a:pt x="70" y="18"/>
                  </a:cubicBezTo>
                  <a:cubicBezTo>
                    <a:pt x="70" y="18"/>
                    <a:pt x="69" y="19"/>
                    <a:pt x="69" y="19"/>
                  </a:cubicBezTo>
                  <a:cubicBezTo>
                    <a:pt x="68" y="19"/>
                    <a:pt x="68" y="20"/>
                    <a:pt x="68" y="22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60"/>
            <p:cNvSpPr>
              <a:spLocks/>
            </p:cNvSpPr>
            <p:nvPr userDrawn="1"/>
          </p:nvSpPr>
          <p:spPr bwMode="gray">
            <a:xfrm>
              <a:off x="5273675" y="4391025"/>
              <a:ext cx="104775" cy="12700"/>
            </a:xfrm>
            <a:custGeom>
              <a:avLst/>
              <a:gdLst>
                <a:gd name="T0" fmla="*/ 89 w 119"/>
                <a:gd name="T1" fmla="*/ 9 h 14"/>
                <a:gd name="T2" fmla="*/ 97 w 119"/>
                <a:gd name="T3" fmla="*/ 7 h 14"/>
                <a:gd name="T4" fmla="*/ 105 w 119"/>
                <a:gd name="T5" fmla="*/ 0 h 14"/>
                <a:gd name="T6" fmla="*/ 116 w 119"/>
                <a:gd name="T7" fmla="*/ 8 h 14"/>
                <a:gd name="T8" fmla="*/ 119 w 119"/>
                <a:gd name="T9" fmla="*/ 12 h 14"/>
                <a:gd name="T10" fmla="*/ 112 w 119"/>
                <a:gd name="T11" fmla="*/ 13 h 14"/>
                <a:gd name="T12" fmla="*/ 24 w 119"/>
                <a:gd name="T13" fmla="*/ 13 h 14"/>
                <a:gd name="T14" fmla="*/ 8 w 119"/>
                <a:gd name="T15" fmla="*/ 14 h 14"/>
                <a:gd name="T16" fmla="*/ 5 w 119"/>
                <a:gd name="T17" fmla="*/ 14 h 14"/>
                <a:gd name="T18" fmla="*/ 4 w 119"/>
                <a:gd name="T19" fmla="*/ 13 h 14"/>
                <a:gd name="T20" fmla="*/ 1 w 119"/>
                <a:gd name="T21" fmla="*/ 10 h 14"/>
                <a:gd name="T22" fmla="*/ 0 w 119"/>
                <a:gd name="T23" fmla="*/ 9 h 14"/>
                <a:gd name="T24" fmla="*/ 1 w 119"/>
                <a:gd name="T25" fmla="*/ 8 h 14"/>
                <a:gd name="T26" fmla="*/ 6 w 119"/>
                <a:gd name="T27" fmla="*/ 9 h 14"/>
                <a:gd name="T28" fmla="*/ 24 w 119"/>
                <a:gd name="T29" fmla="*/ 9 h 14"/>
                <a:gd name="T30" fmla="*/ 89 w 119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4">
                  <a:moveTo>
                    <a:pt x="89" y="9"/>
                  </a:moveTo>
                  <a:cubicBezTo>
                    <a:pt x="95" y="9"/>
                    <a:pt x="96" y="9"/>
                    <a:pt x="97" y="7"/>
                  </a:cubicBezTo>
                  <a:cubicBezTo>
                    <a:pt x="102" y="1"/>
                    <a:pt x="103" y="0"/>
                    <a:pt x="105" y="0"/>
                  </a:cubicBezTo>
                  <a:cubicBezTo>
                    <a:pt x="106" y="0"/>
                    <a:pt x="107" y="0"/>
                    <a:pt x="116" y="8"/>
                  </a:cubicBezTo>
                  <a:cubicBezTo>
                    <a:pt x="118" y="10"/>
                    <a:pt x="119" y="11"/>
                    <a:pt x="119" y="12"/>
                  </a:cubicBezTo>
                  <a:cubicBezTo>
                    <a:pt x="119" y="13"/>
                    <a:pt x="118" y="13"/>
                    <a:pt x="11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3" y="13"/>
                    <a:pt x="9" y="14"/>
                    <a:pt x="8" y="14"/>
                  </a:cubicBezTo>
                  <a:cubicBezTo>
                    <a:pt x="7" y="14"/>
                    <a:pt x="5" y="14"/>
                    <a:pt x="5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6" y="9"/>
                    <a:pt x="6" y="9"/>
                  </a:cubicBezTo>
                  <a:cubicBezTo>
                    <a:pt x="10" y="9"/>
                    <a:pt x="20" y="9"/>
                    <a:pt x="24" y="9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61"/>
            <p:cNvSpPr>
              <a:spLocks noEditPoints="1"/>
            </p:cNvSpPr>
            <p:nvPr userDrawn="1"/>
          </p:nvSpPr>
          <p:spPr bwMode="gray">
            <a:xfrm>
              <a:off x="5387975" y="4349750"/>
              <a:ext cx="101600" cy="103187"/>
            </a:xfrm>
            <a:custGeom>
              <a:avLst/>
              <a:gdLst>
                <a:gd name="T0" fmla="*/ 54 w 114"/>
                <a:gd name="T1" fmla="*/ 51 h 116"/>
                <a:gd name="T2" fmla="*/ 68 w 114"/>
                <a:gd name="T3" fmla="*/ 55 h 116"/>
                <a:gd name="T4" fmla="*/ 23 w 114"/>
                <a:gd name="T5" fmla="*/ 56 h 116"/>
                <a:gd name="T6" fmla="*/ 4 w 114"/>
                <a:gd name="T7" fmla="*/ 57 h 116"/>
                <a:gd name="T8" fmla="*/ 1 w 114"/>
                <a:gd name="T9" fmla="*/ 53 h 116"/>
                <a:gd name="T10" fmla="*/ 1 w 114"/>
                <a:gd name="T11" fmla="*/ 52 h 116"/>
                <a:gd name="T12" fmla="*/ 24 w 114"/>
                <a:gd name="T13" fmla="*/ 53 h 116"/>
                <a:gd name="T14" fmla="*/ 28 w 114"/>
                <a:gd name="T15" fmla="*/ 23 h 116"/>
                <a:gd name="T16" fmla="*/ 10 w 114"/>
                <a:gd name="T17" fmla="*/ 24 h 116"/>
                <a:gd name="T18" fmla="*/ 6 w 114"/>
                <a:gd name="T19" fmla="*/ 20 h 116"/>
                <a:gd name="T20" fmla="*/ 6 w 114"/>
                <a:gd name="T21" fmla="*/ 19 h 116"/>
                <a:gd name="T22" fmla="*/ 26 w 114"/>
                <a:gd name="T23" fmla="*/ 20 h 116"/>
                <a:gd name="T24" fmla="*/ 30 w 114"/>
                <a:gd name="T25" fmla="*/ 3 h 116"/>
                <a:gd name="T26" fmla="*/ 43 w 114"/>
                <a:gd name="T27" fmla="*/ 4 h 116"/>
                <a:gd name="T28" fmla="*/ 39 w 114"/>
                <a:gd name="T29" fmla="*/ 13 h 116"/>
                <a:gd name="T30" fmla="*/ 46 w 114"/>
                <a:gd name="T31" fmla="*/ 20 h 116"/>
                <a:gd name="T32" fmla="*/ 56 w 114"/>
                <a:gd name="T33" fmla="*/ 14 h 116"/>
                <a:gd name="T34" fmla="*/ 58 w 114"/>
                <a:gd name="T35" fmla="*/ 23 h 116"/>
                <a:gd name="T36" fmla="*/ 46 w 114"/>
                <a:gd name="T37" fmla="*/ 72 h 116"/>
                <a:gd name="T38" fmla="*/ 52 w 114"/>
                <a:gd name="T39" fmla="*/ 68 h 116"/>
                <a:gd name="T40" fmla="*/ 58 w 114"/>
                <a:gd name="T41" fmla="*/ 79 h 116"/>
                <a:gd name="T42" fmla="*/ 58 w 114"/>
                <a:gd name="T43" fmla="*/ 107 h 116"/>
                <a:gd name="T44" fmla="*/ 49 w 114"/>
                <a:gd name="T45" fmla="*/ 110 h 116"/>
                <a:gd name="T46" fmla="*/ 24 w 114"/>
                <a:gd name="T47" fmla="*/ 106 h 116"/>
                <a:gd name="T48" fmla="*/ 13 w 114"/>
                <a:gd name="T49" fmla="*/ 116 h 116"/>
                <a:gd name="T50" fmla="*/ 11 w 114"/>
                <a:gd name="T51" fmla="*/ 93 h 116"/>
                <a:gd name="T52" fmla="*/ 10 w 114"/>
                <a:gd name="T53" fmla="*/ 68 h 116"/>
                <a:gd name="T54" fmla="*/ 20 w 114"/>
                <a:gd name="T55" fmla="*/ 72 h 116"/>
                <a:gd name="T56" fmla="*/ 46 w 114"/>
                <a:gd name="T57" fmla="*/ 72 h 116"/>
                <a:gd name="T58" fmla="*/ 18 w 114"/>
                <a:gd name="T59" fmla="*/ 43 h 116"/>
                <a:gd name="T60" fmla="*/ 11 w 114"/>
                <a:gd name="T61" fmla="*/ 27 h 116"/>
                <a:gd name="T62" fmla="*/ 28 w 114"/>
                <a:gd name="T63" fmla="*/ 42 h 116"/>
                <a:gd name="T64" fmla="*/ 24 w 114"/>
                <a:gd name="T65" fmla="*/ 76 h 116"/>
                <a:gd name="T66" fmla="*/ 24 w 114"/>
                <a:gd name="T67" fmla="*/ 102 h 116"/>
                <a:gd name="T68" fmla="*/ 49 w 114"/>
                <a:gd name="T69" fmla="*/ 97 h 116"/>
                <a:gd name="T70" fmla="*/ 45 w 114"/>
                <a:gd name="T71" fmla="*/ 76 h 116"/>
                <a:gd name="T72" fmla="*/ 59 w 114"/>
                <a:gd name="T73" fmla="*/ 33 h 116"/>
                <a:gd name="T74" fmla="*/ 46 w 114"/>
                <a:gd name="T75" fmla="*/ 46 h 116"/>
                <a:gd name="T76" fmla="*/ 40 w 114"/>
                <a:gd name="T77" fmla="*/ 50 h 116"/>
                <a:gd name="T78" fmla="*/ 49 w 114"/>
                <a:gd name="T79" fmla="*/ 28 h 116"/>
                <a:gd name="T80" fmla="*/ 55 w 114"/>
                <a:gd name="T81" fmla="*/ 28 h 116"/>
                <a:gd name="T82" fmla="*/ 97 w 114"/>
                <a:gd name="T83" fmla="*/ 9 h 116"/>
                <a:gd name="T84" fmla="*/ 104 w 114"/>
                <a:gd name="T85" fmla="*/ 5 h 116"/>
                <a:gd name="T86" fmla="*/ 111 w 114"/>
                <a:gd name="T87" fmla="*/ 16 h 116"/>
                <a:gd name="T88" fmla="*/ 98 w 114"/>
                <a:gd name="T89" fmla="*/ 50 h 116"/>
                <a:gd name="T90" fmla="*/ 97 w 114"/>
                <a:gd name="T91" fmla="*/ 103 h 116"/>
                <a:gd name="T92" fmla="*/ 85 w 114"/>
                <a:gd name="T93" fmla="*/ 92 h 116"/>
                <a:gd name="T94" fmla="*/ 92 w 114"/>
                <a:gd name="T95" fmla="*/ 92 h 116"/>
                <a:gd name="T96" fmla="*/ 103 w 114"/>
                <a:gd name="T97" fmla="*/ 73 h 116"/>
                <a:gd name="T98" fmla="*/ 90 w 114"/>
                <a:gd name="T99" fmla="*/ 44 h 116"/>
                <a:gd name="T100" fmla="*/ 100 w 114"/>
                <a:gd name="T101" fmla="*/ 15 h 116"/>
                <a:gd name="T102" fmla="*/ 84 w 114"/>
                <a:gd name="T103" fmla="*/ 12 h 116"/>
                <a:gd name="T104" fmla="*/ 80 w 114"/>
                <a:gd name="T105" fmla="*/ 31 h 116"/>
                <a:gd name="T106" fmla="*/ 74 w 114"/>
                <a:gd name="T107" fmla="*/ 116 h 116"/>
                <a:gd name="T108" fmla="*/ 71 w 114"/>
                <a:gd name="T109" fmla="*/ 96 h 116"/>
                <a:gd name="T110" fmla="*/ 72 w 114"/>
                <a:gd name="T111" fmla="*/ 22 h 116"/>
                <a:gd name="T112" fmla="*/ 71 w 114"/>
                <a:gd name="T113" fmla="*/ 7 h 116"/>
                <a:gd name="T114" fmla="*/ 80 w 114"/>
                <a:gd name="T115" fmla="*/ 8 h 116"/>
                <a:gd name="T116" fmla="*/ 97 w 114"/>
                <a:gd name="T117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16">
                  <a:moveTo>
                    <a:pt x="46" y="53"/>
                  </a:moveTo>
                  <a:cubicBezTo>
                    <a:pt x="52" y="53"/>
                    <a:pt x="53" y="53"/>
                    <a:pt x="54" y="51"/>
                  </a:cubicBezTo>
                  <a:cubicBezTo>
                    <a:pt x="57" y="47"/>
                    <a:pt x="57" y="47"/>
                    <a:pt x="58" y="47"/>
                  </a:cubicBezTo>
                  <a:cubicBezTo>
                    <a:pt x="59" y="47"/>
                    <a:pt x="68" y="53"/>
                    <a:pt x="68" y="55"/>
                  </a:cubicBezTo>
                  <a:cubicBezTo>
                    <a:pt x="68" y="56"/>
                    <a:pt x="66" y="56"/>
                    <a:pt x="61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12" y="56"/>
                    <a:pt x="8" y="57"/>
                    <a:pt x="7" y="57"/>
                  </a:cubicBezTo>
                  <a:cubicBezTo>
                    <a:pt x="7" y="57"/>
                    <a:pt x="5" y="57"/>
                    <a:pt x="4" y="57"/>
                  </a:cubicBezTo>
                  <a:cubicBezTo>
                    <a:pt x="4" y="57"/>
                    <a:pt x="4" y="57"/>
                    <a:pt x="3" y="56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2"/>
                    <a:pt x="1" y="52"/>
                  </a:cubicBezTo>
                  <a:cubicBezTo>
                    <a:pt x="2" y="52"/>
                    <a:pt x="6" y="53"/>
                    <a:pt x="6" y="53"/>
                  </a:cubicBezTo>
                  <a:cubicBezTo>
                    <a:pt x="13" y="53"/>
                    <a:pt x="18" y="53"/>
                    <a:pt x="24" y="53"/>
                  </a:cubicBezTo>
                  <a:lnTo>
                    <a:pt x="46" y="53"/>
                  </a:lnTo>
                  <a:close/>
                  <a:moveTo>
                    <a:pt x="28" y="23"/>
                  </a:moveTo>
                  <a:cubicBezTo>
                    <a:pt x="17" y="23"/>
                    <a:pt x="14" y="24"/>
                    <a:pt x="12" y="24"/>
                  </a:cubicBezTo>
                  <a:cubicBezTo>
                    <a:pt x="12" y="24"/>
                    <a:pt x="10" y="24"/>
                    <a:pt x="10" y="24"/>
                  </a:cubicBezTo>
                  <a:cubicBezTo>
                    <a:pt x="9" y="24"/>
                    <a:pt x="9" y="24"/>
                    <a:pt x="8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11" y="20"/>
                    <a:pt x="12" y="20"/>
                  </a:cubicBezTo>
                  <a:cubicBezTo>
                    <a:pt x="13" y="20"/>
                    <a:pt x="23" y="20"/>
                    <a:pt x="26" y="20"/>
                  </a:cubicBezTo>
                  <a:cubicBezTo>
                    <a:pt x="30" y="20"/>
                    <a:pt x="30" y="18"/>
                    <a:pt x="30" y="1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43" y="2"/>
                    <a:pt x="43" y="4"/>
                  </a:cubicBezTo>
                  <a:cubicBezTo>
                    <a:pt x="43" y="5"/>
                    <a:pt x="40" y="7"/>
                    <a:pt x="40" y="8"/>
                  </a:cubicBezTo>
                  <a:cubicBezTo>
                    <a:pt x="39" y="9"/>
                    <a:pt x="39" y="12"/>
                    <a:pt x="39" y="13"/>
                  </a:cubicBezTo>
                  <a:cubicBezTo>
                    <a:pt x="39" y="18"/>
                    <a:pt x="39" y="20"/>
                    <a:pt x="43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20"/>
                    <a:pt x="50" y="20"/>
                    <a:pt x="51" y="19"/>
                  </a:cubicBezTo>
                  <a:cubicBezTo>
                    <a:pt x="52" y="18"/>
                    <a:pt x="55" y="14"/>
                    <a:pt x="56" y="14"/>
                  </a:cubicBezTo>
                  <a:cubicBezTo>
                    <a:pt x="58" y="14"/>
                    <a:pt x="65" y="20"/>
                    <a:pt x="65" y="22"/>
                  </a:cubicBezTo>
                  <a:cubicBezTo>
                    <a:pt x="65" y="23"/>
                    <a:pt x="63" y="23"/>
                    <a:pt x="58" y="23"/>
                  </a:cubicBezTo>
                  <a:lnTo>
                    <a:pt x="28" y="23"/>
                  </a:lnTo>
                  <a:close/>
                  <a:moveTo>
                    <a:pt x="46" y="72"/>
                  </a:moveTo>
                  <a:cubicBezTo>
                    <a:pt x="47" y="72"/>
                    <a:pt x="48" y="72"/>
                    <a:pt x="49" y="71"/>
                  </a:cubicBezTo>
                  <a:cubicBezTo>
                    <a:pt x="51" y="68"/>
                    <a:pt x="51" y="68"/>
                    <a:pt x="52" y="68"/>
                  </a:cubicBezTo>
                  <a:cubicBezTo>
                    <a:pt x="54" y="68"/>
                    <a:pt x="62" y="73"/>
                    <a:pt x="62" y="74"/>
                  </a:cubicBezTo>
                  <a:cubicBezTo>
                    <a:pt x="62" y="75"/>
                    <a:pt x="59" y="78"/>
                    <a:pt x="58" y="79"/>
                  </a:cubicBezTo>
                  <a:cubicBezTo>
                    <a:pt x="58" y="80"/>
                    <a:pt x="58" y="97"/>
                    <a:pt x="58" y="99"/>
                  </a:cubicBezTo>
                  <a:cubicBezTo>
                    <a:pt x="58" y="100"/>
                    <a:pt x="58" y="106"/>
                    <a:pt x="58" y="107"/>
                  </a:cubicBezTo>
                  <a:cubicBezTo>
                    <a:pt x="58" y="111"/>
                    <a:pt x="55" y="113"/>
                    <a:pt x="51" y="113"/>
                  </a:cubicBezTo>
                  <a:cubicBezTo>
                    <a:pt x="49" y="113"/>
                    <a:pt x="49" y="112"/>
                    <a:pt x="49" y="110"/>
                  </a:cubicBezTo>
                  <a:cubicBezTo>
                    <a:pt x="49" y="107"/>
                    <a:pt x="49" y="106"/>
                    <a:pt x="45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1" y="106"/>
                    <a:pt x="20" y="108"/>
                    <a:pt x="20" y="109"/>
                  </a:cubicBezTo>
                  <a:cubicBezTo>
                    <a:pt x="20" y="116"/>
                    <a:pt x="14" y="116"/>
                    <a:pt x="13" y="116"/>
                  </a:cubicBezTo>
                  <a:cubicBezTo>
                    <a:pt x="11" y="116"/>
                    <a:pt x="11" y="113"/>
                    <a:pt x="11" y="112"/>
                  </a:cubicBezTo>
                  <a:cubicBezTo>
                    <a:pt x="11" y="109"/>
                    <a:pt x="11" y="96"/>
                    <a:pt x="11" y="93"/>
                  </a:cubicBezTo>
                  <a:cubicBezTo>
                    <a:pt x="11" y="82"/>
                    <a:pt x="11" y="78"/>
                    <a:pt x="10" y="70"/>
                  </a:cubicBezTo>
                  <a:cubicBezTo>
                    <a:pt x="10" y="70"/>
                    <a:pt x="10" y="68"/>
                    <a:pt x="10" y="68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2" y="67"/>
                    <a:pt x="18" y="71"/>
                    <a:pt x="20" y="72"/>
                  </a:cubicBezTo>
                  <a:cubicBezTo>
                    <a:pt x="21" y="72"/>
                    <a:pt x="22" y="72"/>
                    <a:pt x="24" y="72"/>
                  </a:cubicBezTo>
                  <a:lnTo>
                    <a:pt x="46" y="72"/>
                  </a:lnTo>
                  <a:close/>
                  <a:moveTo>
                    <a:pt x="23" y="51"/>
                  </a:moveTo>
                  <a:cubicBezTo>
                    <a:pt x="19" y="51"/>
                    <a:pt x="18" y="48"/>
                    <a:pt x="18" y="43"/>
                  </a:cubicBezTo>
                  <a:cubicBezTo>
                    <a:pt x="17" y="39"/>
                    <a:pt x="16" y="34"/>
                    <a:pt x="13" y="30"/>
                  </a:cubicBezTo>
                  <a:cubicBezTo>
                    <a:pt x="13" y="30"/>
                    <a:pt x="11" y="27"/>
                    <a:pt x="11" y="27"/>
                  </a:cubicBezTo>
                  <a:cubicBezTo>
                    <a:pt x="11" y="27"/>
                    <a:pt x="11" y="26"/>
                    <a:pt x="12" y="26"/>
                  </a:cubicBezTo>
                  <a:cubicBezTo>
                    <a:pt x="14" y="26"/>
                    <a:pt x="26" y="32"/>
                    <a:pt x="28" y="42"/>
                  </a:cubicBezTo>
                  <a:cubicBezTo>
                    <a:pt x="28" y="46"/>
                    <a:pt x="26" y="51"/>
                    <a:pt x="23" y="51"/>
                  </a:cubicBezTo>
                  <a:close/>
                  <a:moveTo>
                    <a:pt x="24" y="76"/>
                  </a:moveTo>
                  <a:cubicBezTo>
                    <a:pt x="20" y="76"/>
                    <a:pt x="20" y="77"/>
                    <a:pt x="20" y="91"/>
                  </a:cubicBezTo>
                  <a:cubicBezTo>
                    <a:pt x="20" y="102"/>
                    <a:pt x="20" y="102"/>
                    <a:pt x="24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9" y="102"/>
                    <a:pt x="49" y="100"/>
                    <a:pt x="49" y="97"/>
                  </a:cubicBezTo>
                  <a:cubicBezTo>
                    <a:pt x="49" y="95"/>
                    <a:pt x="49" y="83"/>
                    <a:pt x="49" y="80"/>
                  </a:cubicBezTo>
                  <a:cubicBezTo>
                    <a:pt x="49" y="78"/>
                    <a:pt x="49" y="76"/>
                    <a:pt x="45" y="76"/>
                  </a:cubicBezTo>
                  <a:lnTo>
                    <a:pt x="24" y="76"/>
                  </a:lnTo>
                  <a:close/>
                  <a:moveTo>
                    <a:pt x="59" y="33"/>
                  </a:moveTo>
                  <a:cubicBezTo>
                    <a:pt x="59" y="34"/>
                    <a:pt x="58" y="34"/>
                    <a:pt x="57" y="35"/>
                  </a:cubicBezTo>
                  <a:cubicBezTo>
                    <a:pt x="55" y="36"/>
                    <a:pt x="54" y="37"/>
                    <a:pt x="46" y="46"/>
                  </a:cubicBezTo>
                  <a:cubicBezTo>
                    <a:pt x="45" y="47"/>
                    <a:pt x="42" y="51"/>
                    <a:pt x="41" y="51"/>
                  </a:cubicBezTo>
                  <a:cubicBezTo>
                    <a:pt x="40" y="51"/>
                    <a:pt x="40" y="50"/>
                    <a:pt x="40" y="50"/>
                  </a:cubicBezTo>
                  <a:cubicBezTo>
                    <a:pt x="40" y="50"/>
                    <a:pt x="45" y="39"/>
                    <a:pt x="46" y="37"/>
                  </a:cubicBezTo>
                  <a:cubicBezTo>
                    <a:pt x="47" y="34"/>
                    <a:pt x="48" y="33"/>
                    <a:pt x="49" y="28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1" y="25"/>
                    <a:pt x="54" y="28"/>
                    <a:pt x="55" y="28"/>
                  </a:cubicBezTo>
                  <a:cubicBezTo>
                    <a:pt x="59" y="31"/>
                    <a:pt x="59" y="32"/>
                    <a:pt x="59" y="33"/>
                  </a:cubicBezTo>
                  <a:close/>
                  <a:moveTo>
                    <a:pt x="97" y="9"/>
                  </a:moveTo>
                  <a:cubicBezTo>
                    <a:pt x="99" y="9"/>
                    <a:pt x="100" y="9"/>
                    <a:pt x="101" y="7"/>
                  </a:cubicBezTo>
                  <a:cubicBezTo>
                    <a:pt x="103" y="5"/>
                    <a:pt x="103" y="5"/>
                    <a:pt x="104" y="5"/>
                  </a:cubicBezTo>
                  <a:cubicBezTo>
                    <a:pt x="104" y="5"/>
                    <a:pt x="114" y="11"/>
                    <a:pt x="114" y="13"/>
                  </a:cubicBezTo>
                  <a:cubicBezTo>
                    <a:pt x="114" y="14"/>
                    <a:pt x="114" y="14"/>
                    <a:pt x="111" y="16"/>
                  </a:cubicBezTo>
                  <a:cubicBezTo>
                    <a:pt x="108" y="18"/>
                    <a:pt x="93" y="44"/>
                    <a:pt x="93" y="44"/>
                  </a:cubicBezTo>
                  <a:cubicBezTo>
                    <a:pt x="93" y="45"/>
                    <a:pt x="97" y="49"/>
                    <a:pt x="98" y="50"/>
                  </a:cubicBezTo>
                  <a:cubicBezTo>
                    <a:pt x="108" y="59"/>
                    <a:pt x="112" y="71"/>
                    <a:pt x="112" y="80"/>
                  </a:cubicBezTo>
                  <a:cubicBezTo>
                    <a:pt x="112" y="95"/>
                    <a:pt x="100" y="103"/>
                    <a:pt x="97" y="103"/>
                  </a:cubicBezTo>
                  <a:cubicBezTo>
                    <a:pt x="96" y="103"/>
                    <a:pt x="95" y="102"/>
                    <a:pt x="92" y="98"/>
                  </a:cubicBezTo>
                  <a:cubicBezTo>
                    <a:pt x="91" y="97"/>
                    <a:pt x="85" y="93"/>
                    <a:pt x="85" y="92"/>
                  </a:cubicBezTo>
                  <a:cubicBezTo>
                    <a:pt x="85" y="92"/>
                    <a:pt x="86" y="91"/>
                    <a:pt x="87" y="91"/>
                  </a:cubicBezTo>
                  <a:cubicBezTo>
                    <a:pt x="87" y="91"/>
                    <a:pt x="91" y="92"/>
                    <a:pt x="92" y="92"/>
                  </a:cubicBezTo>
                  <a:cubicBezTo>
                    <a:pt x="96" y="92"/>
                    <a:pt x="99" y="91"/>
                    <a:pt x="100" y="85"/>
                  </a:cubicBezTo>
                  <a:cubicBezTo>
                    <a:pt x="102" y="80"/>
                    <a:pt x="103" y="76"/>
                    <a:pt x="103" y="73"/>
                  </a:cubicBezTo>
                  <a:cubicBezTo>
                    <a:pt x="103" y="58"/>
                    <a:pt x="96" y="50"/>
                    <a:pt x="93" y="48"/>
                  </a:cubicBezTo>
                  <a:cubicBezTo>
                    <a:pt x="90" y="45"/>
                    <a:pt x="90" y="45"/>
                    <a:pt x="90" y="44"/>
                  </a:cubicBezTo>
                  <a:cubicBezTo>
                    <a:pt x="90" y="44"/>
                    <a:pt x="94" y="34"/>
                    <a:pt x="94" y="32"/>
                  </a:cubicBezTo>
                  <a:cubicBezTo>
                    <a:pt x="95" y="30"/>
                    <a:pt x="100" y="16"/>
                    <a:pt x="100" y="15"/>
                  </a:cubicBezTo>
                  <a:cubicBezTo>
                    <a:pt x="100" y="13"/>
                    <a:pt x="98" y="12"/>
                    <a:pt x="9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1" y="12"/>
                    <a:pt x="80" y="14"/>
                  </a:cubicBezTo>
                  <a:cubicBezTo>
                    <a:pt x="80" y="15"/>
                    <a:pt x="80" y="28"/>
                    <a:pt x="80" y="31"/>
                  </a:cubicBezTo>
                  <a:cubicBezTo>
                    <a:pt x="80" y="42"/>
                    <a:pt x="80" y="91"/>
                    <a:pt x="80" y="101"/>
                  </a:cubicBezTo>
                  <a:cubicBezTo>
                    <a:pt x="80" y="111"/>
                    <a:pt x="80" y="116"/>
                    <a:pt x="74" y="116"/>
                  </a:cubicBezTo>
                  <a:cubicBezTo>
                    <a:pt x="70" y="116"/>
                    <a:pt x="70" y="112"/>
                    <a:pt x="70" y="111"/>
                  </a:cubicBezTo>
                  <a:cubicBezTo>
                    <a:pt x="70" y="110"/>
                    <a:pt x="71" y="97"/>
                    <a:pt x="71" y="96"/>
                  </a:cubicBezTo>
                  <a:cubicBezTo>
                    <a:pt x="71" y="88"/>
                    <a:pt x="71" y="51"/>
                    <a:pt x="71" y="44"/>
                  </a:cubicBezTo>
                  <a:cubicBezTo>
                    <a:pt x="71" y="41"/>
                    <a:pt x="72" y="27"/>
                    <a:pt x="72" y="22"/>
                  </a:cubicBezTo>
                  <a:cubicBezTo>
                    <a:pt x="72" y="19"/>
                    <a:pt x="72" y="13"/>
                    <a:pt x="71" y="11"/>
                  </a:cubicBezTo>
                  <a:cubicBezTo>
                    <a:pt x="71" y="10"/>
                    <a:pt x="71" y="7"/>
                    <a:pt x="71" y="7"/>
                  </a:cubicBezTo>
                  <a:cubicBezTo>
                    <a:pt x="71" y="6"/>
                    <a:pt x="72" y="5"/>
                    <a:pt x="72" y="5"/>
                  </a:cubicBezTo>
                  <a:cubicBezTo>
                    <a:pt x="74" y="5"/>
                    <a:pt x="79" y="8"/>
                    <a:pt x="80" y="8"/>
                  </a:cubicBezTo>
                  <a:cubicBezTo>
                    <a:pt x="82" y="9"/>
                    <a:pt x="84" y="9"/>
                    <a:pt x="85" y="9"/>
                  </a:cubicBezTo>
                  <a:lnTo>
                    <a:pt x="97" y="9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62"/>
            <p:cNvSpPr>
              <a:spLocks noEditPoints="1"/>
            </p:cNvSpPr>
            <p:nvPr userDrawn="1"/>
          </p:nvSpPr>
          <p:spPr bwMode="gray">
            <a:xfrm>
              <a:off x="5518150" y="4356100"/>
              <a:ext cx="71438" cy="88900"/>
            </a:xfrm>
            <a:custGeom>
              <a:avLst/>
              <a:gdLst>
                <a:gd name="T0" fmla="*/ 0 w 81"/>
                <a:gd name="T1" fmla="*/ 61 h 101"/>
                <a:gd name="T2" fmla="*/ 12 w 81"/>
                <a:gd name="T3" fmla="*/ 43 h 101"/>
                <a:gd name="T4" fmla="*/ 23 w 81"/>
                <a:gd name="T5" fmla="*/ 24 h 101"/>
                <a:gd name="T6" fmla="*/ 21 w 81"/>
                <a:gd name="T7" fmla="*/ 23 h 101"/>
                <a:gd name="T8" fmla="*/ 14 w 81"/>
                <a:gd name="T9" fmla="*/ 24 h 101"/>
                <a:gd name="T10" fmla="*/ 2 w 81"/>
                <a:gd name="T11" fmla="*/ 12 h 101"/>
                <a:gd name="T12" fmla="*/ 3 w 81"/>
                <a:gd name="T13" fmla="*/ 12 h 101"/>
                <a:gd name="T14" fmla="*/ 8 w 81"/>
                <a:gd name="T15" fmla="*/ 14 h 101"/>
                <a:gd name="T16" fmla="*/ 16 w 81"/>
                <a:gd name="T17" fmla="*/ 16 h 101"/>
                <a:gd name="T18" fmla="*/ 27 w 81"/>
                <a:gd name="T19" fmla="*/ 10 h 101"/>
                <a:gd name="T20" fmla="*/ 26 w 81"/>
                <a:gd name="T21" fmla="*/ 6 h 101"/>
                <a:gd name="T22" fmla="*/ 23 w 81"/>
                <a:gd name="T23" fmla="*/ 2 h 101"/>
                <a:gd name="T24" fmla="*/ 29 w 81"/>
                <a:gd name="T25" fmla="*/ 0 h 101"/>
                <a:gd name="T26" fmla="*/ 35 w 81"/>
                <a:gd name="T27" fmla="*/ 4 h 101"/>
                <a:gd name="T28" fmla="*/ 41 w 81"/>
                <a:gd name="T29" fmla="*/ 6 h 101"/>
                <a:gd name="T30" fmla="*/ 47 w 81"/>
                <a:gd name="T31" fmla="*/ 10 h 101"/>
                <a:gd name="T32" fmla="*/ 31 w 81"/>
                <a:gd name="T33" fmla="*/ 20 h 101"/>
                <a:gd name="T34" fmla="*/ 26 w 81"/>
                <a:gd name="T35" fmla="*/ 27 h 101"/>
                <a:gd name="T36" fmla="*/ 20 w 81"/>
                <a:gd name="T37" fmla="*/ 41 h 101"/>
                <a:gd name="T38" fmla="*/ 19 w 81"/>
                <a:gd name="T39" fmla="*/ 43 h 101"/>
                <a:gd name="T40" fmla="*/ 19 w 81"/>
                <a:gd name="T41" fmla="*/ 44 h 101"/>
                <a:gd name="T42" fmla="*/ 23 w 81"/>
                <a:gd name="T43" fmla="*/ 42 h 101"/>
                <a:gd name="T44" fmla="*/ 28 w 81"/>
                <a:gd name="T45" fmla="*/ 41 h 101"/>
                <a:gd name="T46" fmla="*/ 39 w 81"/>
                <a:gd name="T47" fmla="*/ 49 h 101"/>
                <a:gd name="T48" fmla="*/ 40 w 81"/>
                <a:gd name="T49" fmla="*/ 52 h 101"/>
                <a:gd name="T50" fmla="*/ 46 w 81"/>
                <a:gd name="T51" fmla="*/ 45 h 101"/>
                <a:gd name="T52" fmla="*/ 69 w 81"/>
                <a:gd name="T53" fmla="*/ 27 h 101"/>
                <a:gd name="T54" fmla="*/ 81 w 81"/>
                <a:gd name="T55" fmla="*/ 38 h 101"/>
                <a:gd name="T56" fmla="*/ 63 w 81"/>
                <a:gd name="T57" fmla="*/ 52 h 101"/>
                <a:gd name="T58" fmla="*/ 43 w 81"/>
                <a:gd name="T59" fmla="*/ 61 h 101"/>
                <a:gd name="T60" fmla="*/ 41 w 81"/>
                <a:gd name="T61" fmla="*/ 66 h 101"/>
                <a:gd name="T62" fmla="*/ 41 w 81"/>
                <a:gd name="T63" fmla="*/ 74 h 101"/>
                <a:gd name="T64" fmla="*/ 37 w 81"/>
                <a:gd name="T65" fmla="*/ 83 h 101"/>
                <a:gd name="T66" fmla="*/ 33 w 81"/>
                <a:gd name="T67" fmla="*/ 77 h 101"/>
                <a:gd name="T68" fmla="*/ 33 w 81"/>
                <a:gd name="T69" fmla="*/ 69 h 101"/>
                <a:gd name="T70" fmla="*/ 32 w 81"/>
                <a:gd name="T71" fmla="*/ 68 h 101"/>
                <a:gd name="T72" fmla="*/ 20 w 81"/>
                <a:gd name="T73" fmla="*/ 83 h 101"/>
                <a:gd name="T74" fmla="*/ 36 w 81"/>
                <a:gd name="T75" fmla="*/ 92 h 101"/>
                <a:gd name="T76" fmla="*/ 44 w 81"/>
                <a:gd name="T77" fmla="*/ 91 h 101"/>
                <a:gd name="T78" fmla="*/ 56 w 81"/>
                <a:gd name="T79" fmla="*/ 89 h 101"/>
                <a:gd name="T80" fmla="*/ 62 w 81"/>
                <a:gd name="T81" fmla="*/ 93 h 101"/>
                <a:gd name="T82" fmla="*/ 39 w 81"/>
                <a:gd name="T83" fmla="*/ 101 h 101"/>
                <a:gd name="T84" fmla="*/ 15 w 81"/>
                <a:gd name="T85" fmla="*/ 85 h 101"/>
                <a:gd name="T86" fmla="*/ 31 w 81"/>
                <a:gd name="T87" fmla="*/ 63 h 101"/>
                <a:gd name="T88" fmla="*/ 33 w 81"/>
                <a:gd name="T89" fmla="*/ 58 h 101"/>
                <a:gd name="T90" fmla="*/ 27 w 81"/>
                <a:gd name="T91" fmla="*/ 45 h 101"/>
                <a:gd name="T92" fmla="*/ 11 w 81"/>
                <a:gd name="T93" fmla="*/ 59 h 101"/>
                <a:gd name="T94" fmla="*/ 5 w 81"/>
                <a:gd name="T95" fmla="*/ 65 h 101"/>
                <a:gd name="T96" fmla="*/ 0 w 81"/>
                <a:gd name="T97" fmla="*/ 61 h 101"/>
                <a:gd name="T98" fmla="*/ 32 w 81"/>
                <a:gd name="T99" fmla="*/ 12 h 101"/>
                <a:gd name="T100" fmla="*/ 39 w 81"/>
                <a:gd name="T101" fmla="*/ 9 h 101"/>
                <a:gd name="T102" fmla="*/ 34 w 81"/>
                <a:gd name="T103" fmla="*/ 7 h 101"/>
                <a:gd name="T104" fmla="*/ 32 w 81"/>
                <a:gd name="T105" fmla="*/ 11 h 101"/>
                <a:gd name="T106" fmla="*/ 32 w 81"/>
                <a:gd name="T107" fmla="*/ 12 h 101"/>
                <a:gd name="T108" fmla="*/ 44 w 81"/>
                <a:gd name="T109" fmla="*/ 54 h 101"/>
                <a:gd name="T110" fmla="*/ 44 w 81"/>
                <a:gd name="T111" fmla="*/ 54 h 101"/>
                <a:gd name="T112" fmla="*/ 70 w 81"/>
                <a:gd name="T113" fmla="*/ 36 h 101"/>
                <a:gd name="T114" fmla="*/ 66 w 81"/>
                <a:gd name="T115" fmla="*/ 32 h 101"/>
                <a:gd name="T116" fmla="*/ 44 w 81"/>
                <a:gd name="T117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101">
                  <a:moveTo>
                    <a:pt x="0" y="61"/>
                  </a:moveTo>
                  <a:cubicBezTo>
                    <a:pt x="0" y="57"/>
                    <a:pt x="3" y="53"/>
                    <a:pt x="12" y="43"/>
                  </a:cubicBezTo>
                  <a:cubicBezTo>
                    <a:pt x="18" y="36"/>
                    <a:pt x="23" y="25"/>
                    <a:pt x="23" y="24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20" y="23"/>
                    <a:pt x="15" y="24"/>
                    <a:pt x="14" y="24"/>
                  </a:cubicBezTo>
                  <a:cubicBezTo>
                    <a:pt x="9" y="24"/>
                    <a:pt x="2" y="17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4" y="12"/>
                    <a:pt x="7" y="14"/>
                    <a:pt x="8" y="14"/>
                  </a:cubicBezTo>
                  <a:cubicBezTo>
                    <a:pt x="10" y="15"/>
                    <a:pt x="13" y="16"/>
                    <a:pt x="16" y="16"/>
                  </a:cubicBezTo>
                  <a:cubicBezTo>
                    <a:pt x="27" y="16"/>
                    <a:pt x="27" y="13"/>
                    <a:pt x="27" y="10"/>
                  </a:cubicBezTo>
                  <a:cubicBezTo>
                    <a:pt x="27" y="10"/>
                    <a:pt x="27" y="7"/>
                    <a:pt x="26" y="6"/>
                  </a:cubicBezTo>
                  <a:cubicBezTo>
                    <a:pt x="26" y="5"/>
                    <a:pt x="23" y="3"/>
                    <a:pt x="23" y="2"/>
                  </a:cubicBezTo>
                  <a:cubicBezTo>
                    <a:pt x="23" y="1"/>
                    <a:pt x="26" y="0"/>
                    <a:pt x="29" y="0"/>
                  </a:cubicBezTo>
                  <a:cubicBezTo>
                    <a:pt x="32" y="0"/>
                    <a:pt x="35" y="1"/>
                    <a:pt x="35" y="4"/>
                  </a:cubicBezTo>
                  <a:cubicBezTo>
                    <a:pt x="35" y="6"/>
                    <a:pt x="36" y="6"/>
                    <a:pt x="41" y="6"/>
                  </a:cubicBezTo>
                  <a:cubicBezTo>
                    <a:pt x="42" y="6"/>
                    <a:pt x="47" y="7"/>
                    <a:pt x="47" y="10"/>
                  </a:cubicBezTo>
                  <a:cubicBezTo>
                    <a:pt x="47" y="14"/>
                    <a:pt x="37" y="17"/>
                    <a:pt x="31" y="20"/>
                  </a:cubicBezTo>
                  <a:cubicBezTo>
                    <a:pt x="29" y="21"/>
                    <a:pt x="29" y="21"/>
                    <a:pt x="26" y="27"/>
                  </a:cubicBezTo>
                  <a:cubicBezTo>
                    <a:pt x="23" y="34"/>
                    <a:pt x="23" y="35"/>
                    <a:pt x="20" y="41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4"/>
                    <a:pt x="19" y="44"/>
                  </a:cubicBezTo>
                  <a:cubicBezTo>
                    <a:pt x="20" y="44"/>
                    <a:pt x="22" y="43"/>
                    <a:pt x="23" y="42"/>
                  </a:cubicBezTo>
                  <a:cubicBezTo>
                    <a:pt x="25" y="42"/>
                    <a:pt x="26" y="41"/>
                    <a:pt x="28" y="41"/>
                  </a:cubicBezTo>
                  <a:cubicBezTo>
                    <a:pt x="30" y="41"/>
                    <a:pt x="36" y="42"/>
                    <a:pt x="39" y="49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52"/>
                    <a:pt x="45" y="46"/>
                    <a:pt x="46" y="45"/>
                  </a:cubicBezTo>
                  <a:cubicBezTo>
                    <a:pt x="50" y="39"/>
                    <a:pt x="58" y="27"/>
                    <a:pt x="69" y="27"/>
                  </a:cubicBezTo>
                  <a:cubicBezTo>
                    <a:pt x="76" y="27"/>
                    <a:pt x="81" y="33"/>
                    <a:pt x="81" y="38"/>
                  </a:cubicBezTo>
                  <a:cubicBezTo>
                    <a:pt x="81" y="44"/>
                    <a:pt x="71" y="49"/>
                    <a:pt x="63" y="52"/>
                  </a:cubicBezTo>
                  <a:cubicBezTo>
                    <a:pt x="60" y="54"/>
                    <a:pt x="46" y="59"/>
                    <a:pt x="43" y="61"/>
                  </a:cubicBezTo>
                  <a:cubicBezTo>
                    <a:pt x="41" y="62"/>
                    <a:pt x="41" y="63"/>
                    <a:pt x="41" y="66"/>
                  </a:cubicBezTo>
                  <a:cubicBezTo>
                    <a:pt x="41" y="67"/>
                    <a:pt x="41" y="73"/>
                    <a:pt x="41" y="74"/>
                  </a:cubicBezTo>
                  <a:cubicBezTo>
                    <a:pt x="41" y="76"/>
                    <a:pt x="41" y="83"/>
                    <a:pt x="37" y="83"/>
                  </a:cubicBezTo>
                  <a:cubicBezTo>
                    <a:pt x="33" y="83"/>
                    <a:pt x="33" y="79"/>
                    <a:pt x="33" y="77"/>
                  </a:cubicBezTo>
                  <a:cubicBezTo>
                    <a:pt x="33" y="75"/>
                    <a:pt x="33" y="69"/>
                    <a:pt x="33" y="69"/>
                  </a:cubicBezTo>
                  <a:cubicBezTo>
                    <a:pt x="33" y="69"/>
                    <a:pt x="33" y="68"/>
                    <a:pt x="32" y="68"/>
                  </a:cubicBezTo>
                  <a:cubicBezTo>
                    <a:pt x="31" y="68"/>
                    <a:pt x="20" y="75"/>
                    <a:pt x="20" y="83"/>
                  </a:cubicBezTo>
                  <a:cubicBezTo>
                    <a:pt x="20" y="92"/>
                    <a:pt x="32" y="92"/>
                    <a:pt x="36" y="92"/>
                  </a:cubicBezTo>
                  <a:cubicBezTo>
                    <a:pt x="39" y="92"/>
                    <a:pt x="42" y="91"/>
                    <a:pt x="44" y="91"/>
                  </a:cubicBezTo>
                  <a:cubicBezTo>
                    <a:pt x="46" y="91"/>
                    <a:pt x="54" y="89"/>
                    <a:pt x="56" y="89"/>
                  </a:cubicBezTo>
                  <a:cubicBezTo>
                    <a:pt x="59" y="89"/>
                    <a:pt x="62" y="90"/>
                    <a:pt x="62" y="93"/>
                  </a:cubicBezTo>
                  <a:cubicBezTo>
                    <a:pt x="62" y="101"/>
                    <a:pt x="42" y="101"/>
                    <a:pt x="39" y="101"/>
                  </a:cubicBezTo>
                  <a:cubicBezTo>
                    <a:pt x="23" y="101"/>
                    <a:pt x="15" y="95"/>
                    <a:pt x="15" y="85"/>
                  </a:cubicBezTo>
                  <a:cubicBezTo>
                    <a:pt x="15" y="76"/>
                    <a:pt x="19" y="72"/>
                    <a:pt x="31" y="63"/>
                  </a:cubicBezTo>
                  <a:cubicBezTo>
                    <a:pt x="33" y="62"/>
                    <a:pt x="33" y="60"/>
                    <a:pt x="33" y="58"/>
                  </a:cubicBezTo>
                  <a:cubicBezTo>
                    <a:pt x="33" y="52"/>
                    <a:pt x="32" y="45"/>
                    <a:pt x="27" y="45"/>
                  </a:cubicBezTo>
                  <a:cubicBezTo>
                    <a:pt x="22" y="45"/>
                    <a:pt x="15" y="51"/>
                    <a:pt x="11" y="59"/>
                  </a:cubicBezTo>
                  <a:cubicBezTo>
                    <a:pt x="10" y="62"/>
                    <a:pt x="9" y="65"/>
                    <a:pt x="5" y="65"/>
                  </a:cubicBezTo>
                  <a:cubicBezTo>
                    <a:pt x="2" y="65"/>
                    <a:pt x="0" y="64"/>
                    <a:pt x="0" y="61"/>
                  </a:cubicBezTo>
                  <a:close/>
                  <a:moveTo>
                    <a:pt x="32" y="12"/>
                  </a:moveTo>
                  <a:cubicBezTo>
                    <a:pt x="33" y="12"/>
                    <a:pt x="39" y="11"/>
                    <a:pt x="39" y="9"/>
                  </a:cubicBezTo>
                  <a:cubicBezTo>
                    <a:pt x="39" y="8"/>
                    <a:pt x="36" y="7"/>
                    <a:pt x="34" y="7"/>
                  </a:cubicBezTo>
                  <a:cubicBezTo>
                    <a:pt x="33" y="7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70" y="44"/>
                    <a:pt x="70" y="36"/>
                  </a:cubicBezTo>
                  <a:cubicBezTo>
                    <a:pt x="70" y="33"/>
                    <a:pt x="67" y="32"/>
                    <a:pt x="66" y="32"/>
                  </a:cubicBezTo>
                  <a:cubicBezTo>
                    <a:pt x="55" y="32"/>
                    <a:pt x="44" y="52"/>
                    <a:pt x="44" y="5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63"/>
            <p:cNvSpPr>
              <a:spLocks noEditPoints="1"/>
            </p:cNvSpPr>
            <p:nvPr userDrawn="1"/>
          </p:nvSpPr>
          <p:spPr bwMode="gray">
            <a:xfrm>
              <a:off x="5629275" y="4370388"/>
              <a:ext cx="76200" cy="63500"/>
            </a:xfrm>
            <a:custGeom>
              <a:avLst/>
              <a:gdLst>
                <a:gd name="T0" fmla="*/ 13 w 86"/>
                <a:gd name="T1" fmla="*/ 13 h 72"/>
                <a:gd name="T2" fmla="*/ 11 w 86"/>
                <a:gd name="T3" fmla="*/ 18 h 72"/>
                <a:gd name="T4" fmla="*/ 8 w 86"/>
                <a:gd name="T5" fmla="*/ 35 h 72"/>
                <a:gd name="T6" fmla="*/ 19 w 86"/>
                <a:gd name="T7" fmla="*/ 57 h 72"/>
                <a:gd name="T8" fmla="*/ 25 w 86"/>
                <a:gd name="T9" fmla="*/ 50 h 72"/>
                <a:gd name="T10" fmla="*/ 29 w 86"/>
                <a:gd name="T11" fmla="*/ 46 h 72"/>
                <a:gd name="T12" fmla="*/ 30 w 86"/>
                <a:gd name="T13" fmla="*/ 47 h 72"/>
                <a:gd name="T14" fmla="*/ 29 w 86"/>
                <a:gd name="T15" fmla="*/ 49 h 72"/>
                <a:gd name="T16" fmla="*/ 28 w 86"/>
                <a:gd name="T17" fmla="*/ 59 h 72"/>
                <a:gd name="T18" fmla="*/ 28 w 86"/>
                <a:gd name="T19" fmla="*/ 64 h 72"/>
                <a:gd name="T20" fmla="*/ 29 w 86"/>
                <a:gd name="T21" fmla="*/ 68 h 72"/>
                <a:gd name="T22" fmla="*/ 25 w 86"/>
                <a:gd name="T23" fmla="*/ 72 h 72"/>
                <a:gd name="T24" fmla="*/ 0 w 86"/>
                <a:gd name="T25" fmla="*/ 34 h 72"/>
                <a:gd name="T26" fmla="*/ 2 w 86"/>
                <a:gd name="T27" fmla="*/ 12 h 72"/>
                <a:gd name="T28" fmla="*/ 1 w 86"/>
                <a:gd name="T29" fmla="*/ 4 h 72"/>
                <a:gd name="T30" fmla="*/ 0 w 86"/>
                <a:gd name="T31" fmla="*/ 0 h 72"/>
                <a:gd name="T32" fmla="*/ 1 w 86"/>
                <a:gd name="T33" fmla="*/ 0 h 72"/>
                <a:gd name="T34" fmla="*/ 13 w 86"/>
                <a:gd name="T35" fmla="*/ 13 h 72"/>
                <a:gd name="T36" fmla="*/ 75 w 86"/>
                <a:gd name="T37" fmla="*/ 16 h 72"/>
                <a:gd name="T38" fmla="*/ 86 w 86"/>
                <a:gd name="T39" fmla="*/ 41 h 72"/>
                <a:gd name="T40" fmla="*/ 80 w 86"/>
                <a:gd name="T41" fmla="*/ 49 h 72"/>
                <a:gd name="T42" fmla="*/ 74 w 86"/>
                <a:gd name="T43" fmla="*/ 41 h 72"/>
                <a:gd name="T44" fmla="*/ 67 w 86"/>
                <a:gd name="T45" fmla="*/ 18 h 72"/>
                <a:gd name="T46" fmla="*/ 61 w 86"/>
                <a:gd name="T47" fmla="*/ 12 h 72"/>
                <a:gd name="T48" fmla="*/ 62 w 86"/>
                <a:gd name="T49" fmla="*/ 11 h 72"/>
                <a:gd name="T50" fmla="*/ 75 w 86"/>
                <a:gd name="T5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2">
                  <a:moveTo>
                    <a:pt x="13" y="13"/>
                  </a:moveTo>
                  <a:cubicBezTo>
                    <a:pt x="13" y="14"/>
                    <a:pt x="12" y="15"/>
                    <a:pt x="11" y="18"/>
                  </a:cubicBezTo>
                  <a:cubicBezTo>
                    <a:pt x="9" y="23"/>
                    <a:pt x="8" y="28"/>
                    <a:pt x="8" y="35"/>
                  </a:cubicBezTo>
                  <a:cubicBezTo>
                    <a:pt x="8" y="48"/>
                    <a:pt x="15" y="57"/>
                    <a:pt x="19" y="57"/>
                  </a:cubicBezTo>
                  <a:cubicBezTo>
                    <a:pt x="21" y="57"/>
                    <a:pt x="21" y="57"/>
                    <a:pt x="25" y="50"/>
                  </a:cubicBezTo>
                  <a:cubicBezTo>
                    <a:pt x="26" y="49"/>
                    <a:pt x="28" y="46"/>
                    <a:pt x="29" y="46"/>
                  </a:cubicBezTo>
                  <a:cubicBezTo>
                    <a:pt x="29" y="46"/>
                    <a:pt x="30" y="46"/>
                    <a:pt x="30" y="47"/>
                  </a:cubicBezTo>
                  <a:cubicBezTo>
                    <a:pt x="30" y="47"/>
                    <a:pt x="29" y="49"/>
                    <a:pt x="29" y="49"/>
                  </a:cubicBezTo>
                  <a:cubicBezTo>
                    <a:pt x="28" y="55"/>
                    <a:pt x="28" y="56"/>
                    <a:pt x="28" y="59"/>
                  </a:cubicBezTo>
                  <a:cubicBezTo>
                    <a:pt x="28" y="61"/>
                    <a:pt x="28" y="63"/>
                    <a:pt x="28" y="64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71"/>
                    <a:pt x="27" y="72"/>
                    <a:pt x="25" y="72"/>
                  </a:cubicBezTo>
                  <a:cubicBezTo>
                    <a:pt x="16" y="72"/>
                    <a:pt x="0" y="59"/>
                    <a:pt x="0" y="34"/>
                  </a:cubicBezTo>
                  <a:cubicBezTo>
                    <a:pt x="0" y="31"/>
                    <a:pt x="2" y="15"/>
                    <a:pt x="2" y="12"/>
                  </a:cubicBezTo>
                  <a:cubicBezTo>
                    <a:pt x="2" y="9"/>
                    <a:pt x="2" y="6"/>
                    <a:pt x="1" y="4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0"/>
                    <a:pt x="13" y="10"/>
                    <a:pt x="13" y="13"/>
                  </a:cubicBezTo>
                  <a:close/>
                  <a:moveTo>
                    <a:pt x="75" y="16"/>
                  </a:moveTo>
                  <a:cubicBezTo>
                    <a:pt x="82" y="21"/>
                    <a:pt x="86" y="31"/>
                    <a:pt x="86" y="41"/>
                  </a:cubicBezTo>
                  <a:cubicBezTo>
                    <a:pt x="86" y="43"/>
                    <a:pt x="86" y="49"/>
                    <a:pt x="80" y="49"/>
                  </a:cubicBezTo>
                  <a:cubicBezTo>
                    <a:pt x="74" y="49"/>
                    <a:pt x="74" y="42"/>
                    <a:pt x="74" y="41"/>
                  </a:cubicBezTo>
                  <a:cubicBezTo>
                    <a:pt x="74" y="30"/>
                    <a:pt x="74" y="25"/>
                    <a:pt x="67" y="18"/>
                  </a:cubicBezTo>
                  <a:cubicBezTo>
                    <a:pt x="66" y="17"/>
                    <a:pt x="61" y="13"/>
                    <a:pt x="61" y="12"/>
                  </a:cubicBezTo>
                  <a:cubicBezTo>
                    <a:pt x="61" y="12"/>
                    <a:pt x="61" y="11"/>
                    <a:pt x="62" y="11"/>
                  </a:cubicBezTo>
                  <a:cubicBezTo>
                    <a:pt x="62" y="11"/>
                    <a:pt x="70" y="12"/>
                    <a:pt x="75" y="16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64"/>
            <p:cNvSpPr>
              <a:spLocks noEditPoints="1"/>
            </p:cNvSpPr>
            <p:nvPr userDrawn="1"/>
          </p:nvSpPr>
          <p:spPr bwMode="gray">
            <a:xfrm>
              <a:off x="5737225" y="4357688"/>
              <a:ext cx="85725" cy="82550"/>
            </a:xfrm>
            <a:custGeom>
              <a:avLst/>
              <a:gdLst>
                <a:gd name="T0" fmla="*/ 0 w 97"/>
                <a:gd name="T1" fmla="*/ 33 h 93"/>
                <a:gd name="T2" fmla="*/ 2 w 97"/>
                <a:gd name="T3" fmla="*/ 32 h 93"/>
                <a:gd name="T4" fmla="*/ 10 w 97"/>
                <a:gd name="T5" fmla="*/ 34 h 93"/>
                <a:gd name="T6" fmla="*/ 32 w 97"/>
                <a:gd name="T7" fmla="*/ 30 h 93"/>
                <a:gd name="T8" fmla="*/ 34 w 97"/>
                <a:gd name="T9" fmla="*/ 15 h 93"/>
                <a:gd name="T10" fmla="*/ 31 w 97"/>
                <a:gd name="T11" fmla="*/ 4 h 93"/>
                <a:gd name="T12" fmla="*/ 28 w 97"/>
                <a:gd name="T13" fmla="*/ 1 h 93"/>
                <a:gd name="T14" fmla="*/ 30 w 97"/>
                <a:gd name="T15" fmla="*/ 0 h 93"/>
                <a:gd name="T16" fmla="*/ 44 w 97"/>
                <a:gd name="T17" fmla="*/ 8 h 93"/>
                <a:gd name="T18" fmla="*/ 39 w 97"/>
                <a:gd name="T19" fmla="*/ 27 h 93"/>
                <a:gd name="T20" fmla="*/ 41 w 97"/>
                <a:gd name="T21" fmla="*/ 29 h 93"/>
                <a:gd name="T22" fmla="*/ 48 w 97"/>
                <a:gd name="T23" fmla="*/ 28 h 93"/>
                <a:gd name="T24" fmla="*/ 65 w 97"/>
                <a:gd name="T25" fmla="*/ 44 h 93"/>
                <a:gd name="T26" fmla="*/ 54 w 97"/>
                <a:gd name="T27" fmla="*/ 85 h 93"/>
                <a:gd name="T28" fmla="*/ 41 w 97"/>
                <a:gd name="T29" fmla="*/ 93 h 93"/>
                <a:gd name="T30" fmla="*/ 34 w 97"/>
                <a:gd name="T31" fmla="*/ 84 h 93"/>
                <a:gd name="T32" fmla="*/ 32 w 97"/>
                <a:gd name="T33" fmla="*/ 80 h 93"/>
                <a:gd name="T34" fmla="*/ 33 w 97"/>
                <a:gd name="T35" fmla="*/ 79 h 93"/>
                <a:gd name="T36" fmla="*/ 36 w 97"/>
                <a:gd name="T37" fmla="*/ 80 h 93"/>
                <a:gd name="T38" fmla="*/ 42 w 97"/>
                <a:gd name="T39" fmla="*/ 81 h 93"/>
                <a:gd name="T40" fmla="*/ 54 w 97"/>
                <a:gd name="T41" fmla="*/ 66 h 93"/>
                <a:gd name="T42" fmla="*/ 58 w 97"/>
                <a:gd name="T43" fmla="*/ 43 h 93"/>
                <a:gd name="T44" fmla="*/ 50 w 97"/>
                <a:gd name="T45" fmla="*/ 34 h 93"/>
                <a:gd name="T46" fmla="*/ 37 w 97"/>
                <a:gd name="T47" fmla="*/ 37 h 93"/>
                <a:gd name="T48" fmla="*/ 35 w 97"/>
                <a:gd name="T49" fmla="*/ 42 h 93"/>
                <a:gd name="T50" fmla="*/ 7 w 97"/>
                <a:gd name="T51" fmla="*/ 91 h 93"/>
                <a:gd name="T52" fmla="*/ 3 w 97"/>
                <a:gd name="T53" fmla="*/ 87 h 93"/>
                <a:gd name="T54" fmla="*/ 12 w 97"/>
                <a:gd name="T55" fmla="*/ 75 h 93"/>
                <a:gd name="T56" fmla="*/ 28 w 97"/>
                <a:gd name="T57" fmla="*/ 46 h 93"/>
                <a:gd name="T58" fmla="*/ 29 w 97"/>
                <a:gd name="T59" fmla="*/ 40 h 93"/>
                <a:gd name="T60" fmla="*/ 29 w 97"/>
                <a:gd name="T61" fmla="*/ 39 h 93"/>
                <a:gd name="T62" fmla="*/ 11 w 97"/>
                <a:gd name="T63" fmla="*/ 44 h 93"/>
                <a:gd name="T64" fmla="*/ 0 w 97"/>
                <a:gd name="T65" fmla="*/ 33 h 93"/>
                <a:gd name="T66" fmla="*/ 90 w 97"/>
                <a:gd name="T67" fmla="*/ 60 h 93"/>
                <a:gd name="T68" fmla="*/ 81 w 97"/>
                <a:gd name="T69" fmla="*/ 56 h 93"/>
                <a:gd name="T70" fmla="*/ 77 w 97"/>
                <a:gd name="T71" fmla="*/ 55 h 93"/>
                <a:gd name="T72" fmla="*/ 82 w 97"/>
                <a:gd name="T73" fmla="*/ 52 h 93"/>
                <a:gd name="T74" fmla="*/ 87 w 97"/>
                <a:gd name="T75" fmla="*/ 44 h 93"/>
                <a:gd name="T76" fmla="*/ 77 w 97"/>
                <a:gd name="T77" fmla="*/ 29 h 93"/>
                <a:gd name="T78" fmla="*/ 74 w 97"/>
                <a:gd name="T79" fmla="*/ 28 h 93"/>
                <a:gd name="T80" fmla="*/ 75 w 97"/>
                <a:gd name="T81" fmla="*/ 27 h 93"/>
                <a:gd name="T82" fmla="*/ 97 w 97"/>
                <a:gd name="T83" fmla="*/ 49 h 93"/>
                <a:gd name="T84" fmla="*/ 90 w 97"/>
                <a:gd name="T85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3">
                  <a:moveTo>
                    <a:pt x="0" y="33"/>
                  </a:moveTo>
                  <a:cubicBezTo>
                    <a:pt x="0" y="33"/>
                    <a:pt x="1" y="32"/>
                    <a:pt x="2" y="32"/>
                  </a:cubicBezTo>
                  <a:cubicBezTo>
                    <a:pt x="2" y="32"/>
                    <a:pt x="9" y="34"/>
                    <a:pt x="10" y="34"/>
                  </a:cubicBezTo>
                  <a:cubicBezTo>
                    <a:pt x="14" y="34"/>
                    <a:pt x="31" y="30"/>
                    <a:pt x="32" y="30"/>
                  </a:cubicBezTo>
                  <a:cubicBezTo>
                    <a:pt x="34" y="29"/>
                    <a:pt x="34" y="16"/>
                    <a:pt x="34" y="15"/>
                  </a:cubicBezTo>
                  <a:cubicBezTo>
                    <a:pt x="34" y="12"/>
                    <a:pt x="34" y="8"/>
                    <a:pt x="31" y="4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8" y="0"/>
                    <a:pt x="30" y="0"/>
                    <a:pt x="30" y="0"/>
                  </a:cubicBezTo>
                  <a:cubicBezTo>
                    <a:pt x="39" y="0"/>
                    <a:pt x="44" y="5"/>
                    <a:pt x="44" y="8"/>
                  </a:cubicBezTo>
                  <a:cubicBezTo>
                    <a:pt x="44" y="9"/>
                    <a:pt x="39" y="25"/>
                    <a:pt x="39" y="27"/>
                  </a:cubicBezTo>
                  <a:cubicBezTo>
                    <a:pt x="39" y="28"/>
                    <a:pt x="40" y="29"/>
                    <a:pt x="41" y="29"/>
                  </a:cubicBezTo>
                  <a:cubicBezTo>
                    <a:pt x="41" y="29"/>
                    <a:pt x="47" y="28"/>
                    <a:pt x="48" y="28"/>
                  </a:cubicBezTo>
                  <a:cubicBezTo>
                    <a:pt x="58" y="28"/>
                    <a:pt x="65" y="32"/>
                    <a:pt x="65" y="44"/>
                  </a:cubicBezTo>
                  <a:cubicBezTo>
                    <a:pt x="65" y="54"/>
                    <a:pt x="62" y="76"/>
                    <a:pt x="54" y="85"/>
                  </a:cubicBezTo>
                  <a:cubicBezTo>
                    <a:pt x="51" y="90"/>
                    <a:pt x="45" y="93"/>
                    <a:pt x="41" y="93"/>
                  </a:cubicBezTo>
                  <a:cubicBezTo>
                    <a:pt x="36" y="93"/>
                    <a:pt x="35" y="88"/>
                    <a:pt x="34" y="84"/>
                  </a:cubicBezTo>
                  <a:cubicBezTo>
                    <a:pt x="33" y="84"/>
                    <a:pt x="32" y="80"/>
                    <a:pt x="32" y="80"/>
                  </a:cubicBezTo>
                  <a:cubicBezTo>
                    <a:pt x="32" y="80"/>
                    <a:pt x="32" y="79"/>
                    <a:pt x="33" y="79"/>
                  </a:cubicBezTo>
                  <a:cubicBezTo>
                    <a:pt x="33" y="79"/>
                    <a:pt x="35" y="80"/>
                    <a:pt x="36" y="80"/>
                  </a:cubicBezTo>
                  <a:cubicBezTo>
                    <a:pt x="38" y="81"/>
                    <a:pt x="41" y="81"/>
                    <a:pt x="42" y="81"/>
                  </a:cubicBezTo>
                  <a:cubicBezTo>
                    <a:pt x="46" y="81"/>
                    <a:pt x="51" y="79"/>
                    <a:pt x="54" y="66"/>
                  </a:cubicBezTo>
                  <a:cubicBezTo>
                    <a:pt x="56" y="61"/>
                    <a:pt x="58" y="50"/>
                    <a:pt x="58" y="43"/>
                  </a:cubicBezTo>
                  <a:cubicBezTo>
                    <a:pt x="58" y="34"/>
                    <a:pt x="53" y="34"/>
                    <a:pt x="50" y="34"/>
                  </a:cubicBezTo>
                  <a:cubicBezTo>
                    <a:pt x="45" y="34"/>
                    <a:pt x="38" y="36"/>
                    <a:pt x="37" y="37"/>
                  </a:cubicBezTo>
                  <a:cubicBezTo>
                    <a:pt x="37" y="37"/>
                    <a:pt x="37" y="38"/>
                    <a:pt x="35" y="42"/>
                  </a:cubicBezTo>
                  <a:cubicBezTo>
                    <a:pt x="30" y="60"/>
                    <a:pt x="18" y="91"/>
                    <a:pt x="7" y="91"/>
                  </a:cubicBezTo>
                  <a:cubicBezTo>
                    <a:pt x="5" y="91"/>
                    <a:pt x="3" y="89"/>
                    <a:pt x="3" y="87"/>
                  </a:cubicBezTo>
                  <a:cubicBezTo>
                    <a:pt x="3" y="84"/>
                    <a:pt x="4" y="83"/>
                    <a:pt x="12" y="75"/>
                  </a:cubicBezTo>
                  <a:cubicBezTo>
                    <a:pt x="15" y="71"/>
                    <a:pt x="21" y="65"/>
                    <a:pt x="28" y="46"/>
                  </a:cubicBezTo>
                  <a:cubicBezTo>
                    <a:pt x="28" y="45"/>
                    <a:pt x="29" y="41"/>
                    <a:pt x="29" y="40"/>
                  </a:cubicBezTo>
                  <a:cubicBezTo>
                    <a:pt x="29" y="40"/>
                    <a:pt x="29" y="39"/>
                    <a:pt x="29" y="39"/>
                  </a:cubicBezTo>
                  <a:cubicBezTo>
                    <a:pt x="26" y="39"/>
                    <a:pt x="14" y="44"/>
                    <a:pt x="11" y="44"/>
                  </a:cubicBezTo>
                  <a:cubicBezTo>
                    <a:pt x="6" y="44"/>
                    <a:pt x="0" y="36"/>
                    <a:pt x="0" y="33"/>
                  </a:cubicBezTo>
                  <a:close/>
                  <a:moveTo>
                    <a:pt x="90" y="60"/>
                  </a:moveTo>
                  <a:cubicBezTo>
                    <a:pt x="88" y="60"/>
                    <a:pt x="83" y="56"/>
                    <a:pt x="81" y="56"/>
                  </a:cubicBezTo>
                  <a:cubicBezTo>
                    <a:pt x="80" y="56"/>
                    <a:pt x="77" y="56"/>
                    <a:pt x="77" y="55"/>
                  </a:cubicBezTo>
                  <a:cubicBezTo>
                    <a:pt x="77" y="54"/>
                    <a:pt x="81" y="52"/>
                    <a:pt x="82" y="52"/>
                  </a:cubicBezTo>
                  <a:cubicBezTo>
                    <a:pt x="87" y="48"/>
                    <a:pt x="87" y="48"/>
                    <a:pt x="87" y="44"/>
                  </a:cubicBezTo>
                  <a:cubicBezTo>
                    <a:pt x="87" y="42"/>
                    <a:pt x="86" y="34"/>
                    <a:pt x="77" y="29"/>
                  </a:cubicBezTo>
                  <a:cubicBezTo>
                    <a:pt x="76" y="29"/>
                    <a:pt x="74" y="28"/>
                    <a:pt x="74" y="28"/>
                  </a:cubicBezTo>
                  <a:cubicBezTo>
                    <a:pt x="74" y="27"/>
                    <a:pt x="74" y="27"/>
                    <a:pt x="75" y="27"/>
                  </a:cubicBezTo>
                  <a:cubicBezTo>
                    <a:pt x="91" y="27"/>
                    <a:pt x="97" y="43"/>
                    <a:pt x="97" y="49"/>
                  </a:cubicBezTo>
                  <a:cubicBezTo>
                    <a:pt x="97" y="51"/>
                    <a:pt x="95" y="60"/>
                    <a:pt x="90" y="6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65"/>
            <p:cNvSpPr>
              <a:spLocks noEditPoints="1"/>
            </p:cNvSpPr>
            <p:nvPr userDrawn="1"/>
          </p:nvSpPr>
          <p:spPr bwMode="gray">
            <a:xfrm>
              <a:off x="5854700" y="4354513"/>
              <a:ext cx="76200" cy="93662"/>
            </a:xfrm>
            <a:custGeom>
              <a:avLst/>
              <a:gdLst>
                <a:gd name="T0" fmla="*/ 25 w 86"/>
                <a:gd name="T1" fmla="*/ 12 h 106"/>
                <a:gd name="T2" fmla="*/ 23 w 86"/>
                <a:gd name="T3" fmla="*/ 6 h 106"/>
                <a:gd name="T4" fmla="*/ 21 w 86"/>
                <a:gd name="T5" fmla="*/ 2 h 106"/>
                <a:gd name="T6" fmla="*/ 26 w 86"/>
                <a:gd name="T7" fmla="*/ 0 h 106"/>
                <a:gd name="T8" fmla="*/ 35 w 86"/>
                <a:gd name="T9" fmla="*/ 5 h 106"/>
                <a:gd name="T10" fmla="*/ 41 w 86"/>
                <a:gd name="T11" fmla="*/ 8 h 106"/>
                <a:gd name="T12" fmla="*/ 48 w 86"/>
                <a:gd name="T13" fmla="*/ 13 h 106"/>
                <a:gd name="T14" fmla="*/ 31 w 86"/>
                <a:gd name="T15" fmla="*/ 24 h 106"/>
                <a:gd name="T16" fmla="*/ 29 w 86"/>
                <a:gd name="T17" fmla="*/ 29 h 106"/>
                <a:gd name="T18" fmla="*/ 4 w 86"/>
                <a:gd name="T19" fmla="*/ 78 h 106"/>
                <a:gd name="T20" fmla="*/ 0 w 86"/>
                <a:gd name="T21" fmla="*/ 75 h 106"/>
                <a:gd name="T22" fmla="*/ 4 w 86"/>
                <a:gd name="T23" fmla="*/ 67 h 106"/>
                <a:gd name="T24" fmla="*/ 22 w 86"/>
                <a:gd name="T25" fmla="*/ 25 h 106"/>
                <a:gd name="T26" fmla="*/ 19 w 86"/>
                <a:gd name="T27" fmla="*/ 24 h 106"/>
                <a:gd name="T28" fmla="*/ 4 w 86"/>
                <a:gd name="T29" fmla="*/ 13 h 106"/>
                <a:gd name="T30" fmla="*/ 5 w 86"/>
                <a:gd name="T31" fmla="*/ 12 h 106"/>
                <a:gd name="T32" fmla="*/ 9 w 86"/>
                <a:gd name="T33" fmla="*/ 14 h 106"/>
                <a:gd name="T34" fmla="*/ 18 w 86"/>
                <a:gd name="T35" fmla="*/ 16 h 106"/>
                <a:gd name="T36" fmla="*/ 24 w 86"/>
                <a:gd name="T37" fmla="*/ 16 h 106"/>
                <a:gd name="T38" fmla="*/ 25 w 86"/>
                <a:gd name="T39" fmla="*/ 12 h 106"/>
                <a:gd name="T40" fmla="*/ 62 w 86"/>
                <a:gd name="T41" fmla="*/ 92 h 106"/>
                <a:gd name="T42" fmla="*/ 44 w 86"/>
                <a:gd name="T43" fmla="*/ 106 h 106"/>
                <a:gd name="T44" fmla="*/ 25 w 86"/>
                <a:gd name="T45" fmla="*/ 91 h 106"/>
                <a:gd name="T46" fmla="*/ 45 w 86"/>
                <a:gd name="T47" fmla="*/ 78 h 106"/>
                <a:gd name="T48" fmla="*/ 52 w 86"/>
                <a:gd name="T49" fmla="*/ 78 h 106"/>
                <a:gd name="T50" fmla="*/ 54 w 86"/>
                <a:gd name="T51" fmla="*/ 77 h 106"/>
                <a:gd name="T52" fmla="*/ 53 w 86"/>
                <a:gd name="T53" fmla="*/ 65 h 106"/>
                <a:gd name="T54" fmla="*/ 65 w 86"/>
                <a:gd name="T55" fmla="*/ 38 h 106"/>
                <a:gd name="T56" fmla="*/ 74 w 86"/>
                <a:gd name="T57" fmla="*/ 29 h 106"/>
                <a:gd name="T58" fmla="*/ 70 w 86"/>
                <a:gd name="T59" fmla="*/ 23 h 106"/>
                <a:gd name="T60" fmla="*/ 68 w 86"/>
                <a:gd name="T61" fmla="*/ 21 h 106"/>
                <a:gd name="T62" fmla="*/ 69 w 86"/>
                <a:gd name="T63" fmla="*/ 20 h 106"/>
                <a:gd name="T64" fmla="*/ 77 w 86"/>
                <a:gd name="T65" fmla="*/ 22 h 106"/>
                <a:gd name="T66" fmla="*/ 86 w 86"/>
                <a:gd name="T67" fmla="*/ 35 h 106"/>
                <a:gd name="T68" fmla="*/ 80 w 86"/>
                <a:gd name="T69" fmla="*/ 42 h 106"/>
                <a:gd name="T70" fmla="*/ 77 w 86"/>
                <a:gd name="T71" fmla="*/ 41 h 106"/>
                <a:gd name="T72" fmla="*/ 70 w 86"/>
                <a:gd name="T73" fmla="*/ 39 h 106"/>
                <a:gd name="T74" fmla="*/ 61 w 86"/>
                <a:gd name="T75" fmla="*/ 43 h 106"/>
                <a:gd name="T76" fmla="*/ 58 w 86"/>
                <a:gd name="T77" fmla="*/ 54 h 106"/>
                <a:gd name="T78" fmla="*/ 63 w 86"/>
                <a:gd name="T79" fmla="*/ 80 h 106"/>
                <a:gd name="T80" fmla="*/ 71 w 86"/>
                <a:gd name="T81" fmla="*/ 83 h 106"/>
                <a:gd name="T82" fmla="*/ 81 w 86"/>
                <a:gd name="T83" fmla="*/ 93 h 106"/>
                <a:gd name="T84" fmla="*/ 78 w 86"/>
                <a:gd name="T85" fmla="*/ 98 h 106"/>
                <a:gd name="T86" fmla="*/ 74 w 86"/>
                <a:gd name="T87" fmla="*/ 96 h 106"/>
                <a:gd name="T88" fmla="*/ 63 w 86"/>
                <a:gd name="T89" fmla="*/ 90 h 106"/>
                <a:gd name="T90" fmla="*/ 62 w 86"/>
                <a:gd name="T91" fmla="*/ 92 h 106"/>
                <a:gd name="T92" fmla="*/ 44 w 86"/>
                <a:gd name="T93" fmla="*/ 84 h 106"/>
                <a:gd name="T94" fmla="*/ 29 w 86"/>
                <a:gd name="T95" fmla="*/ 91 h 106"/>
                <a:gd name="T96" fmla="*/ 41 w 86"/>
                <a:gd name="T97" fmla="*/ 98 h 106"/>
                <a:gd name="T98" fmla="*/ 54 w 86"/>
                <a:gd name="T99" fmla="*/ 86 h 106"/>
                <a:gd name="T100" fmla="*/ 44 w 86"/>
                <a:gd name="T101" fmla="*/ 84 h 106"/>
                <a:gd name="T102" fmla="*/ 40 w 86"/>
                <a:gd name="T103" fmla="*/ 11 h 106"/>
                <a:gd name="T104" fmla="*/ 35 w 86"/>
                <a:gd name="T105" fmla="*/ 8 h 106"/>
                <a:gd name="T106" fmla="*/ 32 w 86"/>
                <a:gd name="T107" fmla="*/ 14 h 106"/>
                <a:gd name="T108" fmla="*/ 32 w 86"/>
                <a:gd name="T109" fmla="*/ 14 h 106"/>
                <a:gd name="T110" fmla="*/ 40 w 86"/>
                <a:gd name="T111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106">
                  <a:moveTo>
                    <a:pt x="25" y="12"/>
                  </a:moveTo>
                  <a:cubicBezTo>
                    <a:pt x="25" y="10"/>
                    <a:pt x="25" y="8"/>
                    <a:pt x="23" y="6"/>
                  </a:cubicBezTo>
                  <a:cubicBezTo>
                    <a:pt x="23" y="5"/>
                    <a:pt x="21" y="3"/>
                    <a:pt x="21" y="2"/>
                  </a:cubicBezTo>
                  <a:cubicBezTo>
                    <a:pt x="21" y="1"/>
                    <a:pt x="24" y="0"/>
                    <a:pt x="26" y="0"/>
                  </a:cubicBezTo>
                  <a:cubicBezTo>
                    <a:pt x="31" y="0"/>
                    <a:pt x="33" y="2"/>
                    <a:pt x="35" y="5"/>
                  </a:cubicBezTo>
                  <a:cubicBezTo>
                    <a:pt x="36" y="6"/>
                    <a:pt x="37" y="7"/>
                    <a:pt x="41" y="8"/>
                  </a:cubicBezTo>
                  <a:cubicBezTo>
                    <a:pt x="44" y="8"/>
                    <a:pt x="48" y="10"/>
                    <a:pt x="48" y="13"/>
                  </a:cubicBezTo>
                  <a:cubicBezTo>
                    <a:pt x="48" y="18"/>
                    <a:pt x="41" y="20"/>
                    <a:pt x="31" y="24"/>
                  </a:cubicBezTo>
                  <a:cubicBezTo>
                    <a:pt x="30" y="24"/>
                    <a:pt x="30" y="24"/>
                    <a:pt x="29" y="29"/>
                  </a:cubicBezTo>
                  <a:cubicBezTo>
                    <a:pt x="27" y="35"/>
                    <a:pt x="16" y="78"/>
                    <a:pt x="4" y="78"/>
                  </a:cubicBezTo>
                  <a:cubicBezTo>
                    <a:pt x="1" y="78"/>
                    <a:pt x="0" y="76"/>
                    <a:pt x="0" y="75"/>
                  </a:cubicBezTo>
                  <a:cubicBezTo>
                    <a:pt x="0" y="73"/>
                    <a:pt x="1" y="72"/>
                    <a:pt x="4" y="67"/>
                  </a:cubicBezTo>
                  <a:cubicBezTo>
                    <a:pt x="18" y="46"/>
                    <a:pt x="22" y="26"/>
                    <a:pt x="22" y="25"/>
                  </a:cubicBezTo>
                  <a:cubicBezTo>
                    <a:pt x="22" y="24"/>
                    <a:pt x="21" y="24"/>
                    <a:pt x="19" y="24"/>
                  </a:cubicBezTo>
                  <a:cubicBezTo>
                    <a:pt x="4" y="23"/>
                    <a:pt x="4" y="14"/>
                    <a:pt x="4" y="13"/>
                  </a:cubicBezTo>
                  <a:cubicBezTo>
                    <a:pt x="4" y="13"/>
                    <a:pt x="4" y="12"/>
                    <a:pt x="5" y="12"/>
                  </a:cubicBezTo>
                  <a:cubicBezTo>
                    <a:pt x="6" y="12"/>
                    <a:pt x="6" y="12"/>
                    <a:pt x="9" y="14"/>
                  </a:cubicBezTo>
                  <a:cubicBezTo>
                    <a:pt x="10" y="14"/>
                    <a:pt x="14" y="16"/>
                    <a:pt x="18" y="16"/>
                  </a:cubicBezTo>
                  <a:cubicBezTo>
                    <a:pt x="19" y="16"/>
                    <a:pt x="23" y="16"/>
                    <a:pt x="24" y="16"/>
                  </a:cubicBezTo>
                  <a:cubicBezTo>
                    <a:pt x="25" y="15"/>
                    <a:pt x="25" y="13"/>
                    <a:pt x="25" y="12"/>
                  </a:cubicBezTo>
                  <a:close/>
                  <a:moveTo>
                    <a:pt x="62" y="92"/>
                  </a:moveTo>
                  <a:cubicBezTo>
                    <a:pt x="60" y="103"/>
                    <a:pt x="51" y="106"/>
                    <a:pt x="44" y="106"/>
                  </a:cubicBezTo>
                  <a:cubicBezTo>
                    <a:pt x="32" y="106"/>
                    <a:pt x="25" y="97"/>
                    <a:pt x="25" y="91"/>
                  </a:cubicBezTo>
                  <a:cubicBezTo>
                    <a:pt x="25" y="82"/>
                    <a:pt x="34" y="78"/>
                    <a:pt x="45" y="78"/>
                  </a:cubicBezTo>
                  <a:cubicBezTo>
                    <a:pt x="46" y="78"/>
                    <a:pt x="51" y="78"/>
                    <a:pt x="52" y="78"/>
                  </a:cubicBezTo>
                  <a:cubicBezTo>
                    <a:pt x="53" y="78"/>
                    <a:pt x="54" y="78"/>
                    <a:pt x="54" y="77"/>
                  </a:cubicBezTo>
                  <a:cubicBezTo>
                    <a:pt x="54" y="75"/>
                    <a:pt x="53" y="66"/>
                    <a:pt x="53" y="65"/>
                  </a:cubicBezTo>
                  <a:cubicBezTo>
                    <a:pt x="53" y="51"/>
                    <a:pt x="54" y="44"/>
                    <a:pt x="65" y="38"/>
                  </a:cubicBezTo>
                  <a:cubicBezTo>
                    <a:pt x="73" y="33"/>
                    <a:pt x="74" y="33"/>
                    <a:pt x="74" y="29"/>
                  </a:cubicBezTo>
                  <a:cubicBezTo>
                    <a:pt x="74" y="27"/>
                    <a:pt x="71" y="24"/>
                    <a:pt x="70" y="23"/>
                  </a:cubicBezTo>
                  <a:cubicBezTo>
                    <a:pt x="69" y="22"/>
                    <a:pt x="68" y="21"/>
                    <a:pt x="68" y="21"/>
                  </a:cubicBezTo>
                  <a:cubicBezTo>
                    <a:pt x="68" y="20"/>
                    <a:pt x="69" y="20"/>
                    <a:pt x="69" y="20"/>
                  </a:cubicBezTo>
                  <a:cubicBezTo>
                    <a:pt x="70" y="20"/>
                    <a:pt x="74" y="21"/>
                    <a:pt x="77" y="22"/>
                  </a:cubicBezTo>
                  <a:cubicBezTo>
                    <a:pt x="86" y="26"/>
                    <a:pt x="86" y="33"/>
                    <a:pt x="86" y="35"/>
                  </a:cubicBezTo>
                  <a:cubicBezTo>
                    <a:pt x="86" y="40"/>
                    <a:pt x="83" y="42"/>
                    <a:pt x="80" y="42"/>
                  </a:cubicBezTo>
                  <a:cubicBezTo>
                    <a:pt x="80" y="42"/>
                    <a:pt x="78" y="42"/>
                    <a:pt x="77" y="41"/>
                  </a:cubicBezTo>
                  <a:cubicBezTo>
                    <a:pt x="72" y="40"/>
                    <a:pt x="72" y="39"/>
                    <a:pt x="70" y="39"/>
                  </a:cubicBezTo>
                  <a:cubicBezTo>
                    <a:pt x="67" y="39"/>
                    <a:pt x="63" y="41"/>
                    <a:pt x="61" y="43"/>
                  </a:cubicBezTo>
                  <a:cubicBezTo>
                    <a:pt x="58" y="46"/>
                    <a:pt x="58" y="51"/>
                    <a:pt x="58" y="54"/>
                  </a:cubicBezTo>
                  <a:cubicBezTo>
                    <a:pt x="58" y="57"/>
                    <a:pt x="59" y="77"/>
                    <a:pt x="63" y="80"/>
                  </a:cubicBezTo>
                  <a:cubicBezTo>
                    <a:pt x="64" y="81"/>
                    <a:pt x="70" y="83"/>
                    <a:pt x="71" y="83"/>
                  </a:cubicBezTo>
                  <a:cubicBezTo>
                    <a:pt x="74" y="85"/>
                    <a:pt x="81" y="89"/>
                    <a:pt x="81" y="93"/>
                  </a:cubicBezTo>
                  <a:cubicBezTo>
                    <a:pt x="81" y="96"/>
                    <a:pt x="80" y="98"/>
                    <a:pt x="78" y="98"/>
                  </a:cubicBezTo>
                  <a:cubicBezTo>
                    <a:pt x="77" y="98"/>
                    <a:pt x="76" y="98"/>
                    <a:pt x="74" y="96"/>
                  </a:cubicBezTo>
                  <a:cubicBezTo>
                    <a:pt x="71" y="93"/>
                    <a:pt x="65" y="89"/>
                    <a:pt x="63" y="90"/>
                  </a:cubicBezTo>
                  <a:cubicBezTo>
                    <a:pt x="62" y="90"/>
                    <a:pt x="62" y="90"/>
                    <a:pt x="62" y="92"/>
                  </a:cubicBezTo>
                  <a:close/>
                  <a:moveTo>
                    <a:pt x="44" y="84"/>
                  </a:moveTo>
                  <a:cubicBezTo>
                    <a:pt x="41" y="84"/>
                    <a:pt x="29" y="84"/>
                    <a:pt x="29" y="91"/>
                  </a:cubicBezTo>
                  <a:cubicBezTo>
                    <a:pt x="29" y="94"/>
                    <a:pt x="33" y="98"/>
                    <a:pt x="41" y="98"/>
                  </a:cubicBezTo>
                  <a:cubicBezTo>
                    <a:pt x="53" y="98"/>
                    <a:pt x="55" y="88"/>
                    <a:pt x="54" y="86"/>
                  </a:cubicBezTo>
                  <a:cubicBezTo>
                    <a:pt x="53" y="84"/>
                    <a:pt x="47" y="84"/>
                    <a:pt x="44" y="84"/>
                  </a:cubicBezTo>
                  <a:close/>
                  <a:moveTo>
                    <a:pt x="40" y="11"/>
                  </a:moveTo>
                  <a:cubicBezTo>
                    <a:pt x="40" y="10"/>
                    <a:pt x="36" y="8"/>
                    <a:pt x="35" y="8"/>
                  </a:cubicBezTo>
                  <a:cubicBezTo>
                    <a:pt x="33" y="8"/>
                    <a:pt x="32" y="13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40" y="13"/>
                    <a:pt x="40" y="1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66"/>
            <p:cNvSpPr>
              <a:spLocks noEditPoints="1"/>
            </p:cNvSpPr>
            <p:nvPr userDrawn="1"/>
          </p:nvSpPr>
          <p:spPr bwMode="gray">
            <a:xfrm>
              <a:off x="5973763" y="4359275"/>
              <a:ext cx="63500" cy="85725"/>
            </a:xfrm>
            <a:custGeom>
              <a:avLst/>
              <a:gdLst>
                <a:gd name="T0" fmla="*/ 62 w 71"/>
                <a:gd name="T1" fmla="*/ 67 h 97"/>
                <a:gd name="T2" fmla="*/ 41 w 71"/>
                <a:gd name="T3" fmla="*/ 48 h 97"/>
                <a:gd name="T4" fmla="*/ 11 w 71"/>
                <a:gd name="T5" fmla="*/ 69 h 97"/>
                <a:gd name="T6" fmla="*/ 3 w 71"/>
                <a:gd name="T7" fmla="*/ 76 h 97"/>
                <a:gd name="T8" fmla="*/ 0 w 71"/>
                <a:gd name="T9" fmla="*/ 72 h 97"/>
                <a:gd name="T10" fmla="*/ 10 w 71"/>
                <a:gd name="T11" fmla="*/ 56 h 97"/>
                <a:gd name="T12" fmla="*/ 39 w 71"/>
                <a:gd name="T13" fmla="*/ 17 h 97"/>
                <a:gd name="T14" fmla="*/ 45 w 71"/>
                <a:gd name="T15" fmla="*/ 7 h 97"/>
                <a:gd name="T16" fmla="*/ 42 w 71"/>
                <a:gd name="T17" fmla="*/ 5 h 97"/>
                <a:gd name="T18" fmla="*/ 28 w 71"/>
                <a:gd name="T19" fmla="*/ 13 h 97"/>
                <a:gd name="T20" fmla="*/ 19 w 71"/>
                <a:gd name="T21" fmla="*/ 18 h 97"/>
                <a:gd name="T22" fmla="*/ 9 w 71"/>
                <a:gd name="T23" fmla="*/ 9 h 97"/>
                <a:gd name="T24" fmla="*/ 12 w 71"/>
                <a:gd name="T25" fmla="*/ 9 h 97"/>
                <a:gd name="T26" fmla="*/ 32 w 71"/>
                <a:gd name="T27" fmla="*/ 4 h 97"/>
                <a:gd name="T28" fmla="*/ 43 w 71"/>
                <a:gd name="T29" fmla="*/ 0 h 97"/>
                <a:gd name="T30" fmla="*/ 57 w 71"/>
                <a:gd name="T31" fmla="*/ 9 h 97"/>
                <a:gd name="T32" fmla="*/ 48 w 71"/>
                <a:gd name="T33" fmla="*/ 19 h 97"/>
                <a:gd name="T34" fmla="*/ 27 w 71"/>
                <a:gd name="T35" fmla="*/ 45 h 97"/>
                <a:gd name="T36" fmla="*/ 28 w 71"/>
                <a:gd name="T37" fmla="*/ 46 h 97"/>
                <a:gd name="T38" fmla="*/ 31 w 71"/>
                <a:gd name="T39" fmla="*/ 45 h 97"/>
                <a:gd name="T40" fmla="*/ 42 w 71"/>
                <a:gd name="T41" fmla="*/ 43 h 97"/>
                <a:gd name="T42" fmla="*/ 71 w 71"/>
                <a:gd name="T43" fmla="*/ 70 h 97"/>
                <a:gd name="T44" fmla="*/ 39 w 71"/>
                <a:gd name="T45" fmla="*/ 97 h 97"/>
                <a:gd name="T46" fmla="*/ 17 w 71"/>
                <a:gd name="T47" fmla="*/ 84 h 97"/>
                <a:gd name="T48" fmla="*/ 30 w 71"/>
                <a:gd name="T49" fmla="*/ 74 h 97"/>
                <a:gd name="T50" fmla="*/ 45 w 71"/>
                <a:gd name="T51" fmla="*/ 82 h 97"/>
                <a:gd name="T52" fmla="*/ 49 w 71"/>
                <a:gd name="T53" fmla="*/ 86 h 97"/>
                <a:gd name="T54" fmla="*/ 62 w 71"/>
                <a:gd name="T55" fmla="*/ 67 h 97"/>
                <a:gd name="T56" fmla="*/ 29 w 71"/>
                <a:gd name="T57" fmla="*/ 79 h 97"/>
                <a:gd name="T58" fmla="*/ 24 w 71"/>
                <a:gd name="T59" fmla="*/ 83 h 97"/>
                <a:gd name="T60" fmla="*/ 35 w 71"/>
                <a:gd name="T61" fmla="*/ 89 h 97"/>
                <a:gd name="T62" fmla="*/ 37 w 71"/>
                <a:gd name="T63" fmla="*/ 87 h 97"/>
                <a:gd name="T64" fmla="*/ 29 w 71"/>
                <a:gd name="T65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97">
                  <a:moveTo>
                    <a:pt x="62" y="67"/>
                  </a:moveTo>
                  <a:cubicBezTo>
                    <a:pt x="62" y="57"/>
                    <a:pt x="53" y="48"/>
                    <a:pt x="41" y="48"/>
                  </a:cubicBezTo>
                  <a:cubicBezTo>
                    <a:pt x="24" y="48"/>
                    <a:pt x="13" y="65"/>
                    <a:pt x="11" y="69"/>
                  </a:cubicBezTo>
                  <a:cubicBezTo>
                    <a:pt x="8" y="73"/>
                    <a:pt x="7" y="76"/>
                    <a:pt x="3" y="76"/>
                  </a:cubicBezTo>
                  <a:cubicBezTo>
                    <a:pt x="0" y="76"/>
                    <a:pt x="0" y="73"/>
                    <a:pt x="0" y="72"/>
                  </a:cubicBezTo>
                  <a:cubicBezTo>
                    <a:pt x="0" y="69"/>
                    <a:pt x="1" y="66"/>
                    <a:pt x="10" y="56"/>
                  </a:cubicBezTo>
                  <a:cubicBezTo>
                    <a:pt x="18" y="46"/>
                    <a:pt x="19" y="44"/>
                    <a:pt x="39" y="17"/>
                  </a:cubicBezTo>
                  <a:cubicBezTo>
                    <a:pt x="43" y="11"/>
                    <a:pt x="45" y="8"/>
                    <a:pt x="45" y="7"/>
                  </a:cubicBezTo>
                  <a:cubicBezTo>
                    <a:pt x="45" y="6"/>
                    <a:pt x="44" y="5"/>
                    <a:pt x="42" y="5"/>
                  </a:cubicBezTo>
                  <a:cubicBezTo>
                    <a:pt x="37" y="5"/>
                    <a:pt x="30" y="12"/>
                    <a:pt x="28" y="13"/>
                  </a:cubicBezTo>
                  <a:cubicBezTo>
                    <a:pt x="23" y="18"/>
                    <a:pt x="21" y="18"/>
                    <a:pt x="19" y="18"/>
                  </a:cubicBezTo>
                  <a:cubicBezTo>
                    <a:pt x="13" y="18"/>
                    <a:pt x="9" y="10"/>
                    <a:pt x="9" y="9"/>
                  </a:cubicBezTo>
                  <a:cubicBezTo>
                    <a:pt x="9" y="9"/>
                    <a:pt x="9" y="9"/>
                    <a:pt x="12" y="9"/>
                  </a:cubicBezTo>
                  <a:cubicBezTo>
                    <a:pt x="18" y="9"/>
                    <a:pt x="28" y="6"/>
                    <a:pt x="32" y="4"/>
                  </a:cubicBezTo>
                  <a:cubicBezTo>
                    <a:pt x="39" y="1"/>
                    <a:pt x="40" y="0"/>
                    <a:pt x="43" y="0"/>
                  </a:cubicBezTo>
                  <a:cubicBezTo>
                    <a:pt x="48" y="0"/>
                    <a:pt x="57" y="4"/>
                    <a:pt x="57" y="9"/>
                  </a:cubicBezTo>
                  <a:cubicBezTo>
                    <a:pt x="57" y="13"/>
                    <a:pt x="54" y="15"/>
                    <a:pt x="48" y="19"/>
                  </a:cubicBezTo>
                  <a:cubicBezTo>
                    <a:pt x="38" y="26"/>
                    <a:pt x="27" y="43"/>
                    <a:pt x="27" y="45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9" y="46"/>
                    <a:pt x="30" y="45"/>
                    <a:pt x="31" y="45"/>
                  </a:cubicBezTo>
                  <a:cubicBezTo>
                    <a:pt x="35" y="44"/>
                    <a:pt x="39" y="43"/>
                    <a:pt x="42" y="43"/>
                  </a:cubicBezTo>
                  <a:cubicBezTo>
                    <a:pt x="59" y="43"/>
                    <a:pt x="71" y="55"/>
                    <a:pt x="71" y="70"/>
                  </a:cubicBezTo>
                  <a:cubicBezTo>
                    <a:pt x="71" y="86"/>
                    <a:pt x="55" y="97"/>
                    <a:pt x="39" y="97"/>
                  </a:cubicBezTo>
                  <a:cubicBezTo>
                    <a:pt x="26" y="97"/>
                    <a:pt x="17" y="91"/>
                    <a:pt x="17" y="84"/>
                  </a:cubicBezTo>
                  <a:cubicBezTo>
                    <a:pt x="17" y="80"/>
                    <a:pt x="23" y="74"/>
                    <a:pt x="30" y="74"/>
                  </a:cubicBezTo>
                  <a:cubicBezTo>
                    <a:pt x="36" y="74"/>
                    <a:pt x="41" y="77"/>
                    <a:pt x="45" y="82"/>
                  </a:cubicBezTo>
                  <a:cubicBezTo>
                    <a:pt x="46" y="84"/>
                    <a:pt x="47" y="86"/>
                    <a:pt x="49" y="86"/>
                  </a:cubicBezTo>
                  <a:cubicBezTo>
                    <a:pt x="53" y="86"/>
                    <a:pt x="62" y="78"/>
                    <a:pt x="62" y="67"/>
                  </a:cubicBezTo>
                  <a:close/>
                  <a:moveTo>
                    <a:pt x="29" y="79"/>
                  </a:moveTo>
                  <a:cubicBezTo>
                    <a:pt x="26" y="79"/>
                    <a:pt x="24" y="81"/>
                    <a:pt x="24" y="83"/>
                  </a:cubicBezTo>
                  <a:cubicBezTo>
                    <a:pt x="24" y="86"/>
                    <a:pt x="29" y="89"/>
                    <a:pt x="35" y="89"/>
                  </a:cubicBezTo>
                  <a:cubicBezTo>
                    <a:pt x="36" y="89"/>
                    <a:pt x="37" y="88"/>
                    <a:pt x="37" y="87"/>
                  </a:cubicBezTo>
                  <a:cubicBezTo>
                    <a:pt x="37" y="84"/>
                    <a:pt x="34" y="79"/>
                    <a:pt x="29" y="79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67"/>
            <p:cNvSpPr>
              <a:spLocks noEditPoints="1"/>
            </p:cNvSpPr>
            <p:nvPr userDrawn="1"/>
          </p:nvSpPr>
          <p:spPr bwMode="gray">
            <a:xfrm>
              <a:off x="6067425" y="4349750"/>
              <a:ext cx="104775" cy="103187"/>
            </a:xfrm>
            <a:custGeom>
              <a:avLst/>
              <a:gdLst>
                <a:gd name="T0" fmla="*/ 26 w 118"/>
                <a:gd name="T1" fmla="*/ 57 h 116"/>
                <a:gd name="T2" fmla="*/ 3 w 118"/>
                <a:gd name="T3" fmla="*/ 114 h 116"/>
                <a:gd name="T4" fmla="*/ 4 w 118"/>
                <a:gd name="T5" fmla="*/ 111 h 116"/>
                <a:gd name="T6" fmla="*/ 15 w 118"/>
                <a:gd name="T7" fmla="*/ 52 h 116"/>
                <a:gd name="T8" fmla="*/ 3 w 118"/>
                <a:gd name="T9" fmla="*/ 51 h 116"/>
                <a:gd name="T10" fmla="*/ 0 w 118"/>
                <a:gd name="T11" fmla="*/ 48 h 116"/>
                <a:gd name="T12" fmla="*/ 15 w 118"/>
                <a:gd name="T13" fmla="*/ 48 h 116"/>
                <a:gd name="T14" fmla="*/ 19 w 118"/>
                <a:gd name="T15" fmla="*/ 18 h 116"/>
                <a:gd name="T16" fmla="*/ 7 w 118"/>
                <a:gd name="T17" fmla="*/ 14 h 116"/>
                <a:gd name="T18" fmla="*/ 4 w 118"/>
                <a:gd name="T19" fmla="*/ 10 h 116"/>
                <a:gd name="T20" fmla="*/ 3 w 118"/>
                <a:gd name="T21" fmla="*/ 9 h 116"/>
                <a:gd name="T22" fmla="*/ 27 w 118"/>
                <a:gd name="T23" fmla="*/ 10 h 116"/>
                <a:gd name="T24" fmla="*/ 57 w 118"/>
                <a:gd name="T25" fmla="*/ 8 h 116"/>
                <a:gd name="T26" fmla="*/ 62 w 118"/>
                <a:gd name="T27" fmla="*/ 3 h 116"/>
                <a:gd name="T28" fmla="*/ 68 w 118"/>
                <a:gd name="T29" fmla="*/ 13 h 116"/>
                <a:gd name="T30" fmla="*/ 51 w 118"/>
                <a:gd name="T31" fmla="*/ 19 h 116"/>
                <a:gd name="T32" fmla="*/ 53 w 118"/>
                <a:gd name="T33" fmla="*/ 48 h 116"/>
                <a:gd name="T34" fmla="*/ 62 w 118"/>
                <a:gd name="T35" fmla="*/ 41 h 116"/>
                <a:gd name="T36" fmla="*/ 69 w 118"/>
                <a:gd name="T37" fmla="*/ 52 h 116"/>
                <a:gd name="T38" fmla="*/ 51 w 118"/>
                <a:gd name="T39" fmla="*/ 61 h 116"/>
                <a:gd name="T40" fmla="*/ 52 w 118"/>
                <a:gd name="T41" fmla="*/ 109 h 116"/>
                <a:gd name="T42" fmla="*/ 41 w 118"/>
                <a:gd name="T43" fmla="*/ 113 h 116"/>
                <a:gd name="T44" fmla="*/ 43 w 118"/>
                <a:gd name="T45" fmla="*/ 69 h 116"/>
                <a:gd name="T46" fmla="*/ 39 w 118"/>
                <a:gd name="T47" fmla="*/ 52 h 116"/>
                <a:gd name="T48" fmla="*/ 30 w 118"/>
                <a:gd name="T49" fmla="*/ 13 h 116"/>
                <a:gd name="T50" fmla="*/ 26 w 118"/>
                <a:gd name="T51" fmla="*/ 46 h 116"/>
                <a:gd name="T52" fmla="*/ 39 w 118"/>
                <a:gd name="T53" fmla="*/ 48 h 116"/>
                <a:gd name="T54" fmla="*/ 43 w 118"/>
                <a:gd name="T55" fmla="*/ 18 h 116"/>
                <a:gd name="T56" fmla="*/ 30 w 118"/>
                <a:gd name="T57" fmla="*/ 13 h 116"/>
                <a:gd name="T58" fmla="*/ 117 w 118"/>
                <a:gd name="T59" fmla="*/ 76 h 116"/>
                <a:gd name="T60" fmla="*/ 115 w 118"/>
                <a:gd name="T61" fmla="*/ 78 h 116"/>
                <a:gd name="T62" fmla="*/ 63 w 118"/>
                <a:gd name="T63" fmla="*/ 109 h 116"/>
                <a:gd name="T64" fmla="*/ 55 w 118"/>
                <a:gd name="T65" fmla="*/ 112 h 116"/>
                <a:gd name="T66" fmla="*/ 102 w 118"/>
                <a:gd name="T67" fmla="*/ 71 h 116"/>
                <a:gd name="T68" fmla="*/ 109 w 118"/>
                <a:gd name="T69" fmla="*/ 69 h 116"/>
                <a:gd name="T70" fmla="*/ 116 w 118"/>
                <a:gd name="T71" fmla="*/ 42 h 116"/>
                <a:gd name="T72" fmla="*/ 108 w 118"/>
                <a:gd name="T73" fmla="*/ 46 h 116"/>
                <a:gd name="T74" fmla="*/ 56 w 118"/>
                <a:gd name="T75" fmla="*/ 77 h 116"/>
                <a:gd name="T76" fmla="*/ 58 w 118"/>
                <a:gd name="T77" fmla="*/ 75 h 116"/>
                <a:gd name="T78" fmla="*/ 105 w 118"/>
                <a:gd name="T79" fmla="*/ 32 h 116"/>
                <a:gd name="T80" fmla="*/ 111 w 118"/>
                <a:gd name="T81" fmla="*/ 6 h 116"/>
                <a:gd name="T82" fmla="*/ 110 w 118"/>
                <a:gd name="T83" fmla="*/ 13 h 116"/>
                <a:gd name="T84" fmla="*/ 67 w 118"/>
                <a:gd name="T85" fmla="*/ 38 h 116"/>
                <a:gd name="T86" fmla="*/ 70 w 118"/>
                <a:gd name="T87" fmla="*/ 35 h 116"/>
                <a:gd name="T88" fmla="*/ 103 w 118"/>
                <a:gd name="T8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" h="116">
                  <a:moveTo>
                    <a:pt x="30" y="52"/>
                  </a:moveTo>
                  <a:cubicBezTo>
                    <a:pt x="26" y="52"/>
                    <a:pt x="26" y="53"/>
                    <a:pt x="26" y="57"/>
                  </a:cubicBezTo>
                  <a:cubicBezTo>
                    <a:pt x="26" y="67"/>
                    <a:pt x="25" y="90"/>
                    <a:pt x="9" y="109"/>
                  </a:cubicBezTo>
                  <a:cubicBezTo>
                    <a:pt x="8" y="110"/>
                    <a:pt x="5" y="114"/>
                    <a:pt x="3" y="114"/>
                  </a:cubicBezTo>
                  <a:cubicBezTo>
                    <a:pt x="3" y="114"/>
                    <a:pt x="3" y="113"/>
                    <a:pt x="3" y="113"/>
                  </a:cubicBezTo>
                  <a:cubicBezTo>
                    <a:pt x="3" y="113"/>
                    <a:pt x="4" y="111"/>
                    <a:pt x="4" y="111"/>
                  </a:cubicBezTo>
                  <a:cubicBezTo>
                    <a:pt x="9" y="103"/>
                    <a:pt x="19" y="87"/>
                    <a:pt x="19" y="56"/>
                  </a:cubicBezTo>
                  <a:cubicBezTo>
                    <a:pt x="19" y="54"/>
                    <a:pt x="18" y="52"/>
                    <a:pt x="15" y="52"/>
                  </a:cubicBezTo>
                  <a:cubicBezTo>
                    <a:pt x="13" y="52"/>
                    <a:pt x="5" y="52"/>
                    <a:pt x="4" y="52"/>
                  </a:cubicBezTo>
                  <a:cubicBezTo>
                    <a:pt x="3" y="52"/>
                    <a:pt x="3" y="52"/>
                    <a:pt x="3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" y="47"/>
                    <a:pt x="13" y="48"/>
                    <a:pt x="15" y="48"/>
                  </a:cubicBezTo>
                  <a:cubicBezTo>
                    <a:pt x="18" y="48"/>
                    <a:pt x="19" y="46"/>
                    <a:pt x="19" y="44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5" y="14"/>
                  </a:cubicBezTo>
                  <a:cubicBezTo>
                    <a:pt x="14" y="14"/>
                    <a:pt x="8" y="14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8" y="10"/>
                    <a:pt x="9" y="10"/>
                  </a:cubicBezTo>
                  <a:cubicBezTo>
                    <a:pt x="15" y="10"/>
                    <a:pt x="21" y="10"/>
                    <a:pt x="2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6" y="10"/>
                    <a:pt x="56" y="10"/>
                    <a:pt x="57" y="8"/>
                  </a:cubicBezTo>
                  <a:cubicBezTo>
                    <a:pt x="58" y="8"/>
                    <a:pt x="61" y="4"/>
                    <a:pt x="61" y="3"/>
                  </a:cubicBezTo>
                  <a:cubicBezTo>
                    <a:pt x="61" y="3"/>
                    <a:pt x="61" y="3"/>
                    <a:pt x="62" y="3"/>
                  </a:cubicBezTo>
                  <a:cubicBezTo>
                    <a:pt x="64" y="3"/>
                    <a:pt x="72" y="11"/>
                    <a:pt x="72" y="12"/>
                  </a:cubicBezTo>
                  <a:cubicBezTo>
                    <a:pt x="72" y="13"/>
                    <a:pt x="69" y="13"/>
                    <a:pt x="68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1" y="13"/>
                    <a:pt x="51" y="15"/>
                    <a:pt x="51" y="19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6"/>
                    <a:pt x="51" y="48"/>
                    <a:pt x="53" y="48"/>
                  </a:cubicBezTo>
                  <a:cubicBezTo>
                    <a:pt x="56" y="48"/>
                    <a:pt x="56" y="48"/>
                    <a:pt x="57" y="47"/>
                  </a:cubicBezTo>
                  <a:cubicBezTo>
                    <a:pt x="58" y="46"/>
                    <a:pt x="61" y="41"/>
                    <a:pt x="62" y="41"/>
                  </a:cubicBezTo>
                  <a:cubicBezTo>
                    <a:pt x="65" y="41"/>
                    <a:pt x="72" y="49"/>
                    <a:pt x="72" y="50"/>
                  </a:cubicBezTo>
                  <a:cubicBezTo>
                    <a:pt x="72" y="52"/>
                    <a:pt x="70" y="52"/>
                    <a:pt x="69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1" y="52"/>
                    <a:pt x="51" y="53"/>
                    <a:pt x="51" y="61"/>
                  </a:cubicBezTo>
                  <a:cubicBezTo>
                    <a:pt x="51" y="65"/>
                    <a:pt x="51" y="97"/>
                    <a:pt x="51" y="99"/>
                  </a:cubicBezTo>
                  <a:cubicBezTo>
                    <a:pt x="52" y="107"/>
                    <a:pt x="52" y="108"/>
                    <a:pt x="52" y="109"/>
                  </a:cubicBezTo>
                  <a:cubicBezTo>
                    <a:pt x="52" y="114"/>
                    <a:pt x="47" y="116"/>
                    <a:pt x="44" y="116"/>
                  </a:cubicBezTo>
                  <a:cubicBezTo>
                    <a:pt x="41" y="116"/>
                    <a:pt x="41" y="114"/>
                    <a:pt x="41" y="113"/>
                  </a:cubicBezTo>
                  <a:cubicBezTo>
                    <a:pt x="41" y="112"/>
                    <a:pt x="42" y="104"/>
                    <a:pt x="42" y="102"/>
                  </a:cubicBezTo>
                  <a:cubicBezTo>
                    <a:pt x="42" y="94"/>
                    <a:pt x="43" y="81"/>
                    <a:pt x="43" y="69"/>
                  </a:cubicBezTo>
                  <a:cubicBezTo>
                    <a:pt x="43" y="67"/>
                    <a:pt x="43" y="54"/>
                    <a:pt x="42" y="53"/>
                  </a:cubicBezTo>
                  <a:cubicBezTo>
                    <a:pt x="41" y="52"/>
                    <a:pt x="40" y="52"/>
                    <a:pt x="39" y="52"/>
                  </a:cubicBezTo>
                  <a:lnTo>
                    <a:pt x="30" y="52"/>
                  </a:lnTo>
                  <a:close/>
                  <a:moveTo>
                    <a:pt x="30" y="13"/>
                  </a:moveTo>
                  <a:cubicBezTo>
                    <a:pt x="26" y="13"/>
                    <a:pt x="26" y="14"/>
                    <a:pt x="26" y="22"/>
                  </a:cubicBezTo>
                  <a:cubicBezTo>
                    <a:pt x="26" y="23"/>
                    <a:pt x="26" y="45"/>
                    <a:pt x="26" y="46"/>
                  </a:cubicBezTo>
                  <a:cubicBezTo>
                    <a:pt x="27" y="48"/>
                    <a:pt x="28" y="48"/>
                    <a:pt x="30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2" y="48"/>
                    <a:pt x="42" y="46"/>
                  </a:cubicBezTo>
                  <a:cubicBezTo>
                    <a:pt x="43" y="45"/>
                    <a:pt x="43" y="22"/>
                    <a:pt x="43" y="18"/>
                  </a:cubicBezTo>
                  <a:cubicBezTo>
                    <a:pt x="43" y="15"/>
                    <a:pt x="42" y="13"/>
                    <a:pt x="39" y="13"/>
                  </a:cubicBezTo>
                  <a:lnTo>
                    <a:pt x="30" y="13"/>
                  </a:lnTo>
                  <a:close/>
                  <a:moveTo>
                    <a:pt x="109" y="69"/>
                  </a:moveTo>
                  <a:cubicBezTo>
                    <a:pt x="111" y="70"/>
                    <a:pt x="117" y="76"/>
                    <a:pt x="117" y="76"/>
                  </a:cubicBezTo>
                  <a:cubicBezTo>
                    <a:pt x="117" y="76"/>
                    <a:pt x="118" y="77"/>
                    <a:pt x="118" y="77"/>
                  </a:cubicBezTo>
                  <a:cubicBezTo>
                    <a:pt x="118" y="78"/>
                    <a:pt x="117" y="78"/>
                    <a:pt x="115" y="78"/>
                  </a:cubicBezTo>
                  <a:cubicBezTo>
                    <a:pt x="113" y="78"/>
                    <a:pt x="112" y="78"/>
                    <a:pt x="109" y="81"/>
                  </a:cubicBezTo>
                  <a:cubicBezTo>
                    <a:pt x="91" y="94"/>
                    <a:pt x="83" y="100"/>
                    <a:pt x="63" y="109"/>
                  </a:cubicBezTo>
                  <a:cubicBezTo>
                    <a:pt x="61" y="110"/>
                    <a:pt x="56" y="112"/>
                    <a:pt x="55" y="11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1"/>
                    <a:pt x="70" y="101"/>
                    <a:pt x="71" y="100"/>
                  </a:cubicBezTo>
                  <a:cubicBezTo>
                    <a:pt x="79" y="93"/>
                    <a:pt x="96" y="79"/>
                    <a:pt x="102" y="71"/>
                  </a:cubicBezTo>
                  <a:cubicBezTo>
                    <a:pt x="103" y="71"/>
                    <a:pt x="104" y="66"/>
                    <a:pt x="105" y="66"/>
                  </a:cubicBezTo>
                  <a:cubicBezTo>
                    <a:pt x="105" y="65"/>
                    <a:pt x="106" y="65"/>
                    <a:pt x="109" y="69"/>
                  </a:cubicBezTo>
                  <a:close/>
                  <a:moveTo>
                    <a:pt x="109" y="35"/>
                  </a:moveTo>
                  <a:cubicBezTo>
                    <a:pt x="110" y="36"/>
                    <a:pt x="116" y="42"/>
                    <a:pt x="116" y="42"/>
                  </a:cubicBezTo>
                  <a:cubicBezTo>
                    <a:pt x="116" y="43"/>
                    <a:pt x="115" y="43"/>
                    <a:pt x="113" y="44"/>
                  </a:cubicBezTo>
                  <a:cubicBezTo>
                    <a:pt x="111" y="44"/>
                    <a:pt x="110" y="45"/>
                    <a:pt x="108" y="46"/>
                  </a:cubicBezTo>
                  <a:cubicBezTo>
                    <a:pt x="93" y="58"/>
                    <a:pt x="82" y="66"/>
                    <a:pt x="63" y="75"/>
                  </a:cubicBezTo>
                  <a:cubicBezTo>
                    <a:pt x="61" y="76"/>
                    <a:pt x="57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6"/>
                    <a:pt x="57" y="76"/>
                    <a:pt x="58" y="75"/>
                  </a:cubicBezTo>
                  <a:cubicBezTo>
                    <a:pt x="84" y="59"/>
                    <a:pt x="101" y="40"/>
                    <a:pt x="104" y="35"/>
                  </a:cubicBezTo>
                  <a:cubicBezTo>
                    <a:pt x="104" y="35"/>
                    <a:pt x="105" y="32"/>
                    <a:pt x="105" y="32"/>
                  </a:cubicBezTo>
                  <a:cubicBezTo>
                    <a:pt x="106" y="32"/>
                    <a:pt x="107" y="34"/>
                    <a:pt x="109" y="35"/>
                  </a:cubicBezTo>
                  <a:close/>
                  <a:moveTo>
                    <a:pt x="111" y="6"/>
                  </a:moveTo>
                  <a:cubicBezTo>
                    <a:pt x="114" y="9"/>
                    <a:pt x="114" y="9"/>
                    <a:pt x="114" y="10"/>
                  </a:cubicBezTo>
                  <a:cubicBezTo>
                    <a:pt x="114" y="11"/>
                    <a:pt x="110" y="12"/>
                    <a:pt x="110" y="13"/>
                  </a:cubicBezTo>
                  <a:cubicBezTo>
                    <a:pt x="107" y="14"/>
                    <a:pt x="94" y="24"/>
                    <a:pt x="91" y="26"/>
                  </a:cubicBezTo>
                  <a:cubicBezTo>
                    <a:pt x="84" y="30"/>
                    <a:pt x="70" y="38"/>
                    <a:pt x="67" y="38"/>
                  </a:cubicBezTo>
                  <a:cubicBezTo>
                    <a:pt x="67" y="38"/>
                    <a:pt x="67" y="38"/>
                    <a:pt x="67" y="37"/>
                  </a:cubicBezTo>
                  <a:cubicBezTo>
                    <a:pt x="67" y="37"/>
                    <a:pt x="69" y="35"/>
                    <a:pt x="70" y="35"/>
                  </a:cubicBezTo>
                  <a:cubicBezTo>
                    <a:pt x="73" y="33"/>
                    <a:pt x="97" y="15"/>
                    <a:pt x="101" y="6"/>
                  </a:cubicBezTo>
                  <a:cubicBezTo>
                    <a:pt x="102" y="5"/>
                    <a:pt x="103" y="1"/>
                    <a:pt x="103" y="1"/>
                  </a:cubicBezTo>
                  <a:cubicBezTo>
                    <a:pt x="104" y="0"/>
                    <a:pt x="105" y="1"/>
                    <a:pt x="111" y="6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68"/>
            <p:cNvSpPr>
              <a:spLocks noEditPoints="1"/>
            </p:cNvSpPr>
            <p:nvPr userDrawn="1"/>
          </p:nvSpPr>
          <p:spPr bwMode="gray">
            <a:xfrm>
              <a:off x="6181725" y="4349750"/>
              <a:ext cx="101600" cy="101600"/>
            </a:xfrm>
            <a:custGeom>
              <a:avLst/>
              <a:gdLst>
                <a:gd name="T0" fmla="*/ 61 w 114"/>
                <a:gd name="T1" fmla="*/ 26 h 115"/>
                <a:gd name="T2" fmla="*/ 56 w 114"/>
                <a:gd name="T3" fmla="*/ 0 h 115"/>
                <a:gd name="T4" fmla="*/ 66 w 114"/>
                <a:gd name="T5" fmla="*/ 1 h 115"/>
                <a:gd name="T6" fmla="*/ 70 w 114"/>
                <a:gd name="T7" fmla="*/ 6 h 115"/>
                <a:gd name="T8" fmla="*/ 73 w 114"/>
                <a:gd name="T9" fmla="*/ 28 h 115"/>
                <a:gd name="T10" fmla="*/ 96 w 114"/>
                <a:gd name="T11" fmla="*/ 26 h 115"/>
                <a:gd name="T12" fmla="*/ 114 w 114"/>
                <a:gd name="T13" fmla="*/ 29 h 115"/>
                <a:gd name="T14" fmla="*/ 73 w 114"/>
                <a:gd name="T15" fmla="*/ 31 h 115"/>
                <a:gd name="T16" fmla="*/ 75 w 114"/>
                <a:gd name="T17" fmla="*/ 56 h 115"/>
                <a:gd name="T18" fmla="*/ 107 w 114"/>
                <a:gd name="T19" fmla="*/ 90 h 115"/>
                <a:gd name="T20" fmla="*/ 111 w 114"/>
                <a:gd name="T21" fmla="*/ 84 h 115"/>
                <a:gd name="T22" fmla="*/ 110 w 114"/>
                <a:gd name="T23" fmla="*/ 106 h 115"/>
                <a:gd name="T24" fmla="*/ 108 w 114"/>
                <a:gd name="T25" fmla="*/ 113 h 115"/>
                <a:gd name="T26" fmla="*/ 58 w 114"/>
                <a:gd name="T27" fmla="*/ 31 h 115"/>
                <a:gd name="T28" fmla="*/ 7 w 114"/>
                <a:gd name="T29" fmla="*/ 32 h 115"/>
                <a:gd name="T30" fmla="*/ 3 w 114"/>
                <a:gd name="T31" fmla="*/ 31 h 115"/>
                <a:gd name="T32" fmla="*/ 0 w 114"/>
                <a:gd name="T33" fmla="*/ 27 h 115"/>
                <a:gd name="T34" fmla="*/ 7 w 114"/>
                <a:gd name="T35" fmla="*/ 28 h 115"/>
                <a:gd name="T36" fmla="*/ 58 w 114"/>
                <a:gd name="T37" fmla="*/ 28 h 115"/>
                <a:gd name="T38" fmla="*/ 37 w 114"/>
                <a:gd name="T39" fmla="*/ 64 h 115"/>
                <a:gd name="T40" fmla="*/ 38 w 114"/>
                <a:gd name="T41" fmla="*/ 95 h 115"/>
                <a:gd name="T42" fmla="*/ 70 w 114"/>
                <a:gd name="T43" fmla="*/ 89 h 115"/>
                <a:gd name="T44" fmla="*/ 12 w 114"/>
                <a:gd name="T45" fmla="*/ 111 h 115"/>
                <a:gd name="T46" fmla="*/ 3 w 114"/>
                <a:gd name="T47" fmla="*/ 101 h 115"/>
                <a:gd name="T48" fmla="*/ 25 w 114"/>
                <a:gd name="T49" fmla="*/ 97 h 115"/>
                <a:gd name="T50" fmla="*/ 27 w 114"/>
                <a:gd name="T51" fmla="*/ 77 h 115"/>
                <a:gd name="T52" fmla="*/ 23 w 114"/>
                <a:gd name="T53" fmla="*/ 62 h 115"/>
                <a:gd name="T54" fmla="*/ 9 w 114"/>
                <a:gd name="T55" fmla="*/ 62 h 115"/>
                <a:gd name="T56" fmla="*/ 6 w 114"/>
                <a:gd name="T57" fmla="*/ 59 h 115"/>
                <a:gd name="T58" fmla="*/ 6 w 114"/>
                <a:gd name="T59" fmla="*/ 57 h 115"/>
                <a:gd name="T60" fmla="*/ 29 w 114"/>
                <a:gd name="T61" fmla="*/ 58 h 115"/>
                <a:gd name="T62" fmla="*/ 45 w 114"/>
                <a:gd name="T63" fmla="*/ 58 h 115"/>
                <a:gd name="T64" fmla="*/ 61 w 114"/>
                <a:gd name="T65" fmla="*/ 60 h 115"/>
                <a:gd name="T66" fmla="*/ 41 w 114"/>
                <a:gd name="T67" fmla="*/ 62 h 115"/>
                <a:gd name="T68" fmla="*/ 98 w 114"/>
                <a:gd name="T69" fmla="*/ 13 h 115"/>
                <a:gd name="T70" fmla="*/ 89 w 114"/>
                <a:gd name="T71" fmla="*/ 14 h 115"/>
                <a:gd name="T72" fmla="*/ 78 w 114"/>
                <a:gd name="T73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5">
                  <a:moveTo>
                    <a:pt x="58" y="28"/>
                  </a:moveTo>
                  <a:cubicBezTo>
                    <a:pt x="60" y="28"/>
                    <a:pt x="61" y="28"/>
                    <a:pt x="61" y="26"/>
                  </a:cubicBezTo>
                  <a:cubicBezTo>
                    <a:pt x="61" y="25"/>
                    <a:pt x="59" y="12"/>
                    <a:pt x="58" y="10"/>
                  </a:cubicBezTo>
                  <a:cubicBezTo>
                    <a:pt x="58" y="8"/>
                    <a:pt x="56" y="2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9" y="0"/>
                    <a:pt x="62" y="1"/>
                    <a:pt x="66" y="1"/>
                  </a:cubicBezTo>
                  <a:cubicBezTo>
                    <a:pt x="70" y="2"/>
                    <a:pt x="71" y="3"/>
                    <a:pt x="71" y="4"/>
                  </a:cubicBezTo>
                  <a:cubicBezTo>
                    <a:pt x="71" y="5"/>
                    <a:pt x="71" y="5"/>
                    <a:pt x="70" y="6"/>
                  </a:cubicBezTo>
                  <a:cubicBezTo>
                    <a:pt x="69" y="8"/>
                    <a:pt x="69" y="8"/>
                    <a:pt x="69" y="14"/>
                  </a:cubicBezTo>
                  <a:cubicBezTo>
                    <a:pt x="69" y="28"/>
                    <a:pt x="70" y="28"/>
                    <a:pt x="73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4" y="28"/>
                    <a:pt x="94" y="28"/>
                    <a:pt x="96" y="26"/>
                  </a:cubicBezTo>
                  <a:cubicBezTo>
                    <a:pt x="100" y="20"/>
                    <a:pt x="100" y="20"/>
                    <a:pt x="102" y="20"/>
                  </a:cubicBezTo>
                  <a:cubicBezTo>
                    <a:pt x="103" y="20"/>
                    <a:pt x="114" y="27"/>
                    <a:pt x="114" y="29"/>
                  </a:cubicBezTo>
                  <a:cubicBezTo>
                    <a:pt x="114" y="31"/>
                    <a:pt x="112" y="31"/>
                    <a:pt x="107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1" y="31"/>
                    <a:pt x="70" y="32"/>
                    <a:pt x="70" y="33"/>
                  </a:cubicBezTo>
                  <a:cubicBezTo>
                    <a:pt x="70" y="35"/>
                    <a:pt x="73" y="48"/>
                    <a:pt x="75" y="56"/>
                  </a:cubicBezTo>
                  <a:cubicBezTo>
                    <a:pt x="83" y="81"/>
                    <a:pt x="97" y="97"/>
                    <a:pt x="101" y="97"/>
                  </a:cubicBezTo>
                  <a:cubicBezTo>
                    <a:pt x="103" y="97"/>
                    <a:pt x="105" y="93"/>
                    <a:pt x="107" y="90"/>
                  </a:cubicBezTo>
                  <a:cubicBezTo>
                    <a:pt x="107" y="89"/>
                    <a:pt x="110" y="83"/>
                    <a:pt x="110" y="83"/>
                  </a:cubicBezTo>
                  <a:cubicBezTo>
                    <a:pt x="111" y="83"/>
                    <a:pt x="111" y="84"/>
                    <a:pt x="111" y="84"/>
                  </a:cubicBezTo>
                  <a:cubicBezTo>
                    <a:pt x="111" y="85"/>
                    <a:pt x="109" y="98"/>
                    <a:pt x="109" y="101"/>
                  </a:cubicBezTo>
                  <a:cubicBezTo>
                    <a:pt x="109" y="103"/>
                    <a:pt x="109" y="104"/>
                    <a:pt x="110" y="106"/>
                  </a:cubicBezTo>
                  <a:cubicBezTo>
                    <a:pt x="112" y="108"/>
                    <a:pt x="112" y="109"/>
                    <a:pt x="112" y="110"/>
                  </a:cubicBezTo>
                  <a:cubicBezTo>
                    <a:pt x="112" y="113"/>
                    <a:pt x="110" y="113"/>
                    <a:pt x="108" y="113"/>
                  </a:cubicBezTo>
                  <a:cubicBezTo>
                    <a:pt x="97" y="113"/>
                    <a:pt x="70" y="86"/>
                    <a:pt x="62" y="37"/>
                  </a:cubicBezTo>
                  <a:cubicBezTo>
                    <a:pt x="61" y="32"/>
                    <a:pt x="61" y="31"/>
                    <a:pt x="58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1" y="31"/>
                    <a:pt x="12" y="31"/>
                    <a:pt x="7" y="32"/>
                  </a:cubicBezTo>
                  <a:cubicBezTo>
                    <a:pt x="7" y="32"/>
                    <a:pt x="5" y="32"/>
                    <a:pt x="5" y="32"/>
                  </a:cubicBezTo>
                  <a:cubicBezTo>
                    <a:pt x="4" y="32"/>
                    <a:pt x="4" y="32"/>
                    <a:pt x="3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2" y="27"/>
                    <a:pt x="6" y="27"/>
                    <a:pt x="7" y="28"/>
                  </a:cubicBezTo>
                  <a:cubicBezTo>
                    <a:pt x="12" y="28"/>
                    <a:pt x="18" y="28"/>
                    <a:pt x="24" y="28"/>
                  </a:cubicBezTo>
                  <a:lnTo>
                    <a:pt x="58" y="28"/>
                  </a:lnTo>
                  <a:close/>
                  <a:moveTo>
                    <a:pt x="41" y="62"/>
                  </a:moveTo>
                  <a:cubicBezTo>
                    <a:pt x="40" y="62"/>
                    <a:pt x="38" y="62"/>
                    <a:pt x="37" y="64"/>
                  </a:cubicBezTo>
                  <a:cubicBezTo>
                    <a:pt x="37" y="65"/>
                    <a:pt x="36" y="78"/>
                    <a:pt x="36" y="86"/>
                  </a:cubicBezTo>
                  <a:cubicBezTo>
                    <a:pt x="36" y="94"/>
                    <a:pt x="36" y="95"/>
                    <a:pt x="38" y="95"/>
                  </a:cubicBezTo>
                  <a:cubicBezTo>
                    <a:pt x="40" y="95"/>
                    <a:pt x="69" y="89"/>
                    <a:pt x="70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91"/>
                    <a:pt x="52" y="98"/>
                    <a:pt x="36" y="103"/>
                  </a:cubicBezTo>
                  <a:cubicBezTo>
                    <a:pt x="17" y="109"/>
                    <a:pt x="14" y="110"/>
                    <a:pt x="12" y="111"/>
                  </a:cubicBezTo>
                  <a:cubicBezTo>
                    <a:pt x="12" y="112"/>
                    <a:pt x="9" y="115"/>
                    <a:pt x="8" y="115"/>
                  </a:cubicBezTo>
                  <a:cubicBezTo>
                    <a:pt x="7" y="115"/>
                    <a:pt x="3" y="101"/>
                    <a:pt x="3" y="101"/>
                  </a:cubicBezTo>
                  <a:cubicBezTo>
                    <a:pt x="3" y="100"/>
                    <a:pt x="4" y="100"/>
                    <a:pt x="8" y="100"/>
                  </a:cubicBezTo>
                  <a:cubicBezTo>
                    <a:pt x="10" y="100"/>
                    <a:pt x="24" y="98"/>
                    <a:pt x="25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7" y="94"/>
                    <a:pt x="27" y="79"/>
                    <a:pt x="27" y="77"/>
                  </a:cubicBezTo>
                  <a:cubicBezTo>
                    <a:pt x="27" y="76"/>
                    <a:pt x="27" y="65"/>
                    <a:pt x="27" y="65"/>
                  </a:cubicBezTo>
                  <a:cubicBezTo>
                    <a:pt x="26" y="62"/>
                    <a:pt x="24" y="62"/>
                    <a:pt x="23" y="62"/>
                  </a:cubicBezTo>
                  <a:cubicBezTo>
                    <a:pt x="18" y="62"/>
                    <a:pt x="14" y="62"/>
                    <a:pt x="11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9" y="62"/>
                    <a:pt x="9" y="62"/>
                    <a:pt x="8" y="6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5" y="57"/>
                    <a:pt x="6" y="57"/>
                  </a:cubicBezTo>
                  <a:cubicBezTo>
                    <a:pt x="7" y="57"/>
                    <a:pt x="11" y="58"/>
                    <a:pt x="11" y="58"/>
                  </a:cubicBezTo>
                  <a:cubicBezTo>
                    <a:pt x="17" y="58"/>
                    <a:pt x="23" y="58"/>
                    <a:pt x="2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3" y="58"/>
                    <a:pt x="44" y="58"/>
                    <a:pt x="45" y="58"/>
                  </a:cubicBezTo>
                  <a:cubicBezTo>
                    <a:pt x="47" y="57"/>
                    <a:pt x="50" y="51"/>
                    <a:pt x="52" y="51"/>
                  </a:cubicBezTo>
                  <a:cubicBezTo>
                    <a:pt x="54" y="51"/>
                    <a:pt x="61" y="58"/>
                    <a:pt x="61" y="60"/>
                  </a:cubicBezTo>
                  <a:cubicBezTo>
                    <a:pt x="61" y="62"/>
                    <a:pt x="58" y="62"/>
                    <a:pt x="54" y="62"/>
                  </a:cubicBezTo>
                  <a:lnTo>
                    <a:pt x="41" y="62"/>
                  </a:lnTo>
                  <a:close/>
                  <a:moveTo>
                    <a:pt x="79" y="1"/>
                  </a:moveTo>
                  <a:cubicBezTo>
                    <a:pt x="81" y="1"/>
                    <a:pt x="98" y="6"/>
                    <a:pt x="98" y="13"/>
                  </a:cubicBezTo>
                  <a:cubicBezTo>
                    <a:pt x="98" y="18"/>
                    <a:pt x="94" y="18"/>
                    <a:pt x="93" y="18"/>
                  </a:cubicBezTo>
                  <a:cubicBezTo>
                    <a:pt x="92" y="18"/>
                    <a:pt x="91" y="18"/>
                    <a:pt x="89" y="14"/>
                  </a:cubicBezTo>
                  <a:cubicBezTo>
                    <a:pt x="87" y="11"/>
                    <a:pt x="81" y="4"/>
                    <a:pt x="79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8" y="2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69"/>
            <p:cNvSpPr>
              <a:spLocks/>
            </p:cNvSpPr>
            <p:nvPr userDrawn="1"/>
          </p:nvSpPr>
          <p:spPr bwMode="gray">
            <a:xfrm>
              <a:off x="6296025" y="4429125"/>
              <a:ext cx="23813" cy="22225"/>
            </a:xfrm>
            <a:custGeom>
              <a:avLst/>
              <a:gdLst>
                <a:gd name="T0" fmla="*/ 22 w 27"/>
                <a:gd name="T1" fmla="*/ 25 h 25"/>
                <a:gd name="T2" fmla="*/ 15 w 27"/>
                <a:gd name="T3" fmla="*/ 16 h 25"/>
                <a:gd name="T4" fmla="*/ 2 w 27"/>
                <a:gd name="T5" fmla="*/ 3 h 25"/>
                <a:gd name="T6" fmla="*/ 0 w 27"/>
                <a:gd name="T7" fmla="*/ 1 h 25"/>
                <a:gd name="T8" fmla="*/ 1 w 27"/>
                <a:gd name="T9" fmla="*/ 0 h 25"/>
                <a:gd name="T10" fmla="*/ 27 w 27"/>
                <a:gd name="T11" fmla="*/ 19 h 25"/>
                <a:gd name="T12" fmla="*/ 22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22" y="25"/>
                  </a:moveTo>
                  <a:cubicBezTo>
                    <a:pt x="20" y="25"/>
                    <a:pt x="19" y="24"/>
                    <a:pt x="15" y="16"/>
                  </a:cubicBezTo>
                  <a:cubicBezTo>
                    <a:pt x="12" y="12"/>
                    <a:pt x="9" y="8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27" y="7"/>
                    <a:pt x="27" y="19"/>
                  </a:cubicBezTo>
                  <a:cubicBezTo>
                    <a:pt x="27" y="22"/>
                    <a:pt x="25" y="25"/>
                    <a:pt x="22" y="2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70"/>
            <p:cNvSpPr>
              <a:spLocks noEditPoints="1"/>
            </p:cNvSpPr>
            <p:nvPr userDrawn="1"/>
          </p:nvSpPr>
          <p:spPr bwMode="gray">
            <a:xfrm>
              <a:off x="2570163" y="4568825"/>
              <a:ext cx="76200" cy="63500"/>
            </a:xfrm>
            <a:custGeom>
              <a:avLst/>
              <a:gdLst>
                <a:gd name="T0" fmla="*/ 13 w 86"/>
                <a:gd name="T1" fmla="*/ 13 h 72"/>
                <a:gd name="T2" fmla="*/ 11 w 86"/>
                <a:gd name="T3" fmla="*/ 18 h 72"/>
                <a:gd name="T4" fmla="*/ 8 w 86"/>
                <a:gd name="T5" fmla="*/ 35 h 72"/>
                <a:gd name="T6" fmla="*/ 19 w 86"/>
                <a:gd name="T7" fmla="*/ 57 h 72"/>
                <a:gd name="T8" fmla="*/ 25 w 86"/>
                <a:gd name="T9" fmla="*/ 50 h 72"/>
                <a:gd name="T10" fmla="*/ 29 w 86"/>
                <a:gd name="T11" fmla="*/ 46 h 72"/>
                <a:gd name="T12" fmla="*/ 30 w 86"/>
                <a:gd name="T13" fmla="*/ 47 h 72"/>
                <a:gd name="T14" fmla="*/ 29 w 86"/>
                <a:gd name="T15" fmla="*/ 49 h 72"/>
                <a:gd name="T16" fmla="*/ 28 w 86"/>
                <a:gd name="T17" fmla="*/ 59 h 72"/>
                <a:gd name="T18" fmla="*/ 28 w 86"/>
                <a:gd name="T19" fmla="*/ 64 h 72"/>
                <a:gd name="T20" fmla="*/ 29 w 86"/>
                <a:gd name="T21" fmla="*/ 68 h 72"/>
                <a:gd name="T22" fmla="*/ 25 w 86"/>
                <a:gd name="T23" fmla="*/ 72 h 72"/>
                <a:gd name="T24" fmla="*/ 0 w 86"/>
                <a:gd name="T25" fmla="*/ 34 h 72"/>
                <a:gd name="T26" fmla="*/ 2 w 86"/>
                <a:gd name="T27" fmla="*/ 12 h 72"/>
                <a:gd name="T28" fmla="*/ 1 w 86"/>
                <a:gd name="T29" fmla="*/ 4 h 72"/>
                <a:gd name="T30" fmla="*/ 0 w 86"/>
                <a:gd name="T31" fmla="*/ 0 h 72"/>
                <a:gd name="T32" fmla="*/ 1 w 86"/>
                <a:gd name="T33" fmla="*/ 0 h 72"/>
                <a:gd name="T34" fmla="*/ 13 w 86"/>
                <a:gd name="T35" fmla="*/ 13 h 72"/>
                <a:gd name="T36" fmla="*/ 75 w 86"/>
                <a:gd name="T37" fmla="*/ 16 h 72"/>
                <a:gd name="T38" fmla="*/ 86 w 86"/>
                <a:gd name="T39" fmla="*/ 41 h 72"/>
                <a:gd name="T40" fmla="*/ 80 w 86"/>
                <a:gd name="T41" fmla="*/ 49 h 72"/>
                <a:gd name="T42" fmla="*/ 74 w 86"/>
                <a:gd name="T43" fmla="*/ 41 h 72"/>
                <a:gd name="T44" fmla="*/ 67 w 86"/>
                <a:gd name="T45" fmla="*/ 18 h 72"/>
                <a:gd name="T46" fmla="*/ 61 w 86"/>
                <a:gd name="T47" fmla="*/ 12 h 72"/>
                <a:gd name="T48" fmla="*/ 62 w 86"/>
                <a:gd name="T49" fmla="*/ 11 h 72"/>
                <a:gd name="T50" fmla="*/ 75 w 86"/>
                <a:gd name="T5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2">
                  <a:moveTo>
                    <a:pt x="13" y="13"/>
                  </a:moveTo>
                  <a:cubicBezTo>
                    <a:pt x="13" y="14"/>
                    <a:pt x="12" y="15"/>
                    <a:pt x="11" y="18"/>
                  </a:cubicBezTo>
                  <a:cubicBezTo>
                    <a:pt x="9" y="23"/>
                    <a:pt x="8" y="28"/>
                    <a:pt x="8" y="35"/>
                  </a:cubicBezTo>
                  <a:cubicBezTo>
                    <a:pt x="8" y="48"/>
                    <a:pt x="15" y="57"/>
                    <a:pt x="19" y="57"/>
                  </a:cubicBezTo>
                  <a:cubicBezTo>
                    <a:pt x="21" y="57"/>
                    <a:pt x="21" y="57"/>
                    <a:pt x="25" y="50"/>
                  </a:cubicBezTo>
                  <a:cubicBezTo>
                    <a:pt x="26" y="49"/>
                    <a:pt x="28" y="46"/>
                    <a:pt x="29" y="46"/>
                  </a:cubicBezTo>
                  <a:cubicBezTo>
                    <a:pt x="29" y="46"/>
                    <a:pt x="30" y="46"/>
                    <a:pt x="30" y="47"/>
                  </a:cubicBezTo>
                  <a:cubicBezTo>
                    <a:pt x="30" y="47"/>
                    <a:pt x="29" y="49"/>
                    <a:pt x="29" y="49"/>
                  </a:cubicBezTo>
                  <a:cubicBezTo>
                    <a:pt x="28" y="55"/>
                    <a:pt x="28" y="56"/>
                    <a:pt x="28" y="59"/>
                  </a:cubicBezTo>
                  <a:cubicBezTo>
                    <a:pt x="28" y="61"/>
                    <a:pt x="28" y="63"/>
                    <a:pt x="28" y="64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71"/>
                    <a:pt x="27" y="72"/>
                    <a:pt x="25" y="72"/>
                  </a:cubicBezTo>
                  <a:cubicBezTo>
                    <a:pt x="16" y="72"/>
                    <a:pt x="0" y="59"/>
                    <a:pt x="0" y="34"/>
                  </a:cubicBezTo>
                  <a:cubicBezTo>
                    <a:pt x="0" y="31"/>
                    <a:pt x="2" y="15"/>
                    <a:pt x="2" y="12"/>
                  </a:cubicBezTo>
                  <a:cubicBezTo>
                    <a:pt x="2" y="9"/>
                    <a:pt x="2" y="6"/>
                    <a:pt x="1" y="4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0"/>
                    <a:pt x="13" y="10"/>
                    <a:pt x="13" y="13"/>
                  </a:cubicBezTo>
                  <a:close/>
                  <a:moveTo>
                    <a:pt x="75" y="16"/>
                  </a:moveTo>
                  <a:cubicBezTo>
                    <a:pt x="82" y="21"/>
                    <a:pt x="86" y="31"/>
                    <a:pt x="86" y="41"/>
                  </a:cubicBezTo>
                  <a:cubicBezTo>
                    <a:pt x="86" y="43"/>
                    <a:pt x="86" y="49"/>
                    <a:pt x="80" y="49"/>
                  </a:cubicBezTo>
                  <a:cubicBezTo>
                    <a:pt x="74" y="49"/>
                    <a:pt x="74" y="42"/>
                    <a:pt x="74" y="41"/>
                  </a:cubicBezTo>
                  <a:cubicBezTo>
                    <a:pt x="74" y="30"/>
                    <a:pt x="74" y="25"/>
                    <a:pt x="67" y="18"/>
                  </a:cubicBezTo>
                  <a:cubicBezTo>
                    <a:pt x="66" y="17"/>
                    <a:pt x="61" y="13"/>
                    <a:pt x="61" y="12"/>
                  </a:cubicBezTo>
                  <a:cubicBezTo>
                    <a:pt x="61" y="12"/>
                    <a:pt x="61" y="11"/>
                    <a:pt x="62" y="11"/>
                  </a:cubicBezTo>
                  <a:cubicBezTo>
                    <a:pt x="62" y="11"/>
                    <a:pt x="70" y="12"/>
                    <a:pt x="75" y="16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71"/>
            <p:cNvSpPr>
              <a:spLocks noEditPoints="1"/>
            </p:cNvSpPr>
            <p:nvPr userDrawn="1"/>
          </p:nvSpPr>
          <p:spPr bwMode="gray">
            <a:xfrm>
              <a:off x="2678113" y="4556125"/>
              <a:ext cx="87313" cy="82550"/>
            </a:xfrm>
            <a:custGeom>
              <a:avLst/>
              <a:gdLst>
                <a:gd name="T0" fmla="*/ 0 w 97"/>
                <a:gd name="T1" fmla="*/ 33 h 93"/>
                <a:gd name="T2" fmla="*/ 2 w 97"/>
                <a:gd name="T3" fmla="*/ 32 h 93"/>
                <a:gd name="T4" fmla="*/ 10 w 97"/>
                <a:gd name="T5" fmla="*/ 34 h 93"/>
                <a:gd name="T6" fmla="*/ 32 w 97"/>
                <a:gd name="T7" fmla="*/ 30 h 93"/>
                <a:gd name="T8" fmla="*/ 34 w 97"/>
                <a:gd name="T9" fmla="*/ 15 h 93"/>
                <a:gd name="T10" fmla="*/ 31 w 97"/>
                <a:gd name="T11" fmla="*/ 4 h 93"/>
                <a:gd name="T12" fmla="*/ 28 w 97"/>
                <a:gd name="T13" fmla="*/ 1 h 93"/>
                <a:gd name="T14" fmla="*/ 30 w 97"/>
                <a:gd name="T15" fmla="*/ 0 h 93"/>
                <a:gd name="T16" fmla="*/ 44 w 97"/>
                <a:gd name="T17" fmla="*/ 8 h 93"/>
                <a:gd name="T18" fmla="*/ 39 w 97"/>
                <a:gd name="T19" fmla="*/ 27 h 93"/>
                <a:gd name="T20" fmla="*/ 41 w 97"/>
                <a:gd name="T21" fmla="*/ 29 h 93"/>
                <a:gd name="T22" fmla="*/ 48 w 97"/>
                <a:gd name="T23" fmla="*/ 28 h 93"/>
                <a:gd name="T24" fmla="*/ 65 w 97"/>
                <a:gd name="T25" fmla="*/ 44 h 93"/>
                <a:gd name="T26" fmla="*/ 54 w 97"/>
                <a:gd name="T27" fmla="*/ 85 h 93"/>
                <a:gd name="T28" fmla="*/ 41 w 97"/>
                <a:gd name="T29" fmla="*/ 93 h 93"/>
                <a:gd name="T30" fmla="*/ 34 w 97"/>
                <a:gd name="T31" fmla="*/ 84 h 93"/>
                <a:gd name="T32" fmla="*/ 32 w 97"/>
                <a:gd name="T33" fmla="*/ 80 h 93"/>
                <a:gd name="T34" fmla="*/ 33 w 97"/>
                <a:gd name="T35" fmla="*/ 79 h 93"/>
                <a:gd name="T36" fmla="*/ 36 w 97"/>
                <a:gd name="T37" fmla="*/ 80 h 93"/>
                <a:gd name="T38" fmla="*/ 42 w 97"/>
                <a:gd name="T39" fmla="*/ 81 h 93"/>
                <a:gd name="T40" fmla="*/ 54 w 97"/>
                <a:gd name="T41" fmla="*/ 66 h 93"/>
                <a:gd name="T42" fmla="*/ 58 w 97"/>
                <a:gd name="T43" fmla="*/ 43 h 93"/>
                <a:gd name="T44" fmla="*/ 50 w 97"/>
                <a:gd name="T45" fmla="*/ 34 h 93"/>
                <a:gd name="T46" fmla="*/ 37 w 97"/>
                <a:gd name="T47" fmla="*/ 37 h 93"/>
                <a:gd name="T48" fmla="*/ 35 w 97"/>
                <a:gd name="T49" fmla="*/ 42 h 93"/>
                <a:gd name="T50" fmla="*/ 7 w 97"/>
                <a:gd name="T51" fmla="*/ 91 h 93"/>
                <a:gd name="T52" fmla="*/ 3 w 97"/>
                <a:gd name="T53" fmla="*/ 87 h 93"/>
                <a:gd name="T54" fmla="*/ 12 w 97"/>
                <a:gd name="T55" fmla="*/ 75 h 93"/>
                <a:gd name="T56" fmla="*/ 28 w 97"/>
                <a:gd name="T57" fmla="*/ 46 h 93"/>
                <a:gd name="T58" fmla="*/ 29 w 97"/>
                <a:gd name="T59" fmla="*/ 40 h 93"/>
                <a:gd name="T60" fmla="*/ 29 w 97"/>
                <a:gd name="T61" fmla="*/ 39 h 93"/>
                <a:gd name="T62" fmla="*/ 11 w 97"/>
                <a:gd name="T63" fmla="*/ 44 h 93"/>
                <a:gd name="T64" fmla="*/ 0 w 97"/>
                <a:gd name="T65" fmla="*/ 33 h 93"/>
                <a:gd name="T66" fmla="*/ 90 w 97"/>
                <a:gd name="T67" fmla="*/ 60 h 93"/>
                <a:gd name="T68" fmla="*/ 81 w 97"/>
                <a:gd name="T69" fmla="*/ 56 h 93"/>
                <a:gd name="T70" fmla="*/ 77 w 97"/>
                <a:gd name="T71" fmla="*/ 55 h 93"/>
                <a:gd name="T72" fmla="*/ 82 w 97"/>
                <a:gd name="T73" fmla="*/ 52 h 93"/>
                <a:gd name="T74" fmla="*/ 87 w 97"/>
                <a:gd name="T75" fmla="*/ 44 h 93"/>
                <a:gd name="T76" fmla="*/ 77 w 97"/>
                <a:gd name="T77" fmla="*/ 29 h 93"/>
                <a:gd name="T78" fmla="*/ 74 w 97"/>
                <a:gd name="T79" fmla="*/ 28 h 93"/>
                <a:gd name="T80" fmla="*/ 75 w 97"/>
                <a:gd name="T81" fmla="*/ 27 h 93"/>
                <a:gd name="T82" fmla="*/ 97 w 97"/>
                <a:gd name="T83" fmla="*/ 49 h 93"/>
                <a:gd name="T84" fmla="*/ 90 w 97"/>
                <a:gd name="T85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3">
                  <a:moveTo>
                    <a:pt x="0" y="33"/>
                  </a:moveTo>
                  <a:cubicBezTo>
                    <a:pt x="0" y="33"/>
                    <a:pt x="1" y="32"/>
                    <a:pt x="2" y="32"/>
                  </a:cubicBezTo>
                  <a:cubicBezTo>
                    <a:pt x="2" y="32"/>
                    <a:pt x="9" y="34"/>
                    <a:pt x="10" y="34"/>
                  </a:cubicBezTo>
                  <a:cubicBezTo>
                    <a:pt x="14" y="34"/>
                    <a:pt x="31" y="30"/>
                    <a:pt x="32" y="30"/>
                  </a:cubicBezTo>
                  <a:cubicBezTo>
                    <a:pt x="34" y="29"/>
                    <a:pt x="34" y="16"/>
                    <a:pt x="34" y="15"/>
                  </a:cubicBezTo>
                  <a:cubicBezTo>
                    <a:pt x="34" y="12"/>
                    <a:pt x="34" y="8"/>
                    <a:pt x="31" y="4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8" y="0"/>
                    <a:pt x="30" y="0"/>
                    <a:pt x="30" y="0"/>
                  </a:cubicBezTo>
                  <a:cubicBezTo>
                    <a:pt x="39" y="0"/>
                    <a:pt x="44" y="5"/>
                    <a:pt x="44" y="8"/>
                  </a:cubicBezTo>
                  <a:cubicBezTo>
                    <a:pt x="44" y="9"/>
                    <a:pt x="39" y="25"/>
                    <a:pt x="39" y="27"/>
                  </a:cubicBezTo>
                  <a:cubicBezTo>
                    <a:pt x="39" y="28"/>
                    <a:pt x="40" y="29"/>
                    <a:pt x="41" y="29"/>
                  </a:cubicBezTo>
                  <a:cubicBezTo>
                    <a:pt x="41" y="29"/>
                    <a:pt x="47" y="28"/>
                    <a:pt x="48" y="28"/>
                  </a:cubicBezTo>
                  <a:cubicBezTo>
                    <a:pt x="58" y="28"/>
                    <a:pt x="65" y="32"/>
                    <a:pt x="65" y="44"/>
                  </a:cubicBezTo>
                  <a:cubicBezTo>
                    <a:pt x="65" y="54"/>
                    <a:pt x="62" y="76"/>
                    <a:pt x="54" y="85"/>
                  </a:cubicBezTo>
                  <a:cubicBezTo>
                    <a:pt x="51" y="90"/>
                    <a:pt x="45" y="93"/>
                    <a:pt x="41" y="93"/>
                  </a:cubicBezTo>
                  <a:cubicBezTo>
                    <a:pt x="36" y="93"/>
                    <a:pt x="35" y="88"/>
                    <a:pt x="34" y="84"/>
                  </a:cubicBezTo>
                  <a:cubicBezTo>
                    <a:pt x="33" y="84"/>
                    <a:pt x="32" y="80"/>
                    <a:pt x="32" y="80"/>
                  </a:cubicBezTo>
                  <a:cubicBezTo>
                    <a:pt x="32" y="80"/>
                    <a:pt x="32" y="79"/>
                    <a:pt x="33" y="79"/>
                  </a:cubicBezTo>
                  <a:cubicBezTo>
                    <a:pt x="33" y="79"/>
                    <a:pt x="35" y="80"/>
                    <a:pt x="36" y="80"/>
                  </a:cubicBezTo>
                  <a:cubicBezTo>
                    <a:pt x="38" y="81"/>
                    <a:pt x="41" y="81"/>
                    <a:pt x="42" y="81"/>
                  </a:cubicBezTo>
                  <a:cubicBezTo>
                    <a:pt x="46" y="81"/>
                    <a:pt x="51" y="79"/>
                    <a:pt x="54" y="66"/>
                  </a:cubicBezTo>
                  <a:cubicBezTo>
                    <a:pt x="56" y="61"/>
                    <a:pt x="58" y="50"/>
                    <a:pt x="58" y="43"/>
                  </a:cubicBezTo>
                  <a:cubicBezTo>
                    <a:pt x="58" y="34"/>
                    <a:pt x="53" y="34"/>
                    <a:pt x="50" y="34"/>
                  </a:cubicBezTo>
                  <a:cubicBezTo>
                    <a:pt x="45" y="34"/>
                    <a:pt x="38" y="36"/>
                    <a:pt x="37" y="37"/>
                  </a:cubicBezTo>
                  <a:cubicBezTo>
                    <a:pt x="37" y="37"/>
                    <a:pt x="37" y="38"/>
                    <a:pt x="35" y="42"/>
                  </a:cubicBezTo>
                  <a:cubicBezTo>
                    <a:pt x="30" y="60"/>
                    <a:pt x="18" y="91"/>
                    <a:pt x="7" y="91"/>
                  </a:cubicBezTo>
                  <a:cubicBezTo>
                    <a:pt x="5" y="91"/>
                    <a:pt x="3" y="89"/>
                    <a:pt x="3" y="87"/>
                  </a:cubicBezTo>
                  <a:cubicBezTo>
                    <a:pt x="3" y="84"/>
                    <a:pt x="4" y="83"/>
                    <a:pt x="12" y="75"/>
                  </a:cubicBezTo>
                  <a:cubicBezTo>
                    <a:pt x="15" y="71"/>
                    <a:pt x="21" y="65"/>
                    <a:pt x="28" y="46"/>
                  </a:cubicBezTo>
                  <a:cubicBezTo>
                    <a:pt x="28" y="45"/>
                    <a:pt x="29" y="41"/>
                    <a:pt x="29" y="40"/>
                  </a:cubicBezTo>
                  <a:cubicBezTo>
                    <a:pt x="29" y="40"/>
                    <a:pt x="29" y="39"/>
                    <a:pt x="29" y="39"/>
                  </a:cubicBezTo>
                  <a:cubicBezTo>
                    <a:pt x="26" y="39"/>
                    <a:pt x="14" y="44"/>
                    <a:pt x="11" y="44"/>
                  </a:cubicBezTo>
                  <a:cubicBezTo>
                    <a:pt x="6" y="44"/>
                    <a:pt x="0" y="36"/>
                    <a:pt x="0" y="33"/>
                  </a:cubicBezTo>
                  <a:close/>
                  <a:moveTo>
                    <a:pt x="90" y="60"/>
                  </a:moveTo>
                  <a:cubicBezTo>
                    <a:pt x="88" y="60"/>
                    <a:pt x="83" y="56"/>
                    <a:pt x="81" y="56"/>
                  </a:cubicBezTo>
                  <a:cubicBezTo>
                    <a:pt x="80" y="56"/>
                    <a:pt x="77" y="56"/>
                    <a:pt x="77" y="55"/>
                  </a:cubicBezTo>
                  <a:cubicBezTo>
                    <a:pt x="77" y="54"/>
                    <a:pt x="81" y="52"/>
                    <a:pt x="82" y="52"/>
                  </a:cubicBezTo>
                  <a:cubicBezTo>
                    <a:pt x="87" y="48"/>
                    <a:pt x="87" y="48"/>
                    <a:pt x="87" y="44"/>
                  </a:cubicBezTo>
                  <a:cubicBezTo>
                    <a:pt x="87" y="42"/>
                    <a:pt x="86" y="34"/>
                    <a:pt x="77" y="29"/>
                  </a:cubicBezTo>
                  <a:cubicBezTo>
                    <a:pt x="76" y="29"/>
                    <a:pt x="74" y="28"/>
                    <a:pt x="74" y="28"/>
                  </a:cubicBezTo>
                  <a:cubicBezTo>
                    <a:pt x="74" y="27"/>
                    <a:pt x="74" y="27"/>
                    <a:pt x="75" y="27"/>
                  </a:cubicBezTo>
                  <a:cubicBezTo>
                    <a:pt x="91" y="27"/>
                    <a:pt x="97" y="43"/>
                    <a:pt x="97" y="49"/>
                  </a:cubicBezTo>
                  <a:cubicBezTo>
                    <a:pt x="97" y="51"/>
                    <a:pt x="95" y="60"/>
                    <a:pt x="90" y="6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72"/>
            <p:cNvSpPr>
              <a:spLocks noEditPoints="1"/>
            </p:cNvSpPr>
            <p:nvPr userDrawn="1"/>
          </p:nvSpPr>
          <p:spPr bwMode="gray">
            <a:xfrm>
              <a:off x="2795588" y="4552950"/>
              <a:ext cx="76200" cy="93662"/>
            </a:xfrm>
            <a:custGeom>
              <a:avLst/>
              <a:gdLst>
                <a:gd name="T0" fmla="*/ 25 w 86"/>
                <a:gd name="T1" fmla="*/ 12 h 106"/>
                <a:gd name="T2" fmla="*/ 23 w 86"/>
                <a:gd name="T3" fmla="*/ 6 h 106"/>
                <a:gd name="T4" fmla="*/ 21 w 86"/>
                <a:gd name="T5" fmla="*/ 2 h 106"/>
                <a:gd name="T6" fmla="*/ 26 w 86"/>
                <a:gd name="T7" fmla="*/ 0 h 106"/>
                <a:gd name="T8" fmla="*/ 35 w 86"/>
                <a:gd name="T9" fmla="*/ 5 h 106"/>
                <a:gd name="T10" fmla="*/ 41 w 86"/>
                <a:gd name="T11" fmla="*/ 8 h 106"/>
                <a:gd name="T12" fmla="*/ 48 w 86"/>
                <a:gd name="T13" fmla="*/ 13 h 106"/>
                <a:gd name="T14" fmla="*/ 31 w 86"/>
                <a:gd name="T15" fmla="*/ 24 h 106"/>
                <a:gd name="T16" fmla="*/ 29 w 86"/>
                <a:gd name="T17" fmla="*/ 29 h 106"/>
                <a:gd name="T18" fmla="*/ 4 w 86"/>
                <a:gd name="T19" fmla="*/ 78 h 106"/>
                <a:gd name="T20" fmla="*/ 0 w 86"/>
                <a:gd name="T21" fmla="*/ 75 h 106"/>
                <a:gd name="T22" fmla="*/ 4 w 86"/>
                <a:gd name="T23" fmla="*/ 67 h 106"/>
                <a:gd name="T24" fmla="*/ 22 w 86"/>
                <a:gd name="T25" fmla="*/ 25 h 106"/>
                <a:gd name="T26" fmla="*/ 19 w 86"/>
                <a:gd name="T27" fmla="*/ 24 h 106"/>
                <a:gd name="T28" fmla="*/ 4 w 86"/>
                <a:gd name="T29" fmla="*/ 13 h 106"/>
                <a:gd name="T30" fmla="*/ 5 w 86"/>
                <a:gd name="T31" fmla="*/ 12 h 106"/>
                <a:gd name="T32" fmla="*/ 9 w 86"/>
                <a:gd name="T33" fmla="*/ 14 h 106"/>
                <a:gd name="T34" fmla="*/ 18 w 86"/>
                <a:gd name="T35" fmla="*/ 16 h 106"/>
                <a:gd name="T36" fmla="*/ 24 w 86"/>
                <a:gd name="T37" fmla="*/ 16 h 106"/>
                <a:gd name="T38" fmla="*/ 25 w 86"/>
                <a:gd name="T39" fmla="*/ 12 h 106"/>
                <a:gd name="T40" fmla="*/ 62 w 86"/>
                <a:gd name="T41" fmla="*/ 92 h 106"/>
                <a:gd name="T42" fmla="*/ 44 w 86"/>
                <a:gd name="T43" fmla="*/ 106 h 106"/>
                <a:gd name="T44" fmla="*/ 25 w 86"/>
                <a:gd name="T45" fmla="*/ 91 h 106"/>
                <a:gd name="T46" fmla="*/ 45 w 86"/>
                <a:gd name="T47" fmla="*/ 78 h 106"/>
                <a:gd name="T48" fmla="*/ 52 w 86"/>
                <a:gd name="T49" fmla="*/ 78 h 106"/>
                <a:gd name="T50" fmla="*/ 54 w 86"/>
                <a:gd name="T51" fmla="*/ 77 h 106"/>
                <a:gd name="T52" fmla="*/ 53 w 86"/>
                <a:gd name="T53" fmla="*/ 65 h 106"/>
                <a:gd name="T54" fmla="*/ 65 w 86"/>
                <a:gd name="T55" fmla="*/ 38 h 106"/>
                <a:gd name="T56" fmla="*/ 74 w 86"/>
                <a:gd name="T57" fmla="*/ 29 h 106"/>
                <a:gd name="T58" fmla="*/ 70 w 86"/>
                <a:gd name="T59" fmla="*/ 23 h 106"/>
                <a:gd name="T60" fmla="*/ 68 w 86"/>
                <a:gd name="T61" fmla="*/ 21 h 106"/>
                <a:gd name="T62" fmla="*/ 69 w 86"/>
                <a:gd name="T63" fmla="*/ 20 h 106"/>
                <a:gd name="T64" fmla="*/ 77 w 86"/>
                <a:gd name="T65" fmla="*/ 22 h 106"/>
                <a:gd name="T66" fmla="*/ 86 w 86"/>
                <a:gd name="T67" fmla="*/ 35 h 106"/>
                <a:gd name="T68" fmla="*/ 80 w 86"/>
                <a:gd name="T69" fmla="*/ 42 h 106"/>
                <a:gd name="T70" fmla="*/ 77 w 86"/>
                <a:gd name="T71" fmla="*/ 41 h 106"/>
                <a:gd name="T72" fmla="*/ 70 w 86"/>
                <a:gd name="T73" fmla="*/ 39 h 106"/>
                <a:gd name="T74" fmla="*/ 61 w 86"/>
                <a:gd name="T75" fmla="*/ 43 h 106"/>
                <a:gd name="T76" fmla="*/ 58 w 86"/>
                <a:gd name="T77" fmla="*/ 54 h 106"/>
                <a:gd name="T78" fmla="*/ 63 w 86"/>
                <a:gd name="T79" fmla="*/ 80 h 106"/>
                <a:gd name="T80" fmla="*/ 71 w 86"/>
                <a:gd name="T81" fmla="*/ 83 h 106"/>
                <a:gd name="T82" fmla="*/ 81 w 86"/>
                <a:gd name="T83" fmla="*/ 93 h 106"/>
                <a:gd name="T84" fmla="*/ 78 w 86"/>
                <a:gd name="T85" fmla="*/ 98 h 106"/>
                <a:gd name="T86" fmla="*/ 74 w 86"/>
                <a:gd name="T87" fmla="*/ 96 h 106"/>
                <a:gd name="T88" fmla="*/ 63 w 86"/>
                <a:gd name="T89" fmla="*/ 90 h 106"/>
                <a:gd name="T90" fmla="*/ 62 w 86"/>
                <a:gd name="T91" fmla="*/ 92 h 106"/>
                <a:gd name="T92" fmla="*/ 44 w 86"/>
                <a:gd name="T93" fmla="*/ 84 h 106"/>
                <a:gd name="T94" fmla="*/ 29 w 86"/>
                <a:gd name="T95" fmla="*/ 91 h 106"/>
                <a:gd name="T96" fmla="*/ 41 w 86"/>
                <a:gd name="T97" fmla="*/ 98 h 106"/>
                <a:gd name="T98" fmla="*/ 54 w 86"/>
                <a:gd name="T99" fmla="*/ 86 h 106"/>
                <a:gd name="T100" fmla="*/ 44 w 86"/>
                <a:gd name="T101" fmla="*/ 84 h 106"/>
                <a:gd name="T102" fmla="*/ 40 w 86"/>
                <a:gd name="T103" fmla="*/ 11 h 106"/>
                <a:gd name="T104" fmla="*/ 35 w 86"/>
                <a:gd name="T105" fmla="*/ 8 h 106"/>
                <a:gd name="T106" fmla="*/ 32 w 86"/>
                <a:gd name="T107" fmla="*/ 14 h 106"/>
                <a:gd name="T108" fmla="*/ 32 w 86"/>
                <a:gd name="T109" fmla="*/ 14 h 106"/>
                <a:gd name="T110" fmla="*/ 40 w 86"/>
                <a:gd name="T111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106">
                  <a:moveTo>
                    <a:pt x="25" y="12"/>
                  </a:moveTo>
                  <a:cubicBezTo>
                    <a:pt x="25" y="10"/>
                    <a:pt x="25" y="8"/>
                    <a:pt x="23" y="6"/>
                  </a:cubicBezTo>
                  <a:cubicBezTo>
                    <a:pt x="23" y="5"/>
                    <a:pt x="21" y="3"/>
                    <a:pt x="21" y="2"/>
                  </a:cubicBezTo>
                  <a:cubicBezTo>
                    <a:pt x="21" y="1"/>
                    <a:pt x="24" y="0"/>
                    <a:pt x="26" y="0"/>
                  </a:cubicBezTo>
                  <a:cubicBezTo>
                    <a:pt x="31" y="0"/>
                    <a:pt x="33" y="2"/>
                    <a:pt x="35" y="5"/>
                  </a:cubicBezTo>
                  <a:cubicBezTo>
                    <a:pt x="36" y="6"/>
                    <a:pt x="37" y="7"/>
                    <a:pt x="41" y="8"/>
                  </a:cubicBezTo>
                  <a:cubicBezTo>
                    <a:pt x="44" y="8"/>
                    <a:pt x="48" y="10"/>
                    <a:pt x="48" y="13"/>
                  </a:cubicBezTo>
                  <a:cubicBezTo>
                    <a:pt x="48" y="18"/>
                    <a:pt x="41" y="20"/>
                    <a:pt x="31" y="24"/>
                  </a:cubicBezTo>
                  <a:cubicBezTo>
                    <a:pt x="30" y="24"/>
                    <a:pt x="30" y="24"/>
                    <a:pt x="29" y="29"/>
                  </a:cubicBezTo>
                  <a:cubicBezTo>
                    <a:pt x="27" y="35"/>
                    <a:pt x="16" y="78"/>
                    <a:pt x="4" y="78"/>
                  </a:cubicBezTo>
                  <a:cubicBezTo>
                    <a:pt x="1" y="78"/>
                    <a:pt x="0" y="76"/>
                    <a:pt x="0" y="75"/>
                  </a:cubicBezTo>
                  <a:cubicBezTo>
                    <a:pt x="0" y="73"/>
                    <a:pt x="1" y="72"/>
                    <a:pt x="4" y="67"/>
                  </a:cubicBezTo>
                  <a:cubicBezTo>
                    <a:pt x="18" y="46"/>
                    <a:pt x="22" y="26"/>
                    <a:pt x="22" y="25"/>
                  </a:cubicBezTo>
                  <a:cubicBezTo>
                    <a:pt x="22" y="24"/>
                    <a:pt x="21" y="24"/>
                    <a:pt x="19" y="24"/>
                  </a:cubicBezTo>
                  <a:cubicBezTo>
                    <a:pt x="4" y="23"/>
                    <a:pt x="4" y="14"/>
                    <a:pt x="4" y="13"/>
                  </a:cubicBezTo>
                  <a:cubicBezTo>
                    <a:pt x="4" y="13"/>
                    <a:pt x="4" y="12"/>
                    <a:pt x="5" y="12"/>
                  </a:cubicBezTo>
                  <a:cubicBezTo>
                    <a:pt x="6" y="12"/>
                    <a:pt x="6" y="12"/>
                    <a:pt x="9" y="14"/>
                  </a:cubicBezTo>
                  <a:cubicBezTo>
                    <a:pt x="10" y="14"/>
                    <a:pt x="14" y="16"/>
                    <a:pt x="18" y="16"/>
                  </a:cubicBezTo>
                  <a:cubicBezTo>
                    <a:pt x="19" y="16"/>
                    <a:pt x="23" y="16"/>
                    <a:pt x="24" y="16"/>
                  </a:cubicBezTo>
                  <a:cubicBezTo>
                    <a:pt x="25" y="15"/>
                    <a:pt x="25" y="13"/>
                    <a:pt x="25" y="12"/>
                  </a:cubicBezTo>
                  <a:close/>
                  <a:moveTo>
                    <a:pt x="62" y="92"/>
                  </a:moveTo>
                  <a:cubicBezTo>
                    <a:pt x="60" y="103"/>
                    <a:pt x="51" y="106"/>
                    <a:pt x="44" y="106"/>
                  </a:cubicBezTo>
                  <a:cubicBezTo>
                    <a:pt x="32" y="106"/>
                    <a:pt x="25" y="97"/>
                    <a:pt x="25" y="91"/>
                  </a:cubicBezTo>
                  <a:cubicBezTo>
                    <a:pt x="25" y="82"/>
                    <a:pt x="34" y="78"/>
                    <a:pt x="45" y="78"/>
                  </a:cubicBezTo>
                  <a:cubicBezTo>
                    <a:pt x="46" y="78"/>
                    <a:pt x="51" y="78"/>
                    <a:pt x="52" y="78"/>
                  </a:cubicBezTo>
                  <a:cubicBezTo>
                    <a:pt x="53" y="78"/>
                    <a:pt x="54" y="78"/>
                    <a:pt x="54" y="77"/>
                  </a:cubicBezTo>
                  <a:cubicBezTo>
                    <a:pt x="54" y="75"/>
                    <a:pt x="53" y="66"/>
                    <a:pt x="53" y="65"/>
                  </a:cubicBezTo>
                  <a:cubicBezTo>
                    <a:pt x="53" y="51"/>
                    <a:pt x="54" y="44"/>
                    <a:pt x="65" y="38"/>
                  </a:cubicBezTo>
                  <a:cubicBezTo>
                    <a:pt x="73" y="33"/>
                    <a:pt x="74" y="33"/>
                    <a:pt x="74" y="29"/>
                  </a:cubicBezTo>
                  <a:cubicBezTo>
                    <a:pt x="74" y="27"/>
                    <a:pt x="71" y="24"/>
                    <a:pt x="70" y="23"/>
                  </a:cubicBezTo>
                  <a:cubicBezTo>
                    <a:pt x="69" y="22"/>
                    <a:pt x="68" y="21"/>
                    <a:pt x="68" y="21"/>
                  </a:cubicBezTo>
                  <a:cubicBezTo>
                    <a:pt x="68" y="20"/>
                    <a:pt x="69" y="20"/>
                    <a:pt x="69" y="20"/>
                  </a:cubicBezTo>
                  <a:cubicBezTo>
                    <a:pt x="70" y="20"/>
                    <a:pt x="74" y="21"/>
                    <a:pt x="77" y="22"/>
                  </a:cubicBezTo>
                  <a:cubicBezTo>
                    <a:pt x="86" y="26"/>
                    <a:pt x="86" y="33"/>
                    <a:pt x="86" y="35"/>
                  </a:cubicBezTo>
                  <a:cubicBezTo>
                    <a:pt x="86" y="40"/>
                    <a:pt x="83" y="42"/>
                    <a:pt x="80" y="42"/>
                  </a:cubicBezTo>
                  <a:cubicBezTo>
                    <a:pt x="80" y="42"/>
                    <a:pt x="78" y="42"/>
                    <a:pt x="77" y="41"/>
                  </a:cubicBezTo>
                  <a:cubicBezTo>
                    <a:pt x="72" y="40"/>
                    <a:pt x="72" y="39"/>
                    <a:pt x="70" y="39"/>
                  </a:cubicBezTo>
                  <a:cubicBezTo>
                    <a:pt x="67" y="39"/>
                    <a:pt x="63" y="41"/>
                    <a:pt x="61" y="43"/>
                  </a:cubicBezTo>
                  <a:cubicBezTo>
                    <a:pt x="58" y="46"/>
                    <a:pt x="58" y="51"/>
                    <a:pt x="58" y="54"/>
                  </a:cubicBezTo>
                  <a:cubicBezTo>
                    <a:pt x="58" y="57"/>
                    <a:pt x="59" y="77"/>
                    <a:pt x="63" y="80"/>
                  </a:cubicBezTo>
                  <a:cubicBezTo>
                    <a:pt x="64" y="81"/>
                    <a:pt x="70" y="83"/>
                    <a:pt x="71" y="83"/>
                  </a:cubicBezTo>
                  <a:cubicBezTo>
                    <a:pt x="74" y="85"/>
                    <a:pt x="81" y="89"/>
                    <a:pt x="81" y="93"/>
                  </a:cubicBezTo>
                  <a:cubicBezTo>
                    <a:pt x="81" y="96"/>
                    <a:pt x="80" y="98"/>
                    <a:pt x="78" y="98"/>
                  </a:cubicBezTo>
                  <a:cubicBezTo>
                    <a:pt x="77" y="98"/>
                    <a:pt x="76" y="98"/>
                    <a:pt x="74" y="96"/>
                  </a:cubicBezTo>
                  <a:cubicBezTo>
                    <a:pt x="71" y="93"/>
                    <a:pt x="65" y="89"/>
                    <a:pt x="63" y="90"/>
                  </a:cubicBezTo>
                  <a:cubicBezTo>
                    <a:pt x="62" y="90"/>
                    <a:pt x="62" y="90"/>
                    <a:pt x="62" y="92"/>
                  </a:cubicBezTo>
                  <a:close/>
                  <a:moveTo>
                    <a:pt x="44" y="84"/>
                  </a:moveTo>
                  <a:cubicBezTo>
                    <a:pt x="41" y="84"/>
                    <a:pt x="29" y="84"/>
                    <a:pt x="29" y="91"/>
                  </a:cubicBezTo>
                  <a:cubicBezTo>
                    <a:pt x="29" y="94"/>
                    <a:pt x="33" y="98"/>
                    <a:pt x="41" y="98"/>
                  </a:cubicBezTo>
                  <a:cubicBezTo>
                    <a:pt x="53" y="98"/>
                    <a:pt x="55" y="88"/>
                    <a:pt x="54" y="86"/>
                  </a:cubicBezTo>
                  <a:cubicBezTo>
                    <a:pt x="53" y="84"/>
                    <a:pt x="47" y="84"/>
                    <a:pt x="44" y="84"/>
                  </a:cubicBezTo>
                  <a:close/>
                  <a:moveTo>
                    <a:pt x="40" y="11"/>
                  </a:moveTo>
                  <a:cubicBezTo>
                    <a:pt x="40" y="10"/>
                    <a:pt x="36" y="8"/>
                    <a:pt x="35" y="8"/>
                  </a:cubicBezTo>
                  <a:cubicBezTo>
                    <a:pt x="33" y="8"/>
                    <a:pt x="32" y="13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40" y="13"/>
                    <a:pt x="40" y="1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73"/>
            <p:cNvSpPr>
              <a:spLocks noEditPoints="1"/>
            </p:cNvSpPr>
            <p:nvPr userDrawn="1"/>
          </p:nvSpPr>
          <p:spPr bwMode="gray">
            <a:xfrm>
              <a:off x="2914650" y="4557713"/>
              <a:ext cx="63500" cy="85725"/>
            </a:xfrm>
            <a:custGeom>
              <a:avLst/>
              <a:gdLst>
                <a:gd name="T0" fmla="*/ 62 w 71"/>
                <a:gd name="T1" fmla="*/ 67 h 97"/>
                <a:gd name="T2" fmla="*/ 41 w 71"/>
                <a:gd name="T3" fmla="*/ 48 h 97"/>
                <a:gd name="T4" fmla="*/ 11 w 71"/>
                <a:gd name="T5" fmla="*/ 69 h 97"/>
                <a:gd name="T6" fmla="*/ 3 w 71"/>
                <a:gd name="T7" fmla="*/ 76 h 97"/>
                <a:gd name="T8" fmla="*/ 0 w 71"/>
                <a:gd name="T9" fmla="*/ 72 h 97"/>
                <a:gd name="T10" fmla="*/ 10 w 71"/>
                <a:gd name="T11" fmla="*/ 56 h 97"/>
                <a:gd name="T12" fmla="*/ 39 w 71"/>
                <a:gd name="T13" fmla="*/ 17 h 97"/>
                <a:gd name="T14" fmla="*/ 45 w 71"/>
                <a:gd name="T15" fmla="*/ 7 h 97"/>
                <a:gd name="T16" fmla="*/ 42 w 71"/>
                <a:gd name="T17" fmla="*/ 5 h 97"/>
                <a:gd name="T18" fmla="*/ 28 w 71"/>
                <a:gd name="T19" fmla="*/ 13 h 97"/>
                <a:gd name="T20" fmla="*/ 19 w 71"/>
                <a:gd name="T21" fmla="*/ 18 h 97"/>
                <a:gd name="T22" fmla="*/ 9 w 71"/>
                <a:gd name="T23" fmla="*/ 9 h 97"/>
                <a:gd name="T24" fmla="*/ 12 w 71"/>
                <a:gd name="T25" fmla="*/ 9 h 97"/>
                <a:gd name="T26" fmla="*/ 32 w 71"/>
                <a:gd name="T27" fmla="*/ 4 h 97"/>
                <a:gd name="T28" fmla="*/ 43 w 71"/>
                <a:gd name="T29" fmla="*/ 0 h 97"/>
                <a:gd name="T30" fmla="*/ 57 w 71"/>
                <a:gd name="T31" fmla="*/ 9 h 97"/>
                <a:gd name="T32" fmla="*/ 48 w 71"/>
                <a:gd name="T33" fmla="*/ 19 h 97"/>
                <a:gd name="T34" fmla="*/ 27 w 71"/>
                <a:gd name="T35" fmla="*/ 45 h 97"/>
                <a:gd name="T36" fmla="*/ 28 w 71"/>
                <a:gd name="T37" fmla="*/ 46 h 97"/>
                <a:gd name="T38" fmla="*/ 31 w 71"/>
                <a:gd name="T39" fmla="*/ 45 h 97"/>
                <a:gd name="T40" fmla="*/ 42 w 71"/>
                <a:gd name="T41" fmla="*/ 43 h 97"/>
                <a:gd name="T42" fmla="*/ 71 w 71"/>
                <a:gd name="T43" fmla="*/ 70 h 97"/>
                <a:gd name="T44" fmla="*/ 39 w 71"/>
                <a:gd name="T45" fmla="*/ 97 h 97"/>
                <a:gd name="T46" fmla="*/ 17 w 71"/>
                <a:gd name="T47" fmla="*/ 84 h 97"/>
                <a:gd name="T48" fmla="*/ 30 w 71"/>
                <a:gd name="T49" fmla="*/ 74 h 97"/>
                <a:gd name="T50" fmla="*/ 45 w 71"/>
                <a:gd name="T51" fmla="*/ 82 h 97"/>
                <a:gd name="T52" fmla="*/ 49 w 71"/>
                <a:gd name="T53" fmla="*/ 86 h 97"/>
                <a:gd name="T54" fmla="*/ 62 w 71"/>
                <a:gd name="T55" fmla="*/ 67 h 97"/>
                <a:gd name="T56" fmla="*/ 29 w 71"/>
                <a:gd name="T57" fmla="*/ 79 h 97"/>
                <a:gd name="T58" fmla="*/ 24 w 71"/>
                <a:gd name="T59" fmla="*/ 83 h 97"/>
                <a:gd name="T60" fmla="*/ 35 w 71"/>
                <a:gd name="T61" fmla="*/ 89 h 97"/>
                <a:gd name="T62" fmla="*/ 37 w 71"/>
                <a:gd name="T63" fmla="*/ 87 h 97"/>
                <a:gd name="T64" fmla="*/ 29 w 71"/>
                <a:gd name="T65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97">
                  <a:moveTo>
                    <a:pt x="62" y="67"/>
                  </a:moveTo>
                  <a:cubicBezTo>
                    <a:pt x="62" y="57"/>
                    <a:pt x="53" y="48"/>
                    <a:pt x="41" y="48"/>
                  </a:cubicBezTo>
                  <a:cubicBezTo>
                    <a:pt x="24" y="48"/>
                    <a:pt x="13" y="65"/>
                    <a:pt x="11" y="69"/>
                  </a:cubicBezTo>
                  <a:cubicBezTo>
                    <a:pt x="8" y="73"/>
                    <a:pt x="7" y="76"/>
                    <a:pt x="3" y="76"/>
                  </a:cubicBezTo>
                  <a:cubicBezTo>
                    <a:pt x="0" y="76"/>
                    <a:pt x="0" y="73"/>
                    <a:pt x="0" y="72"/>
                  </a:cubicBezTo>
                  <a:cubicBezTo>
                    <a:pt x="0" y="69"/>
                    <a:pt x="1" y="66"/>
                    <a:pt x="10" y="56"/>
                  </a:cubicBezTo>
                  <a:cubicBezTo>
                    <a:pt x="18" y="46"/>
                    <a:pt x="19" y="44"/>
                    <a:pt x="39" y="17"/>
                  </a:cubicBezTo>
                  <a:cubicBezTo>
                    <a:pt x="43" y="11"/>
                    <a:pt x="45" y="8"/>
                    <a:pt x="45" y="7"/>
                  </a:cubicBezTo>
                  <a:cubicBezTo>
                    <a:pt x="45" y="6"/>
                    <a:pt x="44" y="5"/>
                    <a:pt x="42" y="5"/>
                  </a:cubicBezTo>
                  <a:cubicBezTo>
                    <a:pt x="37" y="5"/>
                    <a:pt x="30" y="12"/>
                    <a:pt x="28" y="13"/>
                  </a:cubicBezTo>
                  <a:cubicBezTo>
                    <a:pt x="23" y="18"/>
                    <a:pt x="21" y="18"/>
                    <a:pt x="19" y="18"/>
                  </a:cubicBezTo>
                  <a:cubicBezTo>
                    <a:pt x="13" y="18"/>
                    <a:pt x="9" y="10"/>
                    <a:pt x="9" y="9"/>
                  </a:cubicBezTo>
                  <a:cubicBezTo>
                    <a:pt x="9" y="9"/>
                    <a:pt x="9" y="9"/>
                    <a:pt x="12" y="9"/>
                  </a:cubicBezTo>
                  <a:cubicBezTo>
                    <a:pt x="18" y="9"/>
                    <a:pt x="28" y="6"/>
                    <a:pt x="32" y="4"/>
                  </a:cubicBezTo>
                  <a:cubicBezTo>
                    <a:pt x="39" y="1"/>
                    <a:pt x="40" y="0"/>
                    <a:pt x="43" y="0"/>
                  </a:cubicBezTo>
                  <a:cubicBezTo>
                    <a:pt x="48" y="0"/>
                    <a:pt x="57" y="4"/>
                    <a:pt x="57" y="9"/>
                  </a:cubicBezTo>
                  <a:cubicBezTo>
                    <a:pt x="57" y="13"/>
                    <a:pt x="54" y="15"/>
                    <a:pt x="48" y="19"/>
                  </a:cubicBezTo>
                  <a:cubicBezTo>
                    <a:pt x="38" y="26"/>
                    <a:pt x="27" y="43"/>
                    <a:pt x="27" y="45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9" y="46"/>
                    <a:pt x="30" y="45"/>
                    <a:pt x="31" y="45"/>
                  </a:cubicBezTo>
                  <a:cubicBezTo>
                    <a:pt x="35" y="44"/>
                    <a:pt x="39" y="43"/>
                    <a:pt x="42" y="43"/>
                  </a:cubicBezTo>
                  <a:cubicBezTo>
                    <a:pt x="59" y="43"/>
                    <a:pt x="71" y="55"/>
                    <a:pt x="71" y="70"/>
                  </a:cubicBezTo>
                  <a:cubicBezTo>
                    <a:pt x="71" y="86"/>
                    <a:pt x="55" y="97"/>
                    <a:pt x="39" y="97"/>
                  </a:cubicBezTo>
                  <a:cubicBezTo>
                    <a:pt x="26" y="97"/>
                    <a:pt x="17" y="91"/>
                    <a:pt x="17" y="84"/>
                  </a:cubicBezTo>
                  <a:cubicBezTo>
                    <a:pt x="17" y="80"/>
                    <a:pt x="23" y="74"/>
                    <a:pt x="30" y="74"/>
                  </a:cubicBezTo>
                  <a:cubicBezTo>
                    <a:pt x="36" y="74"/>
                    <a:pt x="41" y="77"/>
                    <a:pt x="45" y="82"/>
                  </a:cubicBezTo>
                  <a:cubicBezTo>
                    <a:pt x="46" y="84"/>
                    <a:pt x="47" y="86"/>
                    <a:pt x="49" y="86"/>
                  </a:cubicBezTo>
                  <a:cubicBezTo>
                    <a:pt x="53" y="86"/>
                    <a:pt x="62" y="78"/>
                    <a:pt x="62" y="67"/>
                  </a:cubicBezTo>
                  <a:close/>
                  <a:moveTo>
                    <a:pt x="29" y="79"/>
                  </a:moveTo>
                  <a:cubicBezTo>
                    <a:pt x="26" y="79"/>
                    <a:pt x="24" y="81"/>
                    <a:pt x="24" y="83"/>
                  </a:cubicBezTo>
                  <a:cubicBezTo>
                    <a:pt x="24" y="86"/>
                    <a:pt x="29" y="89"/>
                    <a:pt x="35" y="89"/>
                  </a:cubicBezTo>
                  <a:cubicBezTo>
                    <a:pt x="36" y="89"/>
                    <a:pt x="37" y="88"/>
                    <a:pt x="37" y="87"/>
                  </a:cubicBezTo>
                  <a:cubicBezTo>
                    <a:pt x="37" y="84"/>
                    <a:pt x="34" y="79"/>
                    <a:pt x="29" y="79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74"/>
            <p:cNvSpPr>
              <a:spLocks/>
            </p:cNvSpPr>
            <p:nvPr userDrawn="1"/>
          </p:nvSpPr>
          <p:spPr bwMode="gray">
            <a:xfrm>
              <a:off x="3008313" y="4549775"/>
              <a:ext cx="104775" cy="100012"/>
            </a:xfrm>
            <a:custGeom>
              <a:avLst/>
              <a:gdLst>
                <a:gd name="T0" fmla="*/ 93 w 117"/>
                <a:gd name="T1" fmla="*/ 36 h 114"/>
                <a:gd name="T2" fmla="*/ 108 w 117"/>
                <a:gd name="T3" fmla="*/ 40 h 114"/>
                <a:gd name="T4" fmla="*/ 67 w 117"/>
                <a:gd name="T5" fmla="*/ 42 h 114"/>
                <a:gd name="T6" fmla="*/ 64 w 117"/>
                <a:gd name="T7" fmla="*/ 63 h 114"/>
                <a:gd name="T8" fmla="*/ 91 w 117"/>
                <a:gd name="T9" fmla="*/ 65 h 114"/>
                <a:gd name="T10" fmla="*/ 106 w 117"/>
                <a:gd name="T11" fmla="*/ 57 h 114"/>
                <a:gd name="T12" fmla="*/ 110 w 117"/>
                <a:gd name="T13" fmla="*/ 69 h 114"/>
                <a:gd name="T14" fmla="*/ 63 w 117"/>
                <a:gd name="T15" fmla="*/ 72 h 114"/>
                <a:gd name="T16" fmla="*/ 58 w 117"/>
                <a:gd name="T17" fmla="*/ 111 h 114"/>
                <a:gd name="T18" fmla="*/ 47 w 117"/>
                <a:gd name="T19" fmla="*/ 110 h 114"/>
                <a:gd name="T20" fmla="*/ 36 w 117"/>
                <a:gd name="T21" fmla="*/ 102 h 114"/>
                <a:gd name="T22" fmla="*/ 53 w 117"/>
                <a:gd name="T23" fmla="*/ 100 h 114"/>
                <a:gd name="T24" fmla="*/ 51 w 117"/>
                <a:gd name="T25" fmla="*/ 69 h 114"/>
                <a:gd name="T26" fmla="*/ 7 w 117"/>
                <a:gd name="T27" fmla="*/ 69 h 114"/>
                <a:gd name="T28" fmla="*/ 3 w 117"/>
                <a:gd name="T29" fmla="*/ 68 h 114"/>
                <a:gd name="T30" fmla="*/ 0 w 117"/>
                <a:gd name="T31" fmla="*/ 65 h 114"/>
                <a:gd name="T32" fmla="*/ 6 w 117"/>
                <a:gd name="T33" fmla="*/ 65 h 114"/>
                <a:gd name="T34" fmla="*/ 51 w 117"/>
                <a:gd name="T35" fmla="*/ 65 h 114"/>
                <a:gd name="T36" fmla="*/ 55 w 117"/>
                <a:gd name="T37" fmla="*/ 46 h 114"/>
                <a:gd name="T38" fmla="*/ 31 w 117"/>
                <a:gd name="T39" fmla="*/ 42 h 114"/>
                <a:gd name="T40" fmla="*/ 12 w 117"/>
                <a:gd name="T41" fmla="*/ 43 h 114"/>
                <a:gd name="T42" fmla="*/ 8 w 117"/>
                <a:gd name="T43" fmla="*/ 39 h 114"/>
                <a:gd name="T44" fmla="*/ 8 w 117"/>
                <a:gd name="T45" fmla="*/ 38 h 114"/>
                <a:gd name="T46" fmla="*/ 32 w 117"/>
                <a:gd name="T47" fmla="*/ 39 h 114"/>
                <a:gd name="T48" fmla="*/ 54 w 117"/>
                <a:gd name="T49" fmla="*/ 35 h 114"/>
                <a:gd name="T50" fmla="*/ 31 w 117"/>
                <a:gd name="T51" fmla="*/ 16 h 114"/>
                <a:gd name="T52" fmla="*/ 17 w 117"/>
                <a:gd name="T53" fmla="*/ 13 h 114"/>
                <a:gd name="T54" fmla="*/ 83 w 117"/>
                <a:gd name="T55" fmla="*/ 0 h 114"/>
                <a:gd name="T56" fmla="*/ 92 w 117"/>
                <a:gd name="T57" fmla="*/ 5 h 114"/>
                <a:gd name="T58" fmla="*/ 85 w 117"/>
                <a:gd name="T59" fmla="*/ 12 h 114"/>
                <a:gd name="T60" fmla="*/ 63 w 117"/>
                <a:gd name="T61" fmla="*/ 28 h 114"/>
                <a:gd name="T62" fmla="*/ 84 w 117"/>
                <a:gd name="T63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114">
                  <a:moveTo>
                    <a:pt x="84" y="39"/>
                  </a:moveTo>
                  <a:cubicBezTo>
                    <a:pt x="91" y="39"/>
                    <a:pt x="91" y="39"/>
                    <a:pt x="93" y="36"/>
                  </a:cubicBezTo>
                  <a:cubicBezTo>
                    <a:pt x="95" y="31"/>
                    <a:pt x="96" y="31"/>
                    <a:pt x="97" y="31"/>
                  </a:cubicBezTo>
                  <a:cubicBezTo>
                    <a:pt x="99" y="31"/>
                    <a:pt x="108" y="39"/>
                    <a:pt x="108" y="40"/>
                  </a:cubicBezTo>
                  <a:cubicBezTo>
                    <a:pt x="108" y="42"/>
                    <a:pt x="105" y="42"/>
                    <a:pt x="101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3" y="44"/>
                    <a:pt x="63" y="46"/>
                  </a:cubicBezTo>
                  <a:cubicBezTo>
                    <a:pt x="63" y="48"/>
                    <a:pt x="63" y="63"/>
                    <a:pt x="64" y="63"/>
                  </a:cubicBezTo>
                  <a:cubicBezTo>
                    <a:pt x="65" y="65"/>
                    <a:pt x="66" y="65"/>
                    <a:pt x="67" y="65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7" y="65"/>
                    <a:pt x="98" y="65"/>
                    <a:pt x="100" y="63"/>
                  </a:cubicBezTo>
                  <a:cubicBezTo>
                    <a:pt x="104" y="57"/>
                    <a:pt x="104" y="57"/>
                    <a:pt x="106" y="57"/>
                  </a:cubicBezTo>
                  <a:cubicBezTo>
                    <a:pt x="108" y="57"/>
                    <a:pt x="117" y="65"/>
                    <a:pt x="117" y="67"/>
                  </a:cubicBezTo>
                  <a:cubicBezTo>
                    <a:pt x="117" y="69"/>
                    <a:pt x="114" y="69"/>
                    <a:pt x="110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4" y="69"/>
                    <a:pt x="63" y="70"/>
                    <a:pt x="63" y="72"/>
                  </a:cubicBezTo>
                  <a:cubicBezTo>
                    <a:pt x="63" y="76"/>
                    <a:pt x="64" y="94"/>
                    <a:pt x="64" y="98"/>
                  </a:cubicBezTo>
                  <a:cubicBezTo>
                    <a:pt x="64" y="102"/>
                    <a:pt x="63" y="107"/>
                    <a:pt x="58" y="111"/>
                  </a:cubicBezTo>
                  <a:cubicBezTo>
                    <a:pt x="55" y="114"/>
                    <a:pt x="52" y="114"/>
                    <a:pt x="50" y="114"/>
                  </a:cubicBezTo>
                  <a:cubicBezTo>
                    <a:pt x="48" y="114"/>
                    <a:pt x="48" y="114"/>
                    <a:pt x="47" y="110"/>
                  </a:cubicBezTo>
                  <a:cubicBezTo>
                    <a:pt x="46" y="108"/>
                    <a:pt x="42" y="105"/>
                    <a:pt x="37" y="103"/>
                  </a:cubicBezTo>
                  <a:cubicBezTo>
                    <a:pt x="37" y="103"/>
                    <a:pt x="36" y="103"/>
                    <a:pt x="36" y="102"/>
                  </a:cubicBezTo>
                  <a:cubicBezTo>
                    <a:pt x="36" y="102"/>
                    <a:pt x="37" y="102"/>
                    <a:pt x="37" y="102"/>
                  </a:cubicBezTo>
                  <a:cubicBezTo>
                    <a:pt x="51" y="102"/>
                    <a:pt x="52" y="102"/>
                    <a:pt x="53" y="100"/>
                  </a:cubicBezTo>
                  <a:cubicBezTo>
                    <a:pt x="54" y="98"/>
                    <a:pt x="54" y="97"/>
                    <a:pt x="54" y="72"/>
                  </a:cubicBezTo>
                  <a:cubicBezTo>
                    <a:pt x="54" y="71"/>
                    <a:pt x="54" y="69"/>
                    <a:pt x="51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2" y="69"/>
                    <a:pt x="8" y="69"/>
                    <a:pt x="7" y="69"/>
                  </a:cubicBezTo>
                  <a:cubicBezTo>
                    <a:pt x="6" y="69"/>
                    <a:pt x="4" y="69"/>
                    <a:pt x="4" y="69"/>
                  </a:cubicBezTo>
                  <a:cubicBezTo>
                    <a:pt x="4" y="69"/>
                    <a:pt x="3" y="69"/>
                    <a:pt x="3" y="6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5" y="65"/>
                    <a:pt x="6" y="65"/>
                  </a:cubicBezTo>
                  <a:cubicBezTo>
                    <a:pt x="12" y="65"/>
                    <a:pt x="18" y="65"/>
                    <a:pt x="24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3" y="65"/>
                    <a:pt x="54" y="64"/>
                  </a:cubicBezTo>
                  <a:cubicBezTo>
                    <a:pt x="55" y="63"/>
                    <a:pt x="55" y="48"/>
                    <a:pt x="55" y="46"/>
                  </a:cubicBezTo>
                  <a:cubicBezTo>
                    <a:pt x="55" y="44"/>
                    <a:pt x="54" y="42"/>
                    <a:pt x="5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0" y="42"/>
                    <a:pt x="16" y="42"/>
                    <a:pt x="15" y="42"/>
                  </a:cubicBezTo>
                  <a:cubicBezTo>
                    <a:pt x="14" y="42"/>
                    <a:pt x="12" y="43"/>
                    <a:pt x="12" y="43"/>
                  </a:cubicBezTo>
                  <a:cubicBezTo>
                    <a:pt x="12" y="43"/>
                    <a:pt x="11" y="42"/>
                    <a:pt x="11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13" y="38"/>
                    <a:pt x="14" y="38"/>
                  </a:cubicBezTo>
                  <a:cubicBezTo>
                    <a:pt x="20" y="39"/>
                    <a:pt x="25" y="39"/>
                    <a:pt x="3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4" y="36"/>
                    <a:pt x="54" y="35"/>
                  </a:cubicBezTo>
                  <a:cubicBezTo>
                    <a:pt x="54" y="16"/>
                    <a:pt x="54" y="15"/>
                    <a:pt x="50" y="15"/>
                  </a:cubicBezTo>
                  <a:cubicBezTo>
                    <a:pt x="48" y="15"/>
                    <a:pt x="34" y="16"/>
                    <a:pt x="31" y="16"/>
                  </a:cubicBezTo>
                  <a:cubicBezTo>
                    <a:pt x="29" y="16"/>
                    <a:pt x="11" y="16"/>
                    <a:pt x="11" y="14"/>
                  </a:cubicBezTo>
                  <a:cubicBezTo>
                    <a:pt x="11" y="14"/>
                    <a:pt x="16" y="14"/>
                    <a:pt x="17" y="13"/>
                  </a:cubicBezTo>
                  <a:cubicBezTo>
                    <a:pt x="34" y="12"/>
                    <a:pt x="61" y="9"/>
                    <a:pt x="75" y="4"/>
                  </a:cubicBezTo>
                  <a:cubicBezTo>
                    <a:pt x="78" y="3"/>
                    <a:pt x="79" y="2"/>
                    <a:pt x="83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5" y="0"/>
                    <a:pt x="90" y="4"/>
                    <a:pt x="92" y="5"/>
                  </a:cubicBezTo>
                  <a:cubicBezTo>
                    <a:pt x="96" y="8"/>
                    <a:pt x="96" y="8"/>
                    <a:pt x="96" y="9"/>
                  </a:cubicBezTo>
                  <a:cubicBezTo>
                    <a:pt x="96" y="11"/>
                    <a:pt x="95" y="12"/>
                    <a:pt x="85" y="12"/>
                  </a:cubicBezTo>
                  <a:cubicBezTo>
                    <a:pt x="81" y="12"/>
                    <a:pt x="68" y="13"/>
                    <a:pt x="65" y="15"/>
                  </a:cubicBezTo>
                  <a:cubicBezTo>
                    <a:pt x="63" y="16"/>
                    <a:pt x="63" y="17"/>
                    <a:pt x="63" y="28"/>
                  </a:cubicBezTo>
                  <a:cubicBezTo>
                    <a:pt x="63" y="38"/>
                    <a:pt x="63" y="39"/>
                    <a:pt x="67" y="39"/>
                  </a:cubicBezTo>
                  <a:lnTo>
                    <a:pt x="84" y="39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75"/>
            <p:cNvSpPr>
              <a:spLocks noEditPoints="1"/>
            </p:cNvSpPr>
            <p:nvPr userDrawn="1"/>
          </p:nvSpPr>
          <p:spPr bwMode="gray">
            <a:xfrm>
              <a:off x="3119438" y="4548188"/>
              <a:ext cx="109538" cy="103187"/>
            </a:xfrm>
            <a:custGeom>
              <a:avLst/>
              <a:gdLst>
                <a:gd name="T0" fmla="*/ 21 w 123"/>
                <a:gd name="T1" fmla="*/ 71 h 116"/>
                <a:gd name="T2" fmla="*/ 60 w 123"/>
                <a:gd name="T3" fmla="*/ 73 h 116"/>
                <a:gd name="T4" fmla="*/ 40 w 123"/>
                <a:gd name="T5" fmla="*/ 81 h 116"/>
                <a:gd name="T6" fmla="*/ 21 w 123"/>
                <a:gd name="T7" fmla="*/ 100 h 116"/>
                <a:gd name="T8" fmla="*/ 11 w 123"/>
                <a:gd name="T9" fmla="*/ 110 h 116"/>
                <a:gd name="T10" fmla="*/ 11 w 123"/>
                <a:gd name="T11" fmla="*/ 89 h 116"/>
                <a:gd name="T12" fmla="*/ 4 w 123"/>
                <a:gd name="T13" fmla="*/ 92 h 116"/>
                <a:gd name="T14" fmla="*/ 0 w 123"/>
                <a:gd name="T15" fmla="*/ 79 h 116"/>
                <a:gd name="T16" fmla="*/ 3 w 123"/>
                <a:gd name="T17" fmla="*/ 78 h 116"/>
                <a:gd name="T18" fmla="*/ 13 w 123"/>
                <a:gd name="T19" fmla="*/ 73 h 116"/>
                <a:gd name="T20" fmla="*/ 13 w 123"/>
                <a:gd name="T21" fmla="*/ 14 h 116"/>
                <a:gd name="T22" fmla="*/ 14 w 123"/>
                <a:gd name="T23" fmla="*/ 5 h 116"/>
                <a:gd name="T24" fmla="*/ 23 w 123"/>
                <a:gd name="T25" fmla="*/ 9 h 116"/>
                <a:gd name="T26" fmla="*/ 39 w 123"/>
                <a:gd name="T27" fmla="*/ 0 h 116"/>
                <a:gd name="T28" fmla="*/ 53 w 123"/>
                <a:gd name="T29" fmla="*/ 7 h 116"/>
                <a:gd name="T30" fmla="*/ 45 w 123"/>
                <a:gd name="T31" fmla="*/ 9 h 116"/>
                <a:gd name="T32" fmla="*/ 21 w 123"/>
                <a:gd name="T33" fmla="*/ 28 h 116"/>
                <a:gd name="T34" fmla="*/ 33 w 123"/>
                <a:gd name="T35" fmla="*/ 32 h 116"/>
                <a:gd name="T36" fmla="*/ 45 w 123"/>
                <a:gd name="T37" fmla="*/ 26 h 116"/>
                <a:gd name="T38" fmla="*/ 45 w 123"/>
                <a:gd name="T39" fmla="*/ 35 h 116"/>
                <a:gd name="T40" fmla="*/ 21 w 123"/>
                <a:gd name="T41" fmla="*/ 38 h 116"/>
                <a:gd name="T42" fmla="*/ 25 w 123"/>
                <a:gd name="T43" fmla="*/ 55 h 116"/>
                <a:gd name="T44" fmla="*/ 36 w 123"/>
                <a:gd name="T45" fmla="*/ 54 h 116"/>
                <a:gd name="T46" fmla="*/ 53 w 123"/>
                <a:gd name="T47" fmla="*/ 57 h 116"/>
                <a:gd name="T48" fmla="*/ 25 w 123"/>
                <a:gd name="T49" fmla="*/ 58 h 116"/>
                <a:gd name="T50" fmla="*/ 95 w 123"/>
                <a:gd name="T51" fmla="*/ 56 h 116"/>
                <a:gd name="T52" fmla="*/ 110 w 123"/>
                <a:gd name="T53" fmla="*/ 61 h 116"/>
                <a:gd name="T54" fmla="*/ 103 w 123"/>
                <a:gd name="T55" fmla="*/ 66 h 116"/>
                <a:gd name="T56" fmla="*/ 89 w 123"/>
                <a:gd name="T57" fmla="*/ 86 h 116"/>
                <a:gd name="T58" fmla="*/ 123 w 123"/>
                <a:gd name="T59" fmla="*/ 105 h 116"/>
                <a:gd name="T60" fmla="*/ 112 w 123"/>
                <a:gd name="T61" fmla="*/ 109 h 116"/>
                <a:gd name="T62" fmla="*/ 90 w 123"/>
                <a:gd name="T63" fmla="*/ 99 h 116"/>
                <a:gd name="T64" fmla="*/ 72 w 123"/>
                <a:gd name="T65" fmla="*/ 100 h 116"/>
                <a:gd name="T66" fmla="*/ 39 w 123"/>
                <a:gd name="T67" fmla="*/ 113 h 116"/>
                <a:gd name="T68" fmla="*/ 77 w 123"/>
                <a:gd name="T69" fmla="*/ 86 h 116"/>
                <a:gd name="T70" fmla="*/ 66 w 123"/>
                <a:gd name="T71" fmla="*/ 66 h 116"/>
                <a:gd name="T72" fmla="*/ 61 w 123"/>
                <a:gd name="T73" fmla="*/ 62 h 116"/>
                <a:gd name="T74" fmla="*/ 58 w 123"/>
                <a:gd name="T75" fmla="*/ 58 h 116"/>
                <a:gd name="T76" fmla="*/ 64 w 123"/>
                <a:gd name="T77" fmla="*/ 58 h 116"/>
                <a:gd name="T78" fmla="*/ 90 w 123"/>
                <a:gd name="T79" fmla="*/ 58 h 116"/>
                <a:gd name="T80" fmla="*/ 73 w 123"/>
                <a:gd name="T81" fmla="*/ 15 h 116"/>
                <a:gd name="T82" fmla="*/ 54 w 123"/>
                <a:gd name="T83" fmla="*/ 53 h 116"/>
                <a:gd name="T84" fmla="*/ 56 w 123"/>
                <a:gd name="T85" fmla="*/ 50 h 116"/>
                <a:gd name="T86" fmla="*/ 65 w 123"/>
                <a:gd name="T87" fmla="*/ 10 h 116"/>
                <a:gd name="T88" fmla="*/ 66 w 123"/>
                <a:gd name="T89" fmla="*/ 3 h 116"/>
                <a:gd name="T90" fmla="*/ 77 w 123"/>
                <a:gd name="T91" fmla="*/ 7 h 116"/>
                <a:gd name="T92" fmla="*/ 89 w 123"/>
                <a:gd name="T93" fmla="*/ 4 h 116"/>
                <a:gd name="T94" fmla="*/ 99 w 123"/>
                <a:gd name="T95" fmla="*/ 10 h 116"/>
                <a:gd name="T96" fmla="*/ 95 w 123"/>
                <a:gd name="T97" fmla="*/ 16 h 116"/>
                <a:gd name="T98" fmla="*/ 102 w 123"/>
                <a:gd name="T99" fmla="*/ 41 h 116"/>
                <a:gd name="T100" fmla="*/ 113 w 123"/>
                <a:gd name="T101" fmla="*/ 25 h 116"/>
                <a:gd name="T102" fmla="*/ 116 w 123"/>
                <a:gd name="T103" fmla="*/ 39 h 116"/>
                <a:gd name="T104" fmla="*/ 103 w 123"/>
                <a:gd name="T105" fmla="*/ 49 h 116"/>
                <a:gd name="T106" fmla="*/ 86 w 123"/>
                <a:gd name="T107" fmla="*/ 15 h 116"/>
                <a:gd name="T108" fmla="*/ 78 w 123"/>
                <a:gd name="T109" fmla="*/ 11 h 116"/>
                <a:gd name="T110" fmla="*/ 69 w 123"/>
                <a:gd name="T111" fmla="*/ 63 h 116"/>
                <a:gd name="T112" fmla="*/ 92 w 123"/>
                <a:gd name="T113" fmla="*/ 64 h 116"/>
                <a:gd name="T114" fmla="*/ 81 w 123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16">
                  <a:moveTo>
                    <a:pt x="25" y="58"/>
                  </a:moveTo>
                  <a:cubicBezTo>
                    <a:pt x="21" y="58"/>
                    <a:pt x="21" y="58"/>
                    <a:pt x="21" y="71"/>
                  </a:cubicBezTo>
                  <a:cubicBezTo>
                    <a:pt x="21" y="77"/>
                    <a:pt x="21" y="78"/>
                    <a:pt x="24" y="78"/>
                  </a:cubicBezTo>
                  <a:cubicBezTo>
                    <a:pt x="30" y="78"/>
                    <a:pt x="59" y="73"/>
                    <a:pt x="60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4"/>
                    <a:pt x="51" y="78"/>
                    <a:pt x="40" y="81"/>
                  </a:cubicBezTo>
                  <a:cubicBezTo>
                    <a:pt x="37" y="82"/>
                    <a:pt x="24" y="85"/>
                    <a:pt x="23" y="86"/>
                  </a:cubicBezTo>
                  <a:cubicBezTo>
                    <a:pt x="21" y="87"/>
                    <a:pt x="21" y="89"/>
                    <a:pt x="21" y="100"/>
                  </a:cubicBezTo>
                  <a:cubicBezTo>
                    <a:pt x="21" y="111"/>
                    <a:pt x="21" y="116"/>
                    <a:pt x="16" y="116"/>
                  </a:cubicBezTo>
                  <a:cubicBezTo>
                    <a:pt x="13" y="116"/>
                    <a:pt x="11" y="115"/>
                    <a:pt x="11" y="110"/>
                  </a:cubicBezTo>
                  <a:cubicBezTo>
                    <a:pt x="11" y="108"/>
                    <a:pt x="12" y="97"/>
                    <a:pt x="12" y="95"/>
                  </a:cubicBezTo>
                  <a:cubicBezTo>
                    <a:pt x="12" y="89"/>
                    <a:pt x="12" y="89"/>
                    <a:pt x="11" y="89"/>
                  </a:cubicBezTo>
                  <a:cubicBezTo>
                    <a:pt x="10" y="89"/>
                    <a:pt x="8" y="89"/>
                    <a:pt x="7" y="90"/>
                  </a:cubicBezTo>
                  <a:cubicBezTo>
                    <a:pt x="5" y="91"/>
                    <a:pt x="5" y="92"/>
                    <a:pt x="4" y="92"/>
                  </a:cubicBezTo>
                  <a:cubicBezTo>
                    <a:pt x="3" y="92"/>
                    <a:pt x="3" y="90"/>
                    <a:pt x="2" y="88"/>
                  </a:cubicBezTo>
                  <a:cubicBezTo>
                    <a:pt x="1" y="85"/>
                    <a:pt x="0" y="79"/>
                    <a:pt x="0" y="79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1" y="78"/>
                    <a:pt x="3" y="78"/>
                    <a:pt x="3" y="78"/>
                  </a:cubicBezTo>
                  <a:cubicBezTo>
                    <a:pt x="4" y="79"/>
                    <a:pt x="7" y="79"/>
                    <a:pt x="10" y="79"/>
                  </a:cubicBezTo>
                  <a:cubicBezTo>
                    <a:pt x="13" y="79"/>
                    <a:pt x="13" y="77"/>
                    <a:pt x="13" y="73"/>
                  </a:cubicBezTo>
                  <a:cubicBezTo>
                    <a:pt x="13" y="67"/>
                    <a:pt x="13" y="36"/>
                    <a:pt x="13" y="28"/>
                  </a:cubicBezTo>
                  <a:cubicBezTo>
                    <a:pt x="13" y="23"/>
                    <a:pt x="13" y="19"/>
                    <a:pt x="13" y="14"/>
                  </a:cubicBezTo>
                  <a:cubicBezTo>
                    <a:pt x="13" y="13"/>
                    <a:pt x="12" y="8"/>
                    <a:pt x="12" y="7"/>
                  </a:cubicBezTo>
                  <a:cubicBezTo>
                    <a:pt x="12" y="6"/>
                    <a:pt x="12" y="5"/>
                    <a:pt x="14" y="5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21" y="8"/>
                    <a:pt x="22" y="9"/>
                    <a:pt x="23" y="9"/>
                  </a:cubicBezTo>
                  <a:cubicBezTo>
                    <a:pt x="25" y="9"/>
                    <a:pt x="35" y="5"/>
                    <a:pt x="37" y="2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41" y="0"/>
                    <a:pt x="42" y="1"/>
                    <a:pt x="46" y="3"/>
                  </a:cubicBezTo>
                  <a:cubicBezTo>
                    <a:pt x="50" y="4"/>
                    <a:pt x="53" y="6"/>
                    <a:pt x="53" y="7"/>
                  </a:cubicBezTo>
                  <a:cubicBezTo>
                    <a:pt x="53" y="8"/>
                    <a:pt x="53" y="8"/>
                    <a:pt x="52" y="8"/>
                  </a:cubicBezTo>
                  <a:cubicBezTo>
                    <a:pt x="52" y="9"/>
                    <a:pt x="46" y="9"/>
                    <a:pt x="45" y="9"/>
                  </a:cubicBezTo>
                  <a:cubicBezTo>
                    <a:pt x="42" y="10"/>
                    <a:pt x="23" y="12"/>
                    <a:pt x="23" y="12"/>
                  </a:cubicBezTo>
                  <a:cubicBezTo>
                    <a:pt x="21" y="13"/>
                    <a:pt x="21" y="14"/>
                    <a:pt x="21" y="28"/>
                  </a:cubicBezTo>
                  <a:cubicBezTo>
                    <a:pt x="21" y="31"/>
                    <a:pt x="22" y="32"/>
                    <a:pt x="25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1" y="30"/>
                    <a:pt x="44" y="26"/>
                    <a:pt x="45" y="26"/>
                  </a:cubicBezTo>
                  <a:cubicBezTo>
                    <a:pt x="46" y="26"/>
                    <a:pt x="52" y="31"/>
                    <a:pt x="52" y="33"/>
                  </a:cubicBezTo>
                  <a:cubicBezTo>
                    <a:pt x="52" y="35"/>
                    <a:pt x="50" y="35"/>
                    <a:pt x="4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2" y="35"/>
                    <a:pt x="21" y="38"/>
                  </a:cubicBezTo>
                  <a:cubicBezTo>
                    <a:pt x="21" y="38"/>
                    <a:pt x="21" y="50"/>
                    <a:pt x="21" y="51"/>
                  </a:cubicBezTo>
                  <a:cubicBezTo>
                    <a:pt x="21" y="55"/>
                    <a:pt x="22" y="55"/>
                    <a:pt x="25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5" y="55"/>
                    <a:pt x="36" y="54"/>
                  </a:cubicBezTo>
                  <a:cubicBezTo>
                    <a:pt x="37" y="54"/>
                    <a:pt x="41" y="48"/>
                    <a:pt x="43" y="48"/>
                  </a:cubicBezTo>
                  <a:cubicBezTo>
                    <a:pt x="44" y="48"/>
                    <a:pt x="53" y="55"/>
                    <a:pt x="53" y="57"/>
                  </a:cubicBezTo>
                  <a:cubicBezTo>
                    <a:pt x="53" y="58"/>
                    <a:pt x="52" y="58"/>
                    <a:pt x="46" y="58"/>
                  </a:cubicBezTo>
                  <a:lnTo>
                    <a:pt x="25" y="58"/>
                  </a:lnTo>
                  <a:close/>
                  <a:moveTo>
                    <a:pt x="90" y="58"/>
                  </a:moveTo>
                  <a:cubicBezTo>
                    <a:pt x="93" y="58"/>
                    <a:pt x="94" y="58"/>
                    <a:pt x="95" y="56"/>
                  </a:cubicBezTo>
                  <a:cubicBezTo>
                    <a:pt x="97" y="53"/>
                    <a:pt x="97" y="52"/>
                    <a:pt x="99" y="52"/>
                  </a:cubicBezTo>
                  <a:cubicBezTo>
                    <a:pt x="101" y="52"/>
                    <a:pt x="110" y="60"/>
                    <a:pt x="110" y="61"/>
                  </a:cubicBezTo>
                  <a:cubicBezTo>
                    <a:pt x="110" y="62"/>
                    <a:pt x="109" y="63"/>
                    <a:pt x="108" y="63"/>
                  </a:cubicBezTo>
                  <a:cubicBezTo>
                    <a:pt x="104" y="64"/>
                    <a:pt x="104" y="65"/>
                    <a:pt x="103" y="66"/>
                  </a:cubicBezTo>
                  <a:cubicBezTo>
                    <a:pt x="102" y="66"/>
                    <a:pt x="93" y="80"/>
                    <a:pt x="91" y="83"/>
                  </a:cubicBezTo>
                  <a:cubicBezTo>
                    <a:pt x="90" y="85"/>
                    <a:pt x="89" y="86"/>
                    <a:pt x="89" y="86"/>
                  </a:cubicBezTo>
                  <a:cubicBezTo>
                    <a:pt x="89" y="89"/>
                    <a:pt x="104" y="98"/>
                    <a:pt x="113" y="102"/>
                  </a:cubicBezTo>
                  <a:cubicBezTo>
                    <a:pt x="115" y="102"/>
                    <a:pt x="123" y="105"/>
                    <a:pt x="123" y="105"/>
                  </a:cubicBezTo>
                  <a:cubicBezTo>
                    <a:pt x="123" y="105"/>
                    <a:pt x="122" y="106"/>
                    <a:pt x="121" y="106"/>
                  </a:cubicBezTo>
                  <a:cubicBezTo>
                    <a:pt x="118" y="106"/>
                    <a:pt x="114" y="107"/>
                    <a:pt x="112" y="109"/>
                  </a:cubicBezTo>
                  <a:cubicBezTo>
                    <a:pt x="112" y="110"/>
                    <a:pt x="110" y="113"/>
                    <a:pt x="109" y="113"/>
                  </a:cubicBezTo>
                  <a:cubicBezTo>
                    <a:pt x="108" y="113"/>
                    <a:pt x="97" y="106"/>
                    <a:pt x="90" y="99"/>
                  </a:cubicBezTo>
                  <a:cubicBezTo>
                    <a:pt x="84" y="94"/>
                    <a:pt x="83" y="93"/>
                    <a:pt x="82" y="93"/>
                  </a:cubicBezTo>
                  <a:cubicBezTo>
                    <a:pt x="81" y="93"/>
                    <a:pt x="73" y="99"/>
                    <a:pt x="72" y="100"/>
                  </a:cubicBezTo>
                  <a:cubicBezTo>
                    <a:pt x="60" y="108"/>
                    <a:pt x="44" y="113"/>
                    <a:pt x="39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40" y="112"/>
                    <a:pt x="42" y="111"/>
                    <a:pt x="43" y="111"/>
                  </a:cubicBezTo>
                  <a:cubicBezTo>
                    <a:pt x="65" y="99"/>
                    <a:pt x="77" y="89"/>
                    <a:pt x="77" y="86"/>
                  </a:cubicBezTo>
                  <a:cubicBezTo>
                    <a:pt x="77" y="86"/>
                    <a:pt x="76" y="85"/>
                    <a:pt x="76" y="84"/>
                  </a:cubicBezTo>
                  <a:cubicBezTo>
                    <a:pt x="72" y="78"/>
                    <a:pt x="69" y="72"/>
                    <a:pt x="66" y="66"/>
                  </a:cubicBezTo>
                  <a:cubicBezTo>
                    <a:pt x="65" y="63"/>
                    <a:pt x="64" y="62"/>
                    <a:pt x="62" y="62"/>
                  </a:cubicBezTo>
                  <a:cubicBezTo>
                    <a:pt x="62" y="62"/>
                    <a:pt x="61" y="62"/>
                    <a:pt x="61" y="6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7"/>
                    <a:pt x="58" y="57"/>
                  </a:cubicBezTo>
                  <a:cubicBezTo>
                    <a:pt x="59" y="57"/>
                    <a:pt x="63" y="58"/>
                    <a:pt x="64" y="58"/>
                  </a:cubicBezTo>
                  <a:cubicBezTo>
                    <a:pt x="68" y="58"/>
                    <a:pt x="74" y="58"/>
                    <a:pt x="82" y="58"/>
                  </a:cubicBezTo>
                  <a:lnTo>
                    <a:pt x="90" y="58"/>
                  </a:lnTo>
                  <a:close/>
                  <a:moveTo>
                    <a:pt x="78" y="11"/>
                  </a:moveTo>
                  <a:cubicBezTo>
                    <a:pt x="74" y="11"/>
                    <a:pt x="74" y="12"/>
                    <a:pt x="73" y="15"/>
                  </a:cubicBezTo>
                  <a:cubicBezTo>
                    <a:pt x="73" y="24"/>
                    <a:pt x="73" y="35"/>
                    <a:pt x="67" y="43"/>
                  </a:cubicBezTo>
                  <a:cubicBezTo>
                    <a:pt x="63" y="49"/>
                    <a:pt x="55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2"/>
                    <a:pt x="56" y="50"/>
                    <a:pt x="56" y="50"/>
                  </a:cubicBezTo>
                  <a:cubicBezTo>
                    <a:pt x="65" y="41"/>
                    <a:pt x="65" y="25"/>
                    <a:pt x="65" y="20"/>
                  </a:cubicBezTo>
                  <a:cubicBezTo>
                    <a:pt x="65" y="16"/>
                    <a:pt x="65" y="12"/>
                    <a:pt x="65" y="10"/>
                  </a:cubicBezTo>
                  <a:cubicBezTo>
                    <a:pt x="65" y="9"/>
                    <a:pt x="64" y="6"/>
                    <a:pt x="64" y="5"/>
                  </a:cubicBezTo>
                  <a:cubicBezTo>
                    <a:pt x="64" y="4"/>
                    <a:pt x="65" y="3"/>
                    <a:pt x="66" y="3"/>
                  </a:cubicBezTo>
                  <a:cubicBezTo>
                    <a:pt x="67" y="3"/>
                    <a:pt x="69" y="4"/>
                    <a:pt x="71" y="5"/>
                  </a:cubicBezTo>
                  <a:cubicBezTo>
                    <a:pt x="74" y="7"/>
                    <a:pt x="75" y="7"/>
                    <a:pt x="77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6" y="7"/>
                    <a:pt x="87" y="7"/>
                    <a:pt x="89" y="4"/>
                  </a:cubicBezTo>
                  <a:cubicBezTo>
                    <a:pt x="89" y="3"/>
                    <a:pt x="90" y="2"/>
                    <a:pt x="91" y="2"/>
                  </a:cubicBezTo>
                  <a:cubicBezTo>
                    <a:pt x="94" y="2"/>
                    <a:pt x="99" y="8"/>
                    <a:pt x="99" y="10"/>
                  </a:cubicBezTo>
                  <a:cubicBezTo>
                    <a:pt x="99" y="11"/>
                    <a:pt x="98" y="11"/>
                    <a:pt x="98" y="12"/>
                  </a:cubicBezTo>
                  <a:cubicBezTo>
                    <a:pt x="95" y="14"/>
                    <a:pt x="95" y="14"/>
                    <a:pt x="95" y="16"/>
                  </a:cubicBezTo>
                  <a:cubicBezTo>
                    <a:pt x="95" y="23"/>
                    <a:pt x="95" y="30"/>
                    <a:pt x="95" y="36"/>
                  </a:cubicBezTo>
                  <a:cubicBezTo>
                    <a:pt x="95" y="39"/>
                    <a:pt x="96" y="41"/>
                    <a:pt x="102" y="41"/>
                  </a:cubicBezTo>
                  <a:cubicBezTo>
                    <a:pt x="107" y="41"/>
                    <a:pt x="108" y="40"/>
                    <a:pt x="110" y="32"/>
                  </a:cubicBezTo>
                  <a:cubicBezTo>
                    <a:pt x="111" y="31"/>
                    <a:pt x="113" y="25"/>
                    <a:pt x="113" y="25"/>
                  </a:cubicBezTo>
                  <a:cubicBezTo>
                    <a:pt x="113" y="25"/>
                    <a:pt x="113" y="26"/>
                    <a:pt x="113" y="26"/>
                  </a:cubicBezTo>
                  <a:cubicBezTo>
                    <a:pt x="114" y="34"/>
                    <a:pt x="114" y="36"/>
                    <a:pt x="116" y="39"/>
                  </a:cubicBezTo>
                  <a:cubicBezTo>
                    <a:pt x="119" y="41"/>
                    <a:pt x="119" y="42"/>
                    <a:pt x="119" y="43"/>
                  </a:cubicBezTo>
                  <a:cubicBezTo>
                    <a:pt x="119" y="47"/>
                    <a:pt x="112" y="49"/>
                    <a:pt x="103" y="49"/>
                  </a:cubicBezTo>
                  <a:cubicBezTo>
                    <a:pt x="92" y="49"/>
                    <a:pt x="88" y="47"/>
                    <a:pt x="87" y="39"/>
                  </a:cubicBezTo>
                  <a:cubicBezTo>
                    <a:pt x="86" y="36"/>
                    <a:pt x="86" y="34"/>
                    <a:pt x="86" y="15"/>
                  </a:cubicBezTo>
                  <a:cubicBezTo>
                    <a:pt x="86" y="12"/>
                    <a:pt x="86" y="11"/>
                    <a:pt x="82" y="11"/>
                  </a:cubicBezTo>
                  <a:lnTo>
                    <a:pt x="78" y="11"/>
                  </a:lnTo>
                  <a:close/>
                  <a:moveTo>
                    <a:pt x="81" y="62"/>
                  </a:moveTo>
                  <a:cubicBezTo>
                    <a:pt x="69" y="62"/>
                    <a:pt x="69" y="62"/>
                    <a:pt x="69" y="63"/>
                  </a:cubicBezTo>
                  <a:cubicBezTo>
                    <a:pt x="69" y="67"/>
                    <a:pt x="80" y="80"/>
                    <a:pt x="82" y="80"/>
                  </a:cubicBezTo>
                  <a:cubicBezTo>
                    <a:pt x="84" y="80"/>
                    <a:pt x="92" y="66"/>
                    <a:pt x="92" y="64"/>
                  </a:cubicBezTo>
                  <a:cubicBezTo>
                    <a:pt x="92" y="62"/>
                    <a:pt x="91" y="62"/>
                    <a:pt x="89" y="62"/>
                  </a:cubicBezTo>
                  <a:lnTo>
                    <a:pt x="81" y="6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76"/>
            <p:cNvSpPr>
              <a:spLocks noEditPoints="1"/>
            </p:cNvSpPr>
            <p:nvPr userDrawn="1"/>
          </p:nvSpPr>
          <p:spPr bwMode="gray">
            <a:xfrm>
              <a:off x="3251200" y="4562475"/>
              <a:ext cx="74613" cy="76200"/>
            </a:xfrm>
            <a:custGeom>
              <a:avLst/>
              <a:gdLst>
                <a:gd name="T0" fmla="*/ 9 w 84"/>
                <a:gd name="T1" fmla="*/ 62 h 87"/>
                <a:gd name="T2" fmla="*/ 15 w 84"/>
                <a:gd name="T3" fmla="*/ 52 h 87"/>
                <a:gd name="T4" fmla="*/ 17 w 84"/>
                <a:gd name="T5" fmla="*/ 49 h 87"/>
                <a:gd name="T6" fmla="*/ 18 w 84"/>
                <a:gd name="T7" fmla="*/ 51 h 87"/>
                <a:gd name="T8" fmla="*/ 15 w 84"/>
                <a:gd name="T9" fmla="*/ 70 h 87"/>
                <a:gd name="T10" fmla="*/ 17 w 84"/>
                <a:gd name="T11" fmla="*/ 77 h 87"/>
                <a:gd name="T12" fmla="*/ 18 w 84"/>
                <a:gd name="T13" fmla="*/ 83 h 87"/>
                <a:gd name="T14" fmla="*/ 14 w 84"/>
                <a:gd name="T15" fmla="*/ 87 h 87"/>
                <a:gd name="T16" fmla="*/ 0 w 84"/>
                <a:gd name="T17" fmla="*/ 53 h 87"/>
                <a:gd name="T18" fmla="*/ 6 w 84"/>
                <a:gd name="T19" fmla="*/ 25 h 87"/>
                <a:gd name="T20" fmla="*/ 8 w 84"/>
                <a:gd name="T21" fmla="*/ 12 h 87"/>
                <a:gd name="T22" fmla="*/ 7 w 84"/>
                <a:gd name="T23" fmla="*/ 3 h 87"/>
                <a:gd name="T24" fmla="*/ 6 w 84"/>
                <a:gd name="T25" fmla="*/ 0 h 87"/>
                <a:gd name="T26" fmla="*/ 7 w 84"/>
                <a:gd name="T27" fmla="*/ 0 h 87"/>
                <a:gd name="T28" fmla="*/ 18 w 84"/>
                <a:gd name="T29" fmla="*/ 16 h 87"/>
                <a:gd name="T30" fmla="*/ 16 w 84"/>
                <a:gd name="T31" fmla="*/ 22 h 87"/>
                <a:gd name="T32" fmla="*/ 6 w 84"/>
                <a:gd name="T33" fmla="*/ 55 h 87"/>
                <a:gd name="T34" fmla="*/ 9 w 84"/>
                <a:gd name="T35" fmla="*/ 62 h 87"/>
                <a:gd name="T36" fmla="*/ 84 w 84"/>
                <a:gd name="T37" fmla="*/ 75 h 87"/>
                <a:gd name="T38" fmla="*/ 62 w 84"/>
                <a:gd name="T39" fmla="*/ 82 h 87"/>
                <a:gd name="T40" fmla="*/ 42 w 84"/>
                <a:gd name="T41" fmla="*/ 76 h 87"/>
                <a:gd name="T42" fmla="*/ 38 w 84"/>
                <a:gd name="T43" fmla="*/ 70 h 87"/>
                <a:gd name="T44" fmla="*/ 39 w 84"/>
                <a:gd name="T45" fmla="*/ 68 h 87"/>
                <a:gd name="T46" fmla="*/ 42 w 84"/>
                <a:gd name="T47" fmla="*/ 70 h 87"/>
                <a:gd name="T48" fmla="*/ 55 w 84"/>
                <a:gd name="T49" fmla="*/ 72 h 87"/>
                <a:gd name="T50" fmla="*/ 66 w 84"/>
                <a:gd name="T51" fmla="*/ 72 h 87"/>
                <a:gd name="T52" fmla="*/ 78 w 84"/>
                <a:gd name="T53" fmla="*/ 71 h 87"/>
                <a:gd name="T54" fmla="*/ 84 w 84"/>
                <a:gd name="T55" fmla="*/ 75 h 87"/>
                <a:gd name="T56" fmla="*/ 78 w 84"/>
                <a:gd name="T57" fmla="*/ 13 h 87"/>
                <a:gd name="T58" fmla="*/ 62 w 84"/>
                <a:gd name="T59" fmla="*/ 19 h 87"/>
                <a:gd name="T60" fmla="*/ 39 w 84"/>
                <a:gd name="T61" fmla="*/ 10 h 87"/>
                <a:gd name="T62" fmla="*/ 40 w 84"/>
                <a:gd name="T63" fmla="*/ 9 h 87"/>
                <a:gd name="T64" fmla="*/ 44 w 84"/>
                <a:gd name="T65" fmla="*/ 10 h 87"/>
                <a:gd name="T66" fmla="*/ 53 w 84"/>
                <a:gd name="T67" fmla="*/ 11 h 87"/>
                <a:gd name="T68" fmla="*/ 67 w 84"/>
                <a:gd name="T69" fmla="*/ 9 h 87"/>
                <a:gd name="T70" fmla="*/ 72 w 84"/>
                <a:gd name="T71" fmla="*/ 7 h 87"/>
                <a:gd name="T72" fmla="*/ 78 w 84"/>
                <a:gd name="T7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7">
                  <a:moveTo>
                    <a:pt x="9" y="62"/>
                  </a:moveTo>
                  <a:cubicBezTo>
                    <a:pt x="11" y="62"/>
                    <a:pt x="13" y="60"/>
                    <a:pt x="15" y="52"/>
                  </a:cubicBezTo>
                  <a:cubicBezTo>
                    <a:pt x="16" y="50"/>
                    <a:pt x="17" y="49"/>
                    <a:pt x="17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8" y="52"/>
                    <a:pt x="15" y="67"/>
                    <a:pt x="15" y="70"/>
                  </a:cubicBezTo>
                  <a:cubicBezTo>
                    <a:pt x="15" y="72"/>
                    <a:pt x="17" y="76"/>
                    <a:pt x="17" y="77"/>
                  </a:cubicBezTo>
                  <a:cubicBezTo>
                    <a:pt x="18" y="79"/>
                    <a:pt x="18" y="81"/>
                    <a:pt x="18" y="83"/>
                  </a:cubicBezTo>
                  <a:cubicBezTo>
                    <a:pt x="18" y="85"/>
                    <a:pt x="16" y="87"/>
                    <a:pt x="14" y="87"/>
                  </a:cubicBezTo>
                  <a:cubicBezTo>
                    <a:pt x="6" y="87"/>
                    <a:pt x="0" y="65"/>
                    <a:pt x="0" y="53"/>
                  </a:cubicBezTo>
                  <a:cubicBezTo>
                    <a:pt x="0" y="45"/>
                    <a:pt x="1" y="41"/>
                    <a:pt x="6" y="25"/>
                  </a:cubicBezTo>
                  <a:cubicBezTo>
                    <a:pt x="8" y="17"/>
                    <a:pt x="8" y="14"/>
                    <a:pt x="8" y="12"/>
                  </a:cubicBezTo>
                  <a:cubicBezTo>
                    <a:pt x="8" y="8"/>
                    <a:pt x="7" y="4"/>
                    <a:pt x="7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0"/>
                    <a:pt x="18" y="11"/>
                    <a:pt x="18" y="16"/>
                  </a:cubicBezTo>
                  <a:cubicBezTo>
                    <a:pt x="18" y="17"/>
                    <a:pt x="18" y="17"/>
                    <a:pt x="16" y="22"/>
                  </a:cubicBezTo>
                  <a:cubicBezTo>
                    <a:pt x="14" y="24"/>
                    <a:pt x="6" y="43"/>
                    <a:pt x="6" y="55"/>
                  </a:cubicBezTo>
                  <a:cubicBezTo>
                    <a:pt x="6" y="59"/>
                    <a:pt x="7" y="62"/>
                    <a:pt x="9" y="62"/>
                  </a:cubicBezTo>
                  <a:close/>
                  <a:moveTo>
                    <a:pt x="84" y="75"/>
                  </a:moveTo>
                  <a:cubicBezTo>
                    <a:pt x="84" y="80"/>
                    <a:pt x="80" y="82"/>
                    <a:pt x="62" y="82"/>
                  </a:cubicBezTo>
                  <a:cubicBezTo>
                    <a:pt x="49" y="82"/>
                    <a:pt x="45" y="79"/>
                    <a:pt x="42" y="76"/>
                  </a:cubicBezTo>
                  <a:cubicBezTo>
                    <a:pt x="41" y="75"/>
                    <a:pt x="38" y="72"/>
                    <a:pt x="38" y="70"/>
                  </a:cubicBezTo>
                  <a:cubicBezTo>
                    <a:pt x="38" y="69"/>
                    <a:pt x="38" y="68"/>
                    <a:pt x="39" y="68"/>
                  </a:cubicBezTo>
                  <a:cubicBezTo>
                    <a:pt x="39" y="68"/>
                    <a:pt x="41" y="70"/>
                    <a:pt x="42" y="70"/>
                  </a:cubicBezTo>
                  <a:cubicBezTo>
                    <a:pt x="45" y="72"/>
                    <a:pt x="51" y="72"/>
                    <a:pt x="55" y="72"/>
                  </a:cubicBezTo>
                  <a:cubicBezTo>
                    <a:pt x="59" y="72"/>
                    <a:pt x="63" y="72"/>
                    <a:pt x="66" y="72"/>
                  </a:cubicBezTo>
                  <a:cubicBezTo>
                    <a:pt x="68" y="72"/>
                    <a:pt x="77" y="71"/>
                    <a:pt x="78" y="71"/>
                  </a:cubicBezTo>
                  <a:cubicBezTo>
                    <a:pt x="83" y="71"/>
                    <a:pt x="84" y="74"/>
                    <a:pt x="84" y="75"/>
                  </a:cubicBezTo>
                  <a:close/>
                  <a:moveTo>
                    <a:pt x="78" y="13"/>
                  </a:moveTo>
                  <a:cubicBezTo>
                    <a:pt x="78" y="19"/>
                    <a:pt x="63" y="19"/>
                    <a:pt x="62" y="19"/>
                  </a:cubicBezTo>
                  <a:cubicBezTo>
                    <a:pt x="47" y="19"/>
                    <a:pt x="39" y="11"/>
                    <a:pt x="39" y="10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1" y="9"/>
                    <a:pt x="42" y="10"/>
                    <a:pt x="44" y="10"/>
                  </a:cubicBezTo>
                  <a:cubicBezTo>
                    <a:pt x="47" y="11"/>
                    <a:pt x="50" y="11"/>
                    <a:pt x="53" y="11"/>
                  </a:cubicBezTo>
                  <a:cubicBezTo>
                    <a:pt x="59" y="11"/>
                    <a:pt x="65" y="9"/>
                    <a:pt x="67" y="9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5" y="8"/>
                    <a:pt x="78" y="10"/>
                    <a:pt x="78" y="13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77"/>
            <p:cNvSpPr>
              <a:spLocks noEditPoints="1"/>
            </p:cNvSpPr>
            <p:nvPr userDrawn="1"/>
          </p:nvSpPr>
          <p:spPr bwMode="gray">
            <a:xfrm>
              <a:off x="3367088" y="4552950"/>
              <a:ext cx="60325" cy="90487"/>
            </a:xfrm>
            <a:custGeom>
              <a:avLst/>
              <a:gdLst>
                <a:gd name="T0" fmla="*/ 46 w 69"/>
                <a:gd name="T1" fmla="*/ 10 h 101"/>
                <a:gd name="T2" fmla="*/ 45 w 69"/>
                <a:gd name="T3" fmla="*/ 17 h 101"/>
                <a:gd name="T4" fmla="*/ 43 w 69"/>
                <a:gd name="T5" fmla="*/ 26 h 101"/>
                <a:gd name="T6" fmla="*/ 45 w 69"/>
                <a:gd name="T7" fmla="*/ 28 h 101"/>
                <a:gd name="T8" fmla="*/ 50 w 69"/>
                <a:gd name="T9" fmla="*/ 27 h 101"/>
                <a:gd name="T10" fmla="*/ 59 w 69"/>
                <a:gd name="T11" fmla="*/ 24 h 101"/>
                <a:gd name="T12" fmla="*/ 67 w 69"/>
                <a:gd name="T13" fmla="*/ 29 h 101"/>
                <a:gd name="T14" fmla="*/ 53 w 69"/>
                <a:gd name="T15" fmla="*/ 34 h 101"/>
                <a:gd name="T16" fmla="*/ 44 w 69"/>
                <a:gd name="T17" fmla="*/ 34 h 101"/>
                <a:gd name="T18" fmla="*/ 43 w 69"/>
                <a:gd name="T19" fmla="*/ 38 h 101"/>
                <a:gd name="T20" fmla="*/ 45 w 69"/>
                <a:gd name="T21" fmla="*/ 74 h 101"/>
                <a:gd name="T22" fmla="*/ 53 w 69"/>
                <a:gd name="T23" fmla="*/ 79 h 101"/>
                <a:gd name="T24" fmla="*/ 69 w 69"/>
                <a:gd name="T25" fmla="*/ 90 h 101"/>
                <a:gd name="T26" fmla="*/ 65 w 69"/>
                <a:gd name="T27" fmla="*/ 95 h 101"/>
                <a:gd name="T28" fmla="*/ 53 w 69"/>
                <a:gd name="T29" fmla="*/ 89 h 101"/>
                <a:gd name="T30" fmla="*/ 46 w 69"/>
                <a:gd name="T31" fmla="*/ 86 h 101"/>
                <a:gd name="T32" fmla="*/ 42 w 69"/>
                <a:gd name="T33" fmla="*/ 90 h 101"/>
                <a:gd name="T34" fmla="*/ 23 w 69"/>
                <a:gd name="T35" fmla="*/ 101 h 101"/>
                <a:gd name="T36" fmla="*/ 0 w 69"/>
                <a:gd name="T37" fmla="*/ 86 h 101"/>
                <a:gd name="T38" fmla="*/ 27 w 69"/>
                <a:gd name="T39" fmla="*/ 72 h 101"/>
                <a:gd name="T40" fmla="*/ 34 w 69"/>
                <a:gd name="T41" fmla="*/ 73 h 101"/>
                <a:gd name="T42" fmla="*/ 37 w 69"/>
                <a:gd name="T43" fmla="*/ 69 h 101"/>
                <a:gd name="T44" fmla="*/ 35 w 69"/>
                <a:gd name="T45" fmla="*/ 42 h 101"/>
                <a:gd name="T46" fmla="*/ 35 w 69"/>
                <a:gd name="T47" fmla="*/ 10 h 101"/>
                <a:gd name="T48" fmla="*/ 31 w 69"/>
                <a:gd name="T49" fmla="*/ 2 h 101"/>
                <a:gd name="T50" fmla="*/ 31 w 69"/>
                <a:gd name="T51" fmla="*/ 1 h 101"/>
                <a:gd name="T52" fmla="*/ 32 w 69"/>
                <a:gd name="T53" fmla="*/ 0 h 101"/>
                <a:gd name="T54" fmla="*/ 46 w 69"/>
                <a:gd name="T55" fmla="*/ 10 h 101"/>
                <a:gd name="T56" fmla="*/ 23 w 69"/>
                <a:gd name="T57" fmla="*/ 79 h 101"/>
                <a:gd name="T58" fmla="*/ 6 w 69"/>
                <a:gd name="T59" fmla="*/ 86 h 101"/>
                <a:gd name="T60" fmla="*/ 20 w 69"/>
                <a:gd name="T61" fmla="*/ 92 h 101"/>
                <a:gd name="T62" fmla="*/ 36 w 69"/>
                <a:gd name="T63" fmla="*/ 82 h 101"/>
                <a:gd name="T64" fmla="*/ 23 w 69"/>
                <a:gd name="T65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01">
                  <a:moveTo>
                    <a:pt x="46" y="10"/>
                  </a:moveTo>
                  <a:cubicBezTo>
                    <a:pt x="46" y="11"/>
                    <a:pt x="45" y="16"/>
                    <a:pt x="45" y="17"/>
                  </a:cubicBezTo>
                  <a:cubicBezTo>
                    <a:pt x="44" y="20"/>
                    <a:pt x="43" y="25"/>
                    <a:pt x="43" y="26"/>
                  </a:cubicBezTo>
                  <a:cubicBezTo>
                    <a:pt x="43" y="27"/>
                    <a:pt x="43" y="28"/>
                    <a:pt x="45" y="28"/>
                  </a:cubicBezTo>
                  <a:cubicBezTo>
                    <a:pt x="46" y="28"/>
                    <a:pt x="48" y="27"/>
                    <a:pt x="50" y="27"/>
                  </a:cubicBezTo>
                  <a:cubicBezTo>
                    <a:pt x="52" y="26"/>
                    <a:pt x="57" y="24"/>
                    <a:pt x="59" y="24"/>
                  </a:cubicBezTo>
                  <a:cubicBezTo>
                    <a:pt x="62" y="24"/>
                    <a:pt x="67" y="27"/>
                    <a:pt x="67" y="29"/>
                  </a:cubicBezTo>
                  <a:cubicBezTo>
                    <a:pt x="67" y="31"/>
                    <a:pt x="64" y="34"/>
                    <a:pt x="53" y="34"/>
                  </a:cubicBezTo>
                  <a:cubicBezTo>
                    <a:pt x="53" y="34"/>
                    <a:pt x="45" y="34"/>
                    <a:pt x="44" y="34"/>
                  </a:cubicBezTo>
                  <a:cubicBezTo>
                    <a:pt x="43" y="35"/>
                    <a:pt x="43" y="35"/>
                    <a:pt x="43" y="38"/>
                  </a:cubicBezTo>
                  <a:cubicBezTo>
                    <a:pt x="43" y="40"/>
                    <a:pt x="45" y="72"/>
                    <a:pt x="45" y="74"/>
                  </a:cubicBezTo>
                  <a:cubicBezTo>
                    <a:pt x="46" y="76"/>
                    <a:pt x="46" y="76"/>
                    <a:pt x="53" y="79"/>
                  </a:cubicBezTo>
                  <a:cubicBezTo>
                    <a:pt x="61" y="82"/>
                    <a:pt x="69" y="86"/>
                    <a:pt x="69" y="90"/>
                  </a:cubicBezTo>
                  <a:cubicBezTo>
                    <a:pt x="69" y="93"/>
                    <a:pt x="67" y="95"/>
                    <a:pt x="65" y="95"/>
                  </a:cubicBezTo>
                  <a:cubicBezTo>
                    <a:pt x="62" y="95"/>
                    <a:pt x="56" y="91"/>
                    <a:pt x="53" y="89"/>
                  </a:cubicBezTo>
                  <a:cubicBezTo>
                    <a:pt x="51" y="88"/>
                    <a:pt x="47" y="86"/>
                    <a:pt x="46" y="86"/>
                  </a:cubicBezTo>
                  <a:cubicBezTo>
                    <a:pt x="44" y="86"/>
                    <a:pt x="44" y="86"/>
                    <a:pt x="42" y="90"/>
                  </a:cubicBezTo>
                  <a:cubicBezTo>
                    <a:pt x="37" y="100"/>
                    <a:pt x="26" y="101"/>
                    <a:pt x="23" y="101"/>
                  </a:cubicBezTo>
                  <a:cubicBezTo>
                    <a:pt x="11" y="101"/>
                    <a:pt x="0" y="93"/>
                    <a:pt x="0" y="86"/>
                  </a:cubicBezTo>
                  <a:cubicBezTo>
                    <a:pt x="0" y="78"/>
                    <a:pt x="13" y="72"/>
                    <a:pt x="27" y="72"/>
                  </a:cubicBezTo>
                  <a:cubicBezTo>
                    <a:pt x="29" y="72"/>
                    <a:pt x="33" y="73"/>
                    <a:pt x="34" y="73"/>
                  </a:cubicBezTo>
                  <a:cubicBezTo>
                    <a:pt x="36" y="73"/>
                    <a:pt x="37" y="72"/>
                    <a:pt x="37" y="69"/>
                  </a:cubicBezTo>
                  <a:cubicBezTo>
                    <a:pt x="37" y="66"/>
                    <a:pt x="35" y="45"/>
                    <a:pt x="35" y="42"/>
                  </a:cubicBezTo>
                  <a:cubicBezTo>
                    <a:pt x="35" y="41"/>
                    <a:pt x="35" y="15"/>
                    <a:pt x="35" y="10"/>
                  </a:cubicBezTo>
                  <a:cubicBezTo>
                    <a:pt x="35" y="8"/>
                    <a:pt x="34" y="5"/>
                    <a:pt x="31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42" y="0"/>
                    <a:pt x="46" y="9"/>
                    <a:pt x="46" y="10"/>
                  </a:cubicBezTo>
                  <a:close/>
                  <a:moveTo>
                    <a:pt x="23" y="79"/>
                  </a:moveTo>
                  <a:cubicBezTo>
                    <a:pt x="22" y="79"/>
                    <a:pt x="6" y="79"/>
                    <a:pt x="6" y="86"/>
                  </a:cubicBezTo>
                  <a:cubicBezTo>
                    <a:pt x="6" y="88"/>
                    <a:pt x="11" y="92"/>
                    <a:pt x="20" y="92"/>
                  </a:cubicBezTo>
                  <a:cubicBezTo>
                    <a:pt x="34" y="92"/>
                    <a:pt x="36" y="83"/>
                    <a:pt x="36" y="82"/>
                  </a:cubicBezTo>
                  <a:cubicBezTo>
                    <a:pt x="35" y="80"/>
                    <a:pt x="29" y="79"/>
                    <a:pt x="23" y="79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78"/>
            <p:cNvSpPr>
              <a:spLocks/>
            </p:cNvSpPr>
            <p:nvPr userDrawn="1"/>
          </p:nvSpPr>
          <p:spPr bwMode="gray">
            <a:xfrm>
              <a:off x="3478213" y="4592638"/>
              <a:ext cx="69850" cy="47625"/>
            </a:xfrm>
            <a:custGeom>
              <a:avLst/>
              <a:gdLst>
                <a:gd name="T0" fmla="*/ 0 w 79"/>
                <a:gd name="T1" fmla="*/ 14 h 55"/>
                <a:gd name="T2" fmla="*/ 2 w 79"/>
                <a:gd name="T3" fmla="*/ 12 h 55"/>
                <a:gd name="T4" fmla="*/ 8 w 79"/>
                <a:gd name="T5" fmla="*/ 13 h 55"/>
                <a:gd name="T6" fmla="*/ 25 w 79"/>
                <a:gd name="T7" fmla="*/ 7 h 55"/>
                <a:gd name="T8" fmla="*/ 53 w 79"/>
                <a:gd name="T9" fmla="*/ 0 h 55"/>
                <a:gd name="T10" fmla="*/ 79 w 79"/>
                <a:gd name="T11" fmla="*/ 25 h 55"/>
                <a:gd name="T12" fmla="*/ 39 w 79"/>
                <a:gd name="T13" fmla="*/ 55 h 55"/>
                <a:gd name="T14" fmla="*/ 35 w 79"/>
                <a:gd name="T15" fmla="*/ 53 h 55"/>
                <a:gd name="T16" fmla="*/ 40 w 79"/>
                <a:gd name="T17" fmla="*/ 51 h 55"/>
                <a:gd name="T18" fmla="*/ 71 w 79"/>
                <a:gd name="T19" fmla="*/ 21 h 55"/>
                <a:gd name="T20" fmla="*/ 55 w 79"/>
                <a:gd name="T21" fmla="*/ 4 h 55"/>
                <a:gd name="T22" fmla="*/ 23 w 79"/>
                <a:gd name="T23" fmla="*/ 17 h 55"/>
                <a:gd name="T24" fmla="*/ 12 w 79"/>
                <a:gd name="T25" fmla="*/ 23 h 55"/>
                <a:gd name="T26" fmla="*/ 0 w 79"/>
                <a:gd name="T2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55">
                  <a:moveTo>
                    <a:pt x="0" y="14"/>
                  </a:moveTo>
                  <a:cubicBezTo>
                    <a:pt x="0" y="12"/>
                    <a:pt x="1" y="12"/>
                    <a:pt x="2" y="12"/>
                  </a:cubicBezTo>
                  <a:cubicBezTo>
                    <a:pt x="3" y="12"/>
                    <a:pt x="7" y="13"/>
                    <a:pt x="8" y="13"/>
                  </a:cubicBezTo>
                  <a:cubicBezTo>
                    <a:pt x="11" y="13"/>
                    <a:pt x="12" y="12"/>
                    <a:pt x="25" y="7"/>
                  </a:cubicBezTo>
                  <a:cubicBezTo>
                    <a:pt x="30" y="5"/>
                    <a:pt x="43" y="0"/>
                    <a:pt x="53" y="0"/>
                  </a:cubicBezTo>
                  <a:cubicBezTo>
                    <a:pt x="68" y="0"/>
                    <a:pt x="79" y="11"/>
                    <a:pt x="79" y="25"/>
                  </a:cubicBezTo>
                  <a:cubicBezTo>
                    <a:pt x="79" y="45"/>
                    <a:pt x="58" y="55"/>
                    <a:pt x="39" y="55"/>
                  </a:cubicBezTo>
                  <a:cubicBezTo>
                    <a:pt x="37" y="55"/>
                    <a:pt x="35" y="55"/>
                    <a:pt x="35" y="53"/>
                  </a:cubicBezTo>
                  <a:cubicBezTo>
                    <a:pt x="35" y="52"/>
                    <a:pt x="36" y="52"/>
                    <a:pt x="40" y="51"/>
                  </a:cubicBezTo>
                  <a:cubicBezTo>
                    <a:pt x="63" y="48"/>
                    <a:pt x="71" y="32"/>
                    <a:pt x="71" y="21"/>
                  </a:cubicBezTo>
                  <a:cubicBezTo>
                    <a:pt x="71" y="9"/>
                    <a:pt x="61" y="4"/>
                    <a:pt x="55" y="4"/>
                  </a:cubicBezTo>
                  <a:cubicBezTo>
                    <a:pt x="47" y="4"/>
                    <a:pt x="36" y="9"/>
                    <a:pt x="23" y="17"/>
                  </a:cubicBezTo>
                  <a:cubicBezTo>
                    <a:pt x="16" y="22"/>
                    <a:pt x="15" y="23"/>
                    <a:pt x="12" y="23"/>
                  </a:cubicBezTo>
                  <a:cubicBezTo>
                    <a:pt x="6" y="23"/>
                    <a:pt x="0" y="17"/>
                    <a:pt x="0" y="1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79"/>
            <p:cNvSpPr>
              <a:spLocks/>
            </p:cNvSpPr>
            <p:nvPr userDrawn="1"/>
          </p:nvSpPr>
          <p:spPr bwMode="gray">
            <a:xfrm>
              <a:off x="3584575" y="4560888"/>
              <a:ext cx="80963" cy="80962"/>
            </a:xfrm>
            <a:custGeom>
              <a:avLst/>
              <a:gdLst>
                <a:gd name="T0" fmla="*/ 6 w 91"/>
                <a:gd name="T1" fmla="*/ 17 h 91"/>
                <a:gd name="T2" fmla="*/ 31 w 91"/>
                <a:gd name="T3" fmla="*/ 12 h 91"/>
                <a:gd name="T4" fmla="*/ 81 w 91"/>
                <a:gd name="T5" fmla="*/ 0 h 91"/>
                <a:gd name="T6" fmla="*/ 91 w 91"/>
                <a:gd name="T7" fmla="*/ 7 h 91"/>
                <a:gd name="T8" fmla="*/ 86 w 91"/>
                <a:gd name="T9" fmla="*/ 11 h 91"/>
                <a:gd name="T10" fmla="*/ 75 w 91"/>
                <a:gd name="T11" fmla="*/ 10 h 91"/>
                <a:gd name="T12" fmla="*/ 41 w 91"/>
                <a:gd name="T13" fmla="*/ 58 h 91"/>
                <a:gd name="T14" fmla="*/ 56 w 91"/>
                <a:gd name="T15" fmla="*/ 81 h 91"/>
                <a:gd name="T16" fmla="*/ 68 w 91"/>
                <a:gd name="T17" fmla="*/ 80 h 91"/>
                <a:gd name="T18" fmla="*/ 75 w 91"/>
                <a:gd name="T19" fmla="*/ 85 h 91"/>
                <a:gd name="T20" fmla="*/ 60 w 91"/>
                <a:gd name="T21" fmla="*/ 91 h 91"/>
                <a:gd name="T22" fmla="*/ 34 w 91"/>
                <a:gd name="T23" fmla="*/ 64 h 91"/>
                <a:gd name="T24" fmla="*/ 52 w 91"/>
                <a:gd name="T25" fmla="*/ 15 h 91"/>
                <a:gd name="T26" fmla="*/ 56 w 91"/>
                <a:gd name="T27" fmla="*/ 12 h 91"/>
                <a:gd name="T28" fmla="*/ 55 w 91"/>
                <a:gd name="T29" fmla="*/ 12 h 91"/>
                <a:gd name="T30" fmla="*/ 17 w 91"/>
                <a:gd name="T31" fmla="*/ 26 h 91"/>
                <a:gd name="T32" fmla="*/ 12 w 91"/>
                <a:gd name="T33" fmla="*/ 27 h 91"/>
                <a:gd name="T34" fmla="*/ 1 w 91"/>
                <a:gd name="T35" fmla="*/ 17 h 91"/>
                <a:gd name="T36" fmla="*/ 6 w 91"/>
                <a:gd name="T37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1">
                  <a:moveTo>
                    <a:pt x="6" y="17"/>
                  </a:moveTo>
                  <a:cubicBezTo>
                    <a:pt x="12" y="17"/>
                    <a:pt x="14" y="17"/>
                    <a:pt x="31" y="12"/>
                  </a:cubicBezTo>
                  <a:cubicBezTo>
                    <a:pt x="43" y="9"/>
                    <a:pt x="72" y="0"/>
                    <a:pt x="81" y="0"/>
                  </a:cubicBezTo>
                  <a:cubicBezTo>
                    <a:pt x="85" y="0"/>
                    <a:pt x="91" y="2"/>
                    <a:pt x="91" y="7"/>
                  </a:cubicBezTo>
                  <a:cubicBezTo>
                    <a:pt x="91" y="10"/>
                    <a:pt x="87" y="11"/>
                    <a:pt x="86" y="11"/>
                  </a:cubicBezTo>
                  <a:cubicBezTo>
                    <a:pt x="84" y="11"/>
                    <a:pt x="77" y="10"/>
                    <a:pt x="75" y="10"/>
                  </a:cubicBezTo>
                  <a:cubicBezTo>
                    <a:pt x="59" y="10"/>
                    <a:pt x="41" y="25"/>
                    <a:pt x="41" y="58"/>
                  </a:cubicBezTo>
                  <a:cubicBezTo>
                    <a:pt x="41" y="79"/>
                    <a:pt x="49" y="81"/>
                    <a:pt x="56" y="81"/>
                  </a:cubicBezTo>
                  <a:cubicBezTo>
                    <a:pt x="58" y="81"/>
                    <a:pt x="67" y="80"/>
                    <a:pt x="68" y="80"/>
                  </a:cubicBezTo>
                  <a:cubicBezTo>
                    <a:pt x="72" y="80"/>
                    <a:pt x="75" y="82"/>
                    <a:pt x="75" y="85"/>
                  </a:cubicBezTo>
                  <a:cubicBezTo>
                    <a:pt x="75" y="91"/>
                    <a:pt x="61" y="91"/>
                    <a:pt x="60" y="91"/>
                  </a:cubicBezTo>
                  <a:cubicBezTo>
                    <a:pt x="34" y="91"/>
                    <a:pt x="34" y="70"/>
                    <a:pt x="34" y="64"/>
                  </a:cubicBezTo>
                  <a:cubicBezTo>
                    <a:pt x="34" y="58"/>
                    <a:pt x="34" y="31"/>
                    <a:pt x="52" y="15"/>
                  </a:cubicBezTo>
                  <a:cubicBezTo>
                    <a:pt x="53" y="14"/>
                    <a:pt x="56" y="12"/>
                    <a:pt x="56" y="12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48" y="12"/>
                    <a:pt x="21" y="23"/>
                    <a:pt x="17" y="26"/>
                  </a:cubicBezTo>
                  <a:cubicBezTo>
                    <a:pt x="15" y="27"/>
                    <a:pt x="14" y="27"/>
                    <a:pt x="12" y="27"/>
                  </a:cubicBezTo>
                  <a:cubicBezTo>
                    <a:pt x="6" y="27"/>
                    <a:pt x="0" y="19"/>
                    <a:pt x="1" y="17"/>
                  </a:cubicBezTo>
                  <a:cubicBezTo>
                    <a:pt x="2" y="16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80"/>
            <p:cNvSpPr>
              <a:spLocks noEditPoints="1"/>
            </p:cNvSpPr>
            <p:nvPr userDrawn="1"/>
          </p:nvSpPr>
          <p:spPr bwMode="gray">
            <a:xfrm>
              <a:off x="3716338" y="4549775"/>
              <a:ext cx="52388" cy="96837"/>
            </a:xfrm>
            <a:custGeom>
              <a:avLst/>
              <a:gdLst>
                <a:gd name="T0" fmla="*/ 34 w 60"/>
                <a:gd name="T1" fmla="*/ 12 h 108"/>
                <a:gd name="T2" fmla="*/ 28 w 60"/>
                <a:gd name="T3" fmla="*/ 26 h 108"/>
                <a:gd name="T4" fmla="*/ 30 w 60"/>
                <a:gd name="T5" fmla="*/ 29 h 108"/>
                <a:gd name="T6" fmla="*/ 35 w 60"/>
                <a:gd name="T7" fmla="*/ 35 h 108"/>
                <a:gd name="T8" fmla="*/ 25 w 60"/>
                <a:gd name="T9" fmla="*/ 40 h 108"/>
                <a:gd name="T10" fmla="*/ 19 w 60"/>
                <a:gd name="T11" fmla="*/ 51 h 108"/>
                <a:gd name="T12" fmla="*/ 16 w 60"/>
                <a:gd name="T13" fmla="*/ 62 h 108"/>
                <a:gd name="T14" fmla="*/ 26 w 60"/>
                <a:gd name="T15" fmla="*/ 64 h 108"/>
                <a:gd name="T16" fmla="*/ 35 w 60"/>
                <a:gd name="T17" fmla="*/ 70 h 108"/>
                <a:gd name="T18" fmla="*/ 28 w 60"/>
                <a:gd name="T19" fmla="*/ 74 h 108"/>
                <a:gd name="T20" fmla="*/ 17 w 60"/>
                <a:gd name="T21" fmla="*/ 72 h 108"/>
                <a:gd name="T22" fmla="*/ 13 w 60"/>
                <a:gd name="T23" fmla="*/ 81 h 108"/>
                <a:gd name="T24" fmla="*/ 31 w 60"/>
                <a:gd name="T25" fmla="*/ 100 h 108"/>
                <a:gd name="T26" fmla="*/ 49 w 60"/>
                <a:gd name="T27" fmla="*/ 82 h 108"/>
                <a:gd name="T28" fmla="*/ 37 w 60"/>
                <a:gd name="T29" fmla="*/ 53 h 108"/>
                <a:gd name="T30" fmla="*/ 36 w 60"/>
                <a:gd name="T31" fmla="*/ 52 h 108"/>
                <a:gd name="T32" fmla="*/ 39 w 60"/>
                <a:gd name="T33" fmla="*/ 54 h 108"/>
                <a:gd name="T34" fmla="*/ 60 w 60"/>
                <a:gd name="T35" fmla="*/ 85 h 108"/>
                <a:gd name="T36" fmla="*/ 33 w 60"/>
                <a:gd name="T37" fmla="*/ 108 h 108"/>
                <a:gd name="T38" fmla="*/ 8 w 60"/>
                <a:gd name="T39" fmla="*/ 85 h 108"/>
                <a:gd name="T40" fmla="*/ 9 w 60"/>
                <a:gd name="T41" fmla="*/ 72 h 108"/>
                <a:gd name="T42" fmla="*/ 7 w 60"/>
                <a:gd name="T43" fmla="*/ 68 h 108"/>
                <a:gd name="T44" fmla="*/ 0 w 60"/>
                <a:gd name="T45" fmla="*/ 57 h 108"/>
                <a:gd name="T46" fmla="*/ 9 w 60"/>
                <a:gd name="T47" fmla="*/ 42 h 108"/>
                <a:gd name="T48" fmla="*/ 17 w 60"/>
                <a:gd name="T49" fmla="*/ 35 h 108"/>
                <a:gd name="T50" fmla="*/ 13 w 60"/>
                <a:gd name="T51" fmla="*/ 30 h 108"/>
                <a:gd name="T52" fmla="*/ 5 w 60"/>
                <a:gd name="T53" fmla="*/ 18 h 108"/>
                <a:gd name="T54" fmla="*/ 6 w 60"/>
                <a:gd name="T55" fmla="*/ 16 h 108"/>
                <a:gd name="T56" fmla="*/ 9 w 60"/>
                <a:gd name="T57" fmla="*/ 19 h 108"/>
                <a:gd name="T58" fmla="*/ 18 w 60"/>
                <a:gd name="T59" fmla="*/ 23 h 108"/>
                <a:gd name="T60" fmla="*/ 23 w 60"/>
                <a:gd name="T61" fmla="*/ 10 h 108"/>
                <a:gd name="T62" fmla="*/ 21 w 60"/>
                <a:gd name="T63" fmla="*/ 2 h 108"/>
                <a:gd name="T64" fmla="*/ 21 w 60"/>
                <a:gd name="T65" fmla="*/ 0 h 108"/>
                <a:gd name="T66" fmla="*/ 34 w 60"/>
                <a:gd name="T67" fmla="*/ 12 h 108"/>
                <a:gd name="T68" fmla="*/ 13 w 60"/>
                <a:gd name="T69" fmla="*/ 44 h 108"/>
                <a:gd name="T70" fmla="*/ 3 w 60"/>
                <a:gd name="T71" fmla="*/ 53 h 108"/>
                <a:gd name="T72" fmla="*/ 10 w 60"/>
                <a:gd name="T73" fmla="*/ 61 h 108"/>
                <a:gd name="T74" fmla="*/ 11 w 60"/>
                <a:gd name="T75" fmla="*/ 60 h 108"/>
                <a:gd name="T76" fmla="*/ 14 w 60"/>
                <a:gd name="T77" fmla="*/ 46 h 108"/>
                <a:gd name="T78" fmla="*/ 13 w 60"/>
                <a:gd name="T79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108">
                  <a:moveTo>
                    <a:pt x="34" y="12"/>
                  </a:moveTo>
                  <a:cubicBezTo>
                    <a:pt x="34" y="13"/>
                    <a:pt x="28" y="24"/>
                    <a:pt x="28" y="26"/>
                  </a:cubicBezTo>
                  <a:cubicBezTo>
                    <a:pt x="28" y="27"/>
                    <a:pt x="28" y="28"/>
                    <a:pt x="30" y="29"/>
                  </a:cubicBezTo>
                  <a:cubicBezTo>
                    <a:pt x="33" y="31"/>
                    <a:pt x="35" y="33"/>
                    <a:pt x="35" y="35"/>
                  </a:cubicBezTo>
                  <a:cubicBezTo>
                    <a:pt x="35" y="37"/>
                    <a:pt x="33" y="38"/>
                    <a:pt x="25" y="40"/>
                  </a:cubicBezTo>
                  <a:cubicBezTo>
                    <a:pt x="22" y="42"/>
                    <a:pt x="21" y="42"/>
                    <a:pt x="19" y="51"/>
                  </a:cubicBezTo>
                  <a:cubicBezTo>
                    <a:pt x="18" y="53"/>
                    <a:pt x="16" y="59"/>
                    <a:pt x="16" y="62"/>
                  </a:cubicBezTo>
                  <a:cubicBezTo>
                    <a:pt x="16" y="64"/>
                    <a:pt x="17" y="64"/>
                    <a:pt x="26" y="64"/>
                  </a:cubicBezTo>
                  <a:cubicBezTo>
                    <a:pt x="29" y="65"/>
                    <a:pt x="35" y="67"/>
                    <a:pt x="35" y="70"/>
                  </a:cubicBezTo>
                  <a:cubicBezTo>
                    <a:pt x="35" y="72"/>
                    <a:pt x="31" y="74"/>
                    <a:pt x="28" y="74"/>
                  </a:cubicBezTo>
                  <a:cubicBezTo>
                    <a:pt x="26" y="74"/>
                    <a:pt x="17" y="72"/>
                    <a:pt x="17" y="72"/>
                  </a:cubicBezTo>
                  <a:cubicBezTo>
                    <a:pt x="13" y="72"/>
                    <a:pt x="13" y="78"/>
                    <a:pt x="13" y="81"/>
                  </a:cubicBezTo>
                  <a:cubicBezTo>
                    <a:pt x="13" y="86"/>
                    <a:pt x="15" y="100"/>
                    <a:pt x="31" y="100"/>
                  </a:cubicBezTo>
                  <a:cubicBezTo>
                    <a:pt x="36" y="100"/>
                    <a:pt x="49" y="97"/>
                    <a:pt x="49" y="82"/>
                  </a:cubicBezTo>
                  <a:cubicBezTo>
                    <a:pt x="49" y="77"/>
                    <a:pt x="48" y="70"/>
                    <a:pt x="37" y="53"/>
                  </a:cubicBezTo>
                  <a:cubicBezTo>
                    <a:pt x="36" y="53"/>
                    <a:pt x="36" y="53"/>
                    <a:pt x="36" y="52"/>
                  </a:cubicBezTo>
                  <a:cubicBezTo>
                    <a:pt x="36" y="51"/>
                    <a:pt x="39" y="53"/>
                    <a:pt x="39" y="54"/>
                  </a:cubicBezTo>
                  <a:cubicBezTo>
                    <a:pt x="54" y="66"/>
                    <a:pt x="60" y="76"/>
                    <a:pt x="60" y="85"/>
                  </a:cubicBezTo>
                  <a:cubicBezTo>
                    <a:pt x="60" y="97"/>
                    <a:pt x="48" y="108"/>
                    <a:pt x="33" y="108"/>
                  </a:cubicBezTo>
                  <a:cubicBezTo>
                    <a:pt x="30" y="108"/>
                    <a:pt x="8" y="108"/>
                    <a:pt x="8" y="85"/>
                  </a:cubicBezTo>
                  <a:cubicBezTo>
                    <a:pt x="8" y="82"/>
                    <a:pt x="9" y="74"/>
                    <a:pt x="9" y="72"/>
                  </a:cubicBezTo>
                  <a:cubicBezTo>
                    <a:pt x="9" y="70"/>
                    <a:pt x="9" y="70"/>
                    <a:pt x="7" y="68"/>
                  </a:cubicBezTo>
                  <a:cubicBezTo>
                    <a:pt x="2" y="64"/>
                    <a:pt x="0" y="61"/>
                    <a:pt x="0" y="57"/>
                  </a:cubicBezTo>
                  <a:cubicBezTo>
                    <a:pt x="0" y="53"/>
                    <a:pt x="1" y="49"/>
                    <a:pt x="9" y="42"/>
                  </a:cubicBezTo>
                  <a:cubicBezTo>
                    <a:pt x="16" y="37"/>
                    <a:pt x="17" y="37"/>
                    <a:pt x="17" y="35"/>
                  </a:cubicBezTo>
                  <a:cubicBezTo>
                    <a:pt x="17" y="33"/>
                    <a:pt x="16" y="33"/>
                    <a:pt x="13" y="30"/>
                  </a:cubicBezTo>
                  <a:cubicBezTo>
                    <a:pt x="10" y="27"/>
                    <a:pt x="5" y="24"/>
                    <a:pt x="5" y="18"/>
                  </a:cubicBezTo>
                  <a:cubicBezTo>
                    <a:pt x="5" y="17"/>
                    <a:pt x="5" y="16"/>
                    <a:pt x="6" y="16"/>
                  </a:cubicBezTo>
                  <a:cubicBezTo>
                    <a:pt x="7" y="16"/>
                    <a:pt x="9" y="19"/>
                    <a:pt x="9" y="19"/>
                  </a:cubicBezTo>
                  <a:cubicBezTo>
                    <a:pt x="13" y="22"/>
                    <a:pt x="16" y="23"/>
                    <a:pt x="18" y="23"/>
                  </a:cubicBezTo>
                  <a:cubicBezTo>
                    <a:pt x="21" y="23"/>
                    <a:pt x="23" y="12"/>
                    <a:pt x="23" y="10"/>
                  </a:cubicBezTo>
                  <a:cubicBezTo>
                    <a:pt x="23" y="8"/>
                    <a:pt x="22" y="4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5" y="0"/>
                    <a:pt x="34" y="9"/>
                    <a:pt x="34" y="12"/>
                  </a:cubicBezTo>
                  <a:close/>
                  <a:moveTo>
                    <a:pt x="13" y="44"/>
                  </a:moveTo>
                  <a:cubicBezTo>
                    <a:pt x="10" y="44"/>
                    <a:pt x="3" y="49"/>
                    <a:pt x="3" y="53"/>
                  </a:cubicBezTo>
                  <a:cubicBezTo>
                    <a:pt x="3" y="57"/>
                    <a:pt x="7" y="61"/>
                    <a:pt x="10" y="61"/>
                  </a:cubicBezTo>
                  <a:cubicBezTo>
                    <a:pt x="10" y="61"/>
                    <a:pt x="11" y="61"/>
                    <a:pt x="11" y="60"/>
                  </a:cubicBezTo>
                  <a:cubicBezTo>
                    <a:pt x="12" y="58"/>
                    <a:pt x="14" y="47"/>
                    <a:pt x="14" y="46"/>
                  </a:cubicBezTo>
                  <a:cubicBezTo>
                    <a:pt x="14" y="45"/>
                    <a:pt x="14" y="44"/>
                    <a:pt x="13" y="4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81"/>
            <p:cNvSpPr>
              <a:spLocks/>
            </p:cNvSpPr>
            <p:nvPr userDrawn="1"/>
          </p:nvSpPr>
          <p:spPr bwMode="gray">
            <a:xfrm>
              <a:off x="3803650" y="4627563"/>
              <a:ext cx="23813" cy="22225"/>
            </a:xfrm>
            <a:custGeom>
              <a:avLst/>
              <a:gdLst>
                <a:gd name="T0" fmla="*/ 22 w 27"/>
                <a:gd name="T1" fmla="*/ 25 h 25"/>
                <a:gd name="T2" fmla="*/ 15 w 27"/>
                <a:gd name="T3" fmla="*/ 16 h 25"/>
                <a:gd name="T4" fmla="*/ 2 w 27"/>
                <a:gd name="T5" fmla="*/ 3 h 25"/>
                <a:gd name="T6" fmla="*/ 0 w 27"/>
                <a:gd name="T7" fmla="*/ 1 h 25"/>
                <a:gd name="T8" fmla="*/ 1 w 27"/>
                <a:gd name="T9" fmla="*/ 0 h 25"/>
                <a:gd name="T10" fmla="*/ 27 w 27"/>
                <a:gd name="T11" fmla="*/ 19 h 25"/>
                <a:gd name="T12" fmla="*/ 22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22" y="25"/>
                  </a:moveTo>
                  <a:cubicBezTo>
                    <a:pt x="20" y="25"/>
                    <a:pt x="19" y="24"/>
                    <a:pt x="15" y="16"/>
                  </a:cubicBezTo>
                  <a:cubicBezTo>
                    <a:pt x="12" y="12"/>
                    <a:pt x="9" y="8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27" y="7"/>
                    <a:pt x="27" y="19"/>
                  </a:cubicBezTo>
                  <a:cubicBezTo>
                    <a:pt x="27" y="22"/>
                    <a:pt x="25" y="25"/>
                    <a:pt x="22" y="2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82"/>
            <p:cNvSpPr>
              <a:spLocks noEditPoints="1"/>
            </p:cNvSpPr>
            <p:nvPr userDrawn="1"/>
          </p:nvSpPr>
          <p:spPr bwMode="gray">
            <a:xfrm>
              <a:off x="3914775" y="4548188"/>
              <a:ext cx="104775" cy="103187"/>
            </a:xfrm>
            <a:custGeom>
              <a:avLst/>
              <a:gdLst>
                <a:gd name="T0" fmla="*/ 4 w 118"/>
                <a:gd name="T1" fmla="*/ 29 h 117"/>
                <a:gd name="T2" fmla="*/ 0 w 118"/>
                <a:gd name="T3" fmla="*/ 24 h 117"/>
                <a:gd name="T4" fmla="*/ 20 w 118"/>
                <a:gd name="T5" fmla="*/ 20 h 117"/>
                <a:gd name="T6" fmla="*/ 20 w 118"/>
                <a:gd name="T7" fmla="*/ 1 h 117"/>
                <a:gd name="T8" fmla="*/ 28 w 118"/>
                <a:gd name="T9" fmla="*/ 12 h 117"/>
                <a:gd name="T10" fmla="*/ 34 w 118"/>
                <a:gd name="T11" fmla="*/ 25 h 117"/>
                <a:gd name="T12" fmla="*/ 48 w 118"/>
                <a:gd name="T13" fmla="*/ 28 h 117"/>
                <a:gd name="T14" fmla="*/ 29 w 118"/>
                <a:gd name="T15" fmla="*/ 52 h 117"/>
                <a:gd name="T16" fmla="*/ 28 w 118"/>
                <a:gd name="T17" fmla="*/ 64 h 117"/>
                <a:gd name="T18" fmla="*/ 39 w 118"/>
                <a:gd name="T19" fmla="*/ 46 h 117"/>
                <a:gd name="T20" fmla="*/ 32 w 118"/>
                <a:gd name="T21" fmla="*/ 66 h 117"/>
                <a:gd name="T22" fmla="*/ 42 w 118"/>
                <a:gd name="T23" fmla="*/ 85 h 117"/>
                <a:gd name="T24" fmla="*/ 28 w 118"/>
                <a:gd name="T25" fmla="*/ 70 h 117"/>
                <a:gd name="T26" fmla="*/ 18 w 118"/>
                <a:gd name="T27" fmla="*/ 113 h 117"/>
                <a:gd name="T28" fmla="*/ 19 w 118"/>
                <a:gd name="T29" fmla="*/ 66 h 117"/>
                <a:gd name="T30" fmla="*/ 0 w 118"/>
                <a:gd name="T31" fmla="*/ 76 h 117"/>
                <a:gd name="T32" fmla="*/ 33 w 118"/>
                <a:gd name="T33" fmla="*/ 33 h 117"/>
                <a:gd name="T34" fmla="*/ 23 w 118"/>
                <a:gd name="T35" fmla="*/ 28 h 117"/>
                <a:gd name="T36" fmla="*/ 97 w 118"/>
                <a:gd name="T37" fmla="*/ 72 h 117"/>
                <a:gd name="T38" fmla="*/ 91 w 118"/>
                <a:gd name="T39" fmla="*/ 92 h 117"/>
                <a:gd name="T40" fmla="*/ 116 w 118"/>
                <a:gd name="T41" fmla="*/ 104 h 117"/>
                <a:gd name="T42" fmla="*/ 109 w 118"/>
                <a:gd name="T43" fmla="*/ 112 h 117"/>
                <a:gd name="T44" fmla="*/ 81 w 118"/>
                <a:gd name="T45" fmla="*/ 101 h 117"/>
                <a:gd name="T46" fmla="*/ 38 w 118"/>
                <a:gd name="T47" fmla="*/ 117 h 117"/>
                <a:gd name="T48" fmla="*/ 76 w 118"/>
                <a:gd name="T49" fmla="*/ 95 h 117"/>
                <a:gd name="T50" fmla="*/ 65 w 118"/>
                <a:gd name="T51" fmla="*/ 84 h 117"/>
                <a:gd name="T52" fmla="*/ 52 w 118"/>
                <a:gd name="T53" fmla="*/ 89 h 117"/>
                <a:gd name="T54" fmla="*/ 80 w 118"/>
                <a:gd name="T55" fmla="*/ 71 h 117"/>
                <a:gd name="T56" fmla="*/ 78 w 118"/>
                <a:gd name="T57" fmla="*/ 76 h 117"/>
                <a:gd name="T58" fmla="*/ 59 w 118"/>
                <a:gd name="T59" fmla="*/ 26 h 117"/>
                <a:gd name="T60" fmla="*/ 54 w 118"/>
                <a:gd name="T61" fmla="*/ 24 h 117"/>
                <a:gd name="T62" fmla="*/ 68 w 118"/>
                <a:gd name="T63" fmla="*/ 3 h 117"/>
                <a:gd name="T64" fmla="*/ 65 w 118"/>
                <a:gd name="T65" fmla="*/ 18 h 117"/>
                <a:gd name="T66" fmla="*/ 100 w 118"/>
                <a:gd name="T67" fmla="*/ 16 h 117"/>
                <a:gd name="T68" fmla="*/ 108 w 118"/>
                <a:gd name="T69" fmla="*/ 23 h 117"/>
                <a:gd name="T70" fmla="*/ 68 w 118"/>
                <a:gd name="T71" fmla="*/ 66 h 117"/>
                <a:gd name="T72" fmla="*/ 60 w 118"/>
                <a:gd name="T73" fmla="*/ 43 h 117"/>
                <a:gd name="T74" fmla="*/ 69 w 118"/>
                <a:gd name="T75" fmla="*/ 32 h 117"/>
                <a:gd name="T76" fmla="*/ 97 w 118"/>
                <a:gd name="T77" fmla="*/ 31 h 117"/>
                <a:gd name="T78" fmla="*/ 106 w 118"/>
                <a:gd name="T79" fmla="*/ 39 h 117"/>
                <a:gd name="T80" fmla="*/ 99 w 118"/>
                <a:gd name="T81" fmla="*/ 69 h 117"/>
                <a:gd name="T82" fmla="*/ 72 w 118"/>
                <a:gd name="T83" fmla="*/ 63 h 117"/>
                <a:gd name="T84" fmla="*/ 93 w 118"/>
                <a:gd name="T85" fmla="*/ 50 h 117"/>
                <a:gd name="T86" fmla="*/ 72 w 118"/>
                <a:gd name="T87" fmla="*/ 60 h 117"/>
                <a:gd name="T88" fmla="*/ 96 w 118"/>
                <a:gd name="T89" fmla="*/ 40 h 117"/>
                <a:gd name="T90" fmla="*/ 69 w 118"/>
                <a:gd name="T91" fmla="*/ 43 h 117"/>
                <a:gd name="T92" fmla="*/ 74 w 118"/>
                <a:gd name="T93" fmla="*/ 79 h 117"/>
                <a:gd name="T94" fmla="*/ 91 w 118"/>
                <a:gd name="T95" fmla="*/ 8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" h="117">
                  <a:moveTo>
                    <a:pt x="23" y="28"/>
                  </a:moveTo>
                  <a:cubicBezTo>
                    <a:pt x="20" y="28"/>
                    <a:pt x="11" y="28"/>
                    <a:pt x="7" y="29"/>
                  </a:cubicBezTo>
                  <a:cubicBezTo>
                    <a:pt x="6" y="29"/>
                    <a:pt x="4" y="29"/>
                    <a:pt x="4" y="29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14" y="25"/>
                    <a:pt x="17" y="25"/>
                  </a:cubicBezTo>
                  <a:cubicBezTo>
                    <a:pt x="20" y="25"/>
                    <a:pt x="20" y="22"/>
                    <a:pt x="20" y="20"/>
                  </a:cubicBezTo>
                  <a:cubicBezTo>
                    <a:pt x="20" y="19"/>
                    <a:pt x="20" y="13"/>
                    <a:pt x="20" y="12"/>
                  </a:cubicBezTo>
                  <a:cubicBezTo>
                    <a:pt x="20" y="10"/>
                    <a:pt x="19" y="3"/>
                    <a:pt x="19" y="2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1" y="1"/>
                    <a:pt x="32" y="3"/>
                    <a:pt x="32" y="5"/>
                  </a:cubicBezTo>
                  <a:cubicBezTo>
                    <a:pt x="32" y="6"/>
                    <a:pt x="31" y="6"/>
                    <a:pt x="30" y="8"/>
                  </a:cubicBezTo>
                  <a:cubicBezTo>
                    <a:pt x="28" y="10"/>
                    <a:pt x="28" y="10"/>
                    <a:pt x="28" y="12"/>
                  </a:cubicBezTo>
                  <a:cubicBezTo>
                    <a:pt x="28" y="13"/>
                    <a:pt x="28" y="20"/>
                    <a:pt x="28" y="21"/>
                  </a:cubicBezTo>
                  <a:cubicBezTo>
                    <a:pt x="28" y="23"/>
                    <a:pt x="28" y="25"/>
                    <a:pt x="31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6" y="25"/>
                    <a:pt x="36" y="25"/>
                    <a:pt x="37" y="23"/>
                  </a:cubicBezTo>
                  <a:cubicBezTo>
                    <a:pt x="39" y="21"/>
                    <a:pt x="39" y="20"/>
                    <a:pt x="40" y="20"/>
                  </a:cubicBezTo>
                  <a:cubicBezTo>
                    <a:pt x="42" y="20"/>
                    <a:pt x="48" y="26"/>
                    <a:pt x="48" y="28"/>
                  </a:cubicBezTo>
                  <a:cubicBezTo>
                    <a:pt x="48" y="29"/>
                    <a:pt x="48" y="29"/>
                    <a:pt x="45" y="30"/>
                  </a:cubicBezTo>
                  <a:cubicBezTo>
                    <a:pt x="44" y="31"/>
                    <a:pt x="32" y="47"/>
                    <a:pt x="29" y="50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9" y="52"/>
                    <a:pt x="30" y="54"/>
                    <a:pt x="30" y="54"/>
                  </a:cubicBezTo>
                  <a:cubicBezTo>
                    <a:pt x="30" y="55"/>
                    <a:pt x="28" y="58"/>
                    <a:pt x="28" y="58"/>
                  </a:cubicBezTo>
                  <a:cubicBezTo>
                    <a:pt x="28" y="60"/>
                    <a:pt x="28" y="61"/>
                    <a:pt x="28" y="64"/>
                  </a:cubicBezTo>
                  <a:cubicBezTo>
                    <a:pt x="28" y="64"/>
                    <a:pt x="28" y="65"/>
                    <a:pt x="29" y="65"/>
                  </a:cubicBezTo>
                  <a:cubicBezTo>
                    <a:pt x="31" y="65"/>
                    <a:pt x="37" y="54"/>
                    <a:pt x="38" y="48"/>
                  </a:cubicBezTo>
                  <a:cubicBezTo>
                    <a:pt x="38" y="47"/>
                    <a:pt x="38" y="46"/>
                    <a:pt x="39" y="46"/>
                  </a:cubicBezTo>
                  <a:cubicBezTo>
                    <a:pt x="41" y="46"/>
                    <a:pt x="49" y="51"/>
                    <a:pt x="49" y="53"/>
                  </a:cubicBezTo>
                  <a:cubicBezTo>
                    <a:pt x="49" y="54"/>
                    <a:pt x="45" y="55"/>
                    <a:pt x="45" y="55"/>
                  </a:cubicBezTo>
                  <a:cubicBezTo>
                    <a:pt x="44" y="55"/>
                    <a:pt x="32" y="66"/>
                    <a:pt x="32" y="66"/>
                  </a:cubicBezTo>
                  <a:cubicBezTo>
                    <a:pt x="32" y="67"/>
                    <a:pt x="33" y="67"/>
                    <a:pt x="33" y="67"/>
                  </a:cubicBezTo>
                  <a:cubicBezTo>
                    <a:pt x="36" y="68"/>
                    <a:pt x="46" y="73"/>
                    <a:pt x="46" y="80"/>
                  </a:cubicBezTo>
                  <a:cubicBezTo>
                    <a:pt x="46" y="83"/>
                    <a:pt x="44" y="85"/>
                    <a:pt x="42" y="85"/>
                  </a:cubicBezTo>
                  <a:cubicBezTo>
                    <a:pt x="39" y="85"/>
                    <a:pt x="39" y="84"/>
                    <a:pt x="37" y="78"/>
                  </a:cubicBezTo>
                  <a:cubicBezTo>
                    <a:pt x="35" y="74"/>
                    <a:pt x="30" y="68"/>
                    <a:pt x="29" y="68"/>
                  </a:cubicBezTo>
                  <a:cubicBezTo>
                    <a:pt x="28" y="68"/>
                    <a:pt x="28" y="69"/>
                    <a:pt x="28" y="70"/>
                  </a:cubicBezTo>
                  <a:cubicBezTo>
                    <a:pt x="28" y="89"/>
                    <a:pt x="28" y="105"/>
                    <a:pt x="28" y="109"/>
                  </a:cubicBezTo>
                  <a:cubicBezTo>
                    <a:pt x="28" y="110"/>
                    <a:pt x="28" y="117"/>
                    <a:pt x="22" y="117"/>
                  </a:cubicBezTo>
                  <a:cubicBezTo>
                    <a:pt x="19" y="117"/>
                    <a:pt x="18" y="116"/>
                    <a:pt x="18" y="113"/>
                  </a:cubicBezTo>
                  <a:cubicBezTo>
                    <a:pt x="18" y="112"/>
                    <a:pt x="19" y="99"/>
                    <a:pt x="19" y="97"/>
                  </a:cubicBezTo>
                  <a:cubicBezTo>
                    <a:pt x="19" y="88"/>
                    <a:pt x="20" y="76"/>
                    <a:pt x="20" y="72"/>
                  </a:cubicBezTo>
                  <a:cubicBezTo>
                    <a:pt x="20" y="71"/>
                    <a:pt x="19" y="67"/>
                    <a:pt x="19" y="66"/>
                  </a:cubicBezTo>
                  <a:cubicBezTo>
                    <a:pt x="19" y="65"/>
                    <a:pt x="19" y="63"/>
                    <a:pt x="18" y="63"/>
                  </a:cubicBezTo>
                  <a:cubicBezTo>
                    <a:pt x="17" y="63"/>
                    <a:pt x="13" y="67"/>
                    <a:pt x="12" y="68"/>
                  </a:cubicBezTo>
                  <a:cubicBezTo>
                    <a:pt x="9" y="69"/>
                    <a:pt x="1" y="76"/>
                    <a:pt x="0" y="76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0" y="75"/>
                    <a:pt x="11" y="63"/>
                    <a:pt x="12" y="61"/>
                  </a:cubicBezTo>
                  <a:cubicBezTo>
                    <a:pt x="26" y="43"/>
                    <a:pt x="28" y="41"/>
                    <a:pt x="33" y="33"/>
                  </a:cubicBezTo>
                  <a:cubicBezTo>
                    <a:pt x="34" y="31"/>
                    <a:pt x="34" y="30"/>
                    <a:pt x="34" y="30"/>
                  </a:cubicBezTo>
                  <a:cubicBezTo>
                    <a:pt x="34" y="28"/>
                    <a:pt x="32" y="28"/>
                    <a:pt x="32" y="28"/>
                  </a:cubicBezTo>
                  <a:lnTo>
                    <a:pt x="23" y="28"/>
                  </a:lnTo>
                  <a:close/>
                  <a:moveTo>
                    <a:pt x="90" y="76"/>
                  </a:moveTo>
                  <a:cubicBezTo>
                    <a:pt x="91" y="76"/>
                    <a:pt x="92" y="76"/>
                    <a:pt x="93" y="75"/>
                  </a:cubicBezTo>
                  <a:cubicBezTo>
                    <a:pt x="94" y="74"/>
                    <a:pt x="96" y="72"/>
                    <a:pt x="97" y="72"/>
                  </a:cubicBezTo>
                  <a:cubicBezTo>
                    <a:pt x="98" y="72"/>
                    <a:pt x="106" y="76"/>
                    <a:pt x="106" y="79"/>
                  </a:cubicBezTo>
                  <a:cubicBezTo>
                    <a:pt x="106" y="81"/>
                    <a:pt x="106" y="81"/>
                    <a:pt x="103" y="82"/>
                  </a:cubicBezTo>
                  <a:cubicBezTo>
                    <a:pt x="100" y="83"/>
                    <a:pt x="99" y="84"/>
                    <a:pt x="91" y="92"/>
                  </a:cubicBezTo>
                  <a:cubicBezTo>
                    <a:pt x="89" y="94"/>
                    <a:pt x="88" y="94"/>
                    <a:pt x="88" y="95"/>
                  </a:cubicBezTo>
                  <a:cubicBezTo>
                    <a:pt x="88" y="97"/>
                    <a:pt x="97" y="100"/>
                    <a:pt x="99" y="101"/>
                  </a:cubicBezTo>
                  <a:cubicBezTo>
                    <a:pt x="104" y="103"/>
                    <a:pt x="111" y="104"/>
                    <a:pt x="116" y="104"/>
                  </a:cubicBezTo>
                  <a:cubicBezTo>
                    <a:pt x="118" y="104"/>
                    <a:pt x="118" y="104"/>
                    <a:pt x="118" y="105"/>
                  </a:cubicBezTo>
                  <a:cubicBezTo>
                    <a:pt x="118" y="105"/>
                    <a:pt x="116" y="106"/>
                    <a:pt x="115" y="106"/>
                  </a:cubicBezTo>
                  <a:cubicBezTo>
                    <a:pt x="112" y="108"/>
                    <a:pt x="110" y="111"/>
                    <a:pt x="109" y="112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4" y="116"/>
                    <a:pt x="93" y="110"/>
                    <a:pt x="86" y="104"/>
                  </a:cubicBezTo>
                  <a:cubicBezTo>
                    <a:pt x="84" y="103"/>
                    <a:pt x="82" y="101"/>
                    <a:pt x="81" y="101"/>
                  </a:cubicBezTo>
                  <a:cubicBezTo>
                    <a:pt x="80" y="101"/>
                    <a:pt x="79" y="102"/>
                    <a:pt x="76" y="103"/>
                  </a:cubicBezTo>
                  <a:cubicBezTo>
                    <a:pt x="65" y="111"/>
                    <a:pt x="55" y="114"/>
                    <a:pt x="44" y="116"/>
                  </a:cubicBezTo>
                  <a:cubicBezTo>
                    <a:pt x="44" y="116"/>
                    <a:pt x="38" y="117"/>
                    <a:pt x="38" y="117"/>
                  </a:cubicBezTo>
                  <a:cubicBezTo>
                    <a:pt x="37" y="117"/>
                    <a:pt x="37" y="117"/>
                    <a:pt x="37" y="116"/>
                  </a:cubicBezTo>
                  <a:cubicBezTo>
                    <a:pt x="37" y="116"/>
                    <a:pt x="37" y="116"/>
                    <a:pt x="40" y="115"/>
                  </a:cubicBezTo>
                  <a:cubicBezTo>
                    <a:pt x="58" y="109"/>
                    <a:pt x="76" y="97"/>
                    <a:pt x="76" y="95"/>
                  </a:cubicBezTo>
                  <a:cubicBezTo>
                    <a:pt x="76" y="95"/>
                    <a:pt x="72" y="87"/>
                    <a:pt x="71" y="86"/>
                  </a:cubicBezTo>
                  <a:cubicBezTo>
                    <a:pt x="69" y="82"/>
                    <a:pt x="69" y="82"/>
                    <a:pt x="68" y="82"/>
                  </a:cubicBezTo>
                  <a:cubicBezTo>
                    <a:pt x="68" y="82"/>
                    <a:pt x="67" y="82"/>
                    <a:pt x="65" y="84"/>
                  </a:cubicBezTo>
                  <a:cubicBezTo>
                    <a:pt x="55" y="93"/>
                    <a:pt x="46" y="97"/>
                    <a:pt x="45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51" y="91"/>
                    <a:pt x="52" y="89"/>
                  </a:cubicBezTo>
                  <a:cubicBezTo>
                    <a:pt x="62" y="81"/>
                    <a:pt x="68" y="71"/>
                    <a:pt x="69" y="68"/>
                  </a:cubicBezTo>
                  <a:cubicBezTo>
                    <a:pt x="69" y="67"/>
                    <a:pt x="69" y="67"/>
                    <a:pt x="70" y="67"/>
                  </a:cubicBezTo>
                  <a:cubicBezTo>
                    <a:pt x="71" y="67"/>
                    <a:pt x="80" y="69"/>
                    <a:pt x="80" y="71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6" y="74"/>
                    <a:pt x="76" y="75"/>
                  </a:cubicBezTo>
                  <a:cubicBezTo>
                    <a:pt x="76" y="76"/>
                    <a:pt x="78" y="76"/>
                    <a:pt x="78" y="76"/>
                  </a:cubicBezTo>
                  <a:lnTo>
                    <a:pt x="90" y="76"/>
                  </a:lnTo>
                  <a:close/>
                  <a:moveTo>
                    <a:pt x="65" y="23"/>
                  </a:moveTo>
                  <a:cubicBezTo>
                    <a:pt x="62" y="23"/>
                    <a:pt x="61" y="23"/>
                    <a:pt x="59" y="26"/>
                  </a:cubicBezTo>
                  <a:cubicBezTo>
                    <a:pt x="57" y="28"/>
                    <a:pt x="51" y="35"/>
                    <a:pt x="50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53" y="26"/>
                    <a:pt x="54" y="24"/>
                  </a:cubicBezTo>
                  <a:cubicBezTo>
                    <a:pt x="59" y="9"/>
                    <a:pt x="61" y="6"/>
                    <a:pt x="61" y="2"/>
                  </a:cubicBezTo>
                  <a:cubicBezTo>
                    <a:pt x="61" y="1"/>
                    <a:pt x="61" y="0"/>
                    <a:pt x="61" y="0"/>
                  </a:cubicBezTo>
                  <a:cubicBezTo>
                    <a:pt x="62" y="0"/>
                    <a:pt x="66" y="2"/>
                    <a:pt x="68" y="3"/>
                  </a:cubicBezTo>
                  <a:cubicBezTo>
                    <a:pt x="71" y="4"/>
                    <a:pt x="73" y="5"/>
                    <a:pt x="73" y="6"/>
                  </a:cubicBezTo>
                  <a:cubicBezTo>
                    <a:pt x="73" y="7"/>
                    <a:pt x="70" y="9"/>
                    <a:pt x="70" y="10"/>
                  </a:cubicBezTo>
                  <a:cubicBezTo>
                    <a:pt x="69" y="10"/>
                    <a:pt x="65" y="17"/>
                    <a:pt x="65" y="18"/>
                  </a:cubicBezTo>
                  <a:cubicBezTo>
                    <a:pt x="65" y="19"/>
                    <a:pt x="67" y="19"/>
                    <a:pt x="68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7" y="19"/>
                    <a:pt x="97" y="19"/>
                    <a:pt x="100" y="16"/>
                  </a:cubicBezTo>
                  <a:cubicBezTo>
                    <a:pt x="102" y="12"/>
                    <a:pt x="103" y="12"/>
                    <a:pt x="104" y="12"/>
                  </a:cubicBezTo>
                  <a:cubicBezTo>
                    <a:pt x="106" y="12"/>
                    <a:pt x="115" y="19"/>
                    <a:pt x="115" y="21"/>
                  </a:cubicBezTo>
                  <a:cubicBezTo>
                    <a:pt x="115" y="23"/>
                    <a:pt x="112" y="23"/>
                    <a:pt x="108" y="23"/>
                  </a:cubicBezTo>
                  <a:lnTo>
                    <a:pt x="65" y="23"/>
                  </a:lnTo>
                  <a:close/>
                  <a:moveTo>
                    <a:pt x="72" y="63"/>
                  </a:moveTo>
                  <a:cubicBezTo>
                    <a:pt x="71" y="63"/>
                    <a:pt x="70" y="63"/>
                    <a:pt x="68" y="66"/>
                  </a:cubicBezTo>
                  <a:cubicBezTo>
                    <a:pt x="67" y="68"/>
                    <a:pt x="66" y="70"/>
                    <a:pt x="63" y="70"/>
                  </a:cubicBezTo>
                  <a:cubicBezTo>
                    <a:pt x="60" y="70"/>
                    <a:pt x="60" y="68"/>
                    <a:pt x="60" y="66"/>
                  </a:cubicBezTo>
                  <a:cubicBezTo>
                    <a:pt x="60" y="63"/>
                    <a:pt x="60" y="46"/>
                    <a:pt x="60" y="43"/>
                  </a:cubicBezTo>
                  <a:cubicBezTo>
                    <a:pt x="60" y="41"/>
                    <a:pt x="59" y="33"/>
                    <a:pt x="59" y="31"/>
                  </a:cubicBezTo>
                  <a:cubicBezTo>
                    <a:pt x="59" y="30"/>
                    <a:pt x="60" y="29"/>
                    <a:pt x="61" y="29"/>
                  </a:cubicBezTo>
                  <a:cubicBezTo>
                    <a:pt x="62" y="29"/>
                    <a:pt x="68" y="32"/>
                    <a:pt x="69" y="32"/>
                  </a:cubicBezTo>
                  <a:cubicBezTo>
                    <a:pt x="70" y="33"/>
                    <a:pt x="71" y="33"/>
                    <a:pt x="72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5" y="33"/>
                    <a:pt x="96" y="33"/>
                    <a:pt x="97" y="31"/>
                  </a:cubicBezTo>
                  <a:cubicBezTo>
                    <a:pt x="99" y="29"/>
                    <a:pt x="100" y="29"/>
                    <a:pt x="101" y="29"/>
                  </a:cubicBezTo>
                  <a:cubicBezTo>
                    <a:pt x="102" y="29"/>
                    <a:pt x="109" y="33"/>
                    <a:pt x="109" y="36"/>
                  </a:cubicBezTo>
                  <a:cubicBezTo>
                    <a:pt x="109" y="37"/>
                    <a:pt x="109" y="37"/>
                    <a:pt x="106" y="39"/>
                  </a:cubicBezTo>
                  <a:cubicBezTo>
                    <a:pt x="105" y="40"/>
                    <a:pt x="105" y="41"/>
                    <a:pt x="105" y="41"/>
                  </a:cubicBezTo>
                  <a:cubicBezTo>
                    <a:pt x="105" y="43"/>
                    <a:pt x="105" y="63"/>
                    <a:pt x="105" y="64"/>
                  </a:cubicBezTo>
                  <a:cubicBezTo>
                    <a:pt x="104" y="67"/>
                    <a:pt x="102" y="69"/>
                    <a:pt x="99" y="69"/>
                  </a:cubicBezTo>
                  <a:cubicBezTo>
                    <a:pt x="97" y="69"/>
                    <a:pt x="97" y="68"/>
                    <a:pt x="96" y="65"/>
                  </a:cubicBezTo>
                  <a:cubicBezTo>
                    <a:pt x="95" y="64"/>
                    <a:pt x="94" y="63"/>
                    <a:pt x="92" y="63"/>
                  </a:cubicBezTo>
                  <a:lnTo>
                    <a:pt x="72" y="63"/>
                  </a:lnTo>
                  <a:close/>
                  <a:moveTo>
                    <a:pt x="93" y="60"/>
                  </a:moveTo>
                  <a:cubicBezTo>
                    <a:pt x="97" y="60"/>
                    <a:pt x="97" y="59"/>
                    <a:pt x="97" y="54"/>
                  </a:cubicBezTo>
                  <a:cubicBezTo>
                    <a:pt x="97" y="51"/>
                    <a:pt x="96" y="50"/>
                    <a:pt x="9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69" y="50"/>
                    <a:pt x="69" y="51"/>
                    <a:pt x="69" y="56"/>
                  </a:cubicBezTo>
                  <a:cubicBezTo>
                    <a:pt x="69" y="59"/>
                    <a:pt x="69" y="60"/>
                    <a:pt x="72" y="60"/>
                  </a:cubicBezTo>
                  <a:lnTo>
                    <a:pt x="93" y="60"/>
                  </a:lnTo>
                  <a:close/>
                  <a:moveTo>
                    <a:pt x="93" y="46"/>
                  </a:moveTo>
                  <a:cubicBezTo>
                    <a:pt x="96" y="46"/>
                    <a:pt x="96" y="45"/>
                    <a:pt x="96" y="40"/>
                  </a:cubicBezTo>
                  <a:cubicBezTo>
                    <a:pt x="96" y="37"/>
                    <a:pt x="95" y="36"/>
                    <a:pt x="93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69" y="36"/>
                    <a:pt x="69" y="38"/>
                    <a:pt x="69" y="43"/>
                  </a:cubicBezTo>
                  <a:cubicBezTo>
                    <a:pt x="69" y="45"/>
                    <a:pt x="70" y="46"/>
                    <a:pt x="72" y="46"/>
                  </a:cubicBezTo>
                  <a:lnTo>
                    <a:pt x="93" y="46"/>
                  </a:lnTo>
                  <a:close/>
                  <a:moveTo>
                    <a:pt x="74" y="79"/>
                  </a:moveTo>
                  <a:cubicBezTo>
                    <a:pt x="73" y="79"/>
                    <a:pt x="72" y="79"/>
                    <a:pt x="72" y="80"/>
                  </a:cubicBezTo>
                  <a:cubicBezTo>
                    <a:pt x="72" y="82"/>
                    <a:pt x="78" y="90"/>
                    <a:pt x="81" y="90"/>
                  </a:cubicBezTo>
                  <a:cubicBezTo>
                    <a:pt x="83" y="90"/>
                    <a:pt x="91" y="81"/>
                    <a:pt x="91" y="80"/>
                  </a:cubicBezTo>
                  <a:cubicBezTo>
                    <a:pt x="91" y="79"/>
                    <a:pt x="90" y="79"/>
                    <a:pt x="89" y="79"/>
                  </a:cubicBezTo>
                  <a:lnTo>
                    <a:pt x="74" y="79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83"/>
            <p:cNvSpPr>
              <a:spLocks noEditPoints="1"/>
            </p:cNvSpPr>
            <p:nvPr userDrawn="1"/>
          </p:nvSpPr>
          <p:spPr bwMode="gray">
            <a:xfrm>
              <a:off x="4027488" y="4548188"/>
              <a:ext cx="106363" cy="104775"/>
            </a:xfrm>
            <a:custGeom>
              <a:avLst/>
              <a:gdLst>
                <a:gd name="T0" fmla="*/ 6 w 121"/>
                <a:gd name="T1" fmla="*/ 76 h 118"/>
                <a:gd name="T2" fmla="*/ 2 w 121"/>
                <a:gd name="T3" fmla="*/ 72 h 118"/>
                <a:gd name="T4" fmla="*/ 25 w 121"/>
                <a:gd name="T5" fmla="*/ 72 h 118"/>
                <a:gd name="T6" fmla="*/ 57 w 121"/>
                <a:gd name="T7" fmla="*/ 65 h 118"/>
                <a:gd name="T8" fmla="*/ 48 w 121"/>
                <a:gd name="T9" fmla="*/ 66 h 118"/>
                <a:gd name="T10" fmla="*/ 41 w 121"/>
                <a:gd name="T11" fmla="*/ 56 h 118"/>
                <a:gd name="T12" fmla="*/ 51 w 121"/>
                <a:gd name="T13" fmla="*/ 51 h 118"/>
                <a:gd name="T14" fmla="*/ 39 w 121"/>
                <a:gd name="T15" fmla="*/ 48 h 118"/>
                <a:gd name="T16" fmla="*/ 30 w 121"/>
                <a:gd name="T17" fmla="*/ 65 h 118"/>
                <a:gd name="T18" fmla="*/ 23 w 121"/>
                <a:gd name="T19" fmla="*/ 44 h 118"/>
                <a:gd name="T20" fmla="*/ 13 w 121"/>
                <a:gd name="T21" fmla="*/ 66 h 118"/>
                <a:gd name="T22" fmla="*/ 11 w 121"/>
                <a:gd name="T23" fmla="*/ 37 h 118"/>
                <a:gd name="T24" fmla="*/ 23 w 121"/>
                <a:gd name="T25" fmla="*/ 40 h 118"/>
                <a:gd name="T26" fmla="*/ 28 w 121"/>
                <a:gd name="T27" fmla="*/ 31 h 118"/>
                <a:gd name="T28" fmla="*/ 8 w 121"/>
                <a:gd name="T29" fmla="*/ 31 h 118"/>
                <a:gd name="T30" fmla="*/ 3 w 121"/>
                <a:gd name="T31" fmla="*/ 27 h 118"/>
                <a:gd name="T32" fmla="*/ 24 w 121"/>
                <a:gd name="T33" fmla="*/ 27 h 118"/>
                <a:gd name="T34" fmla="*/ 27 w 121"/>
                <a:gd name="T35" fmla="*/ 17 h 118"/>
                <a:gd name="T36" fmla="*/ 11 w 121"/>
                <a:gd name="T37" fmla="*/ 25 h 118"/>
                <a:gd name="T38" fmla="*/ 15 w 121"/>
                <a:gd name="T39" fmla="*/ 4 h 118"/>
                <a:gd name="T40" fmla="*/ 23 w 121"/>
                <a:gd name="T41" fmla="*/ 12 h 118"/>
                <a:gd name="T42" fmla="*/ 31 w 121"/>
                <a:gd name="T43" fmla="*/ 9 h 118"/>
                <a:gd name="T44" fmla="*/ 42 w 121"/>
                <a:gd name="T45" fmla="*/ 5 h 118"/>
                <a:gd name="T46" fmla="*/ 42 w 121"/>
                <a:gd name="T47" fmla="*/ 13 h 118"/>
                <a:gd name="T48" fmla="*/ 63 w 121"/>
                <a:gd name="T49" fmla="*/ 15 h 118"/>
                <a:gd name="T50" fmla="*/ 39 w 121"/>
                <a:gd name="T51" fmla="*/ 23 h 118"/>
                <a:gd name="T52" fmla="*/ 53 w 121"/>
                <a:gd name="T53" fmla="*/ 26 h 118"/>
                <a:gd name="T54" fmla="*/ 62 w 121"/>
                <a:gd name="T55" fmla="*/ 31 h 118"/>
                <a:gd name="T56" fmla="*/ 42 w 121"/>
                <a:gd name="T57" fmla="*/ 40 h 118"/>
                <a:gd name="T58" fmla="*/ 54 w 121"/>
                <a:gd name="T59" fmla="*/ 35 h 118"/>
                <a:gd name="T60" fmla="*/ 59 w 121"/>
                <a:gd name="T61" fmla="*/ 50 h 118"/>
                <a:gd name="T62" fmla="*/ 70 w 121"/>
                <a:gd name="T63" fmla="*/ 64 h 118"/>
                <a:gd name="T64" fmla="*/ 70 w 121"/>
                <a:gd name="T65" fmla="*/ 72 h 118"/>
                <a:gd name="T66" fmla="*/ 107 w 121"/>
                <a:gd name="T67" fmla="*/ 66 h 118"/>
                <a:gd name="T68" fmla="*/ 71 w 121"/>
                <a:gd name="T69" fmla="*/ 76 h 118"/>
                <a:gd name="T70" fmla="*/ 85 w 121"/>
                <a:gd name="T71" fmla="*/ 81 h 118"/>
                <a:gd name="T72" fmla="*/ 95 w 121"/>
                <a:gd name="T73" fmla="*/ 87 h 118"/>
                <a:gd name="T74" fmla="*/ 118 w 121"/>
                <a:gd name="T75" fmla="*/ 107 h 118"/>
                <a:gd name="T76" fmla="*/ 109 w 121"/>
                <a:gd name="T77" fmla="*/ 116 h 118"/>
                <a:gd name="T78" fmla="*/ 75 w 121"/>
                <a:gd name="T79" fmla="*/ 98 h 118"/>
                <a:gd name="T80" fmla="*/ 29 w 121"/>
                <a:gd name="T81" fmla="*/ 117 h 118"/>
                <a:gd name="T82" fmla="*/ 26 w 121"/>
                <a:gd name="T83" fmla="*/ 106 h 118"/>
                <a:gd name="T84" fmla="*/ 39 w 121"/>
                <a:gd name="T85" fmla="*/ 90 h 118"/>
                <a:gd name="T86" fmla="*/ 0 w 121"/>
                <a:gd name="T87" fmla="*/ 103 h 118"/>
                <a:gd name="T88" fmla="*/ 41 w 121"/>
                <a:gd name="T89" fmla="*/ 76 h 118"/>
                <a:gd name="T90" fmla="*/ 49 w 121"/>
                <a:gd name="T91" fmla="*/ 85 h 118"/>
                <a:gd name="T92" fmla="*/ 67 w 121"/>
                <a:gd name="T93" fmla="*/ 97 h 118"/>
                <a:gd name="T94" fmla="*/ 66 w 121"/>
                <a:gd name="T95" fmla="*/ 80 h 118"/>
                <a:gd name="T96" fmla="*/ 88 w 121"/>
                <a:gd name="T97" fmla="*/ 12 h 118"/>
                <a:gd name="T98" fmla="*/ 85 w 121"/>
                <a:gd name="T99" fmla="*/ 41 h 118"/>
                <a:gd name="T100" fmla="*/ 76 w 121"/>
                <a:gd name="T101" fmla="*/ 49 h 118"/>
                <a:gd name="T102" fmla="*/ 76 w 121"/>
                <a:gd name="T103" fmla="*/ 7 h 118"/>
                <a:gd name="T104" fmla="*/ 111 w 121"/>
                <a:gd name="T105" fmla="*/ 6 h 118"/>
                <a:gd name="T106" fmla="*/ 108 w 121"/>
                <a:gd name="T107" fmla="*/ 28 h 118"/>
                <a:gd name="T108" fmla="*/ 99 w 121"/>
                <a:gd name="T109" fmla="*/ 66 h 118"/>
                <a:gd name="T110" fmla="*/ 86 w 121"/>
                <a:gd name="T111" fmla="*/ 56 h 118"/>
                <a:gd name="T112" fmla="*/ 99 w 121"/>
                <a:gd name="T113" fmla="*/ 48 h 118"/>
                <a:gd name="T114" fmla="*/ 98 w 121"/>
                <a:gd name="T11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118">
                  <a:moveTo>
                    <a:pt x="25" y="76"/>
                  </a:moveTo>
                  <a:cubicBezTo>
                    <a:pt x="13" y="76"/>
                    <a:pt x="10" y="76"/>
                    <a:pt x="8" y="76"/>
                  </a:cubicBezTo>
                  <a:cubicBezTo>
                    <a:pt x="8" y="76"/>
                    <a:pt x="6" y="76"/>
                    <a:pt x="6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7" y="72"/>
                    <a:pt x="8" y="72"/>
                  </a:cubicBezTo>
                  <a:cubicBezTo>
                    <a:pt x="14" y="72"/>
                    <a:pt x="19" y="72"/>
                    <a:pt x="25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7" y="72"/>
                    <a:pt x="57" y="70"/>
                    <a:pt x="57" y="69"/>
                  </a:cubicBezTo>
                  <a:cubicBezTo>
                    <a:pt x="57" y="69"/>
                    <a:pt x="57" y="65"/>
                    <a:pt x="57" y="65"/>
                  </a:cubicBezTo>
                  <a:cubicBezTo>
                    <a:pt x="57" y="64"/>
                    <a:pt x="57" y="62"/>
                    <a:pt x="56" y="62"/>
                  </a:cubicBezTo>
                  <a:cubicBezTo>
                    <a:pt x="56" y="62"/>
                    <a:pt x="56" y="63"/>
                    <a:pt x="53" y="64"/>
                  </a:cubicBezTo>
                  <a:cubicBezTo>
                    <a:pt x="51" y="65"/>
                    <a:pt x="49" y="66"/>
                    <a:pt x="48" y="66"/>
                  </a:cubicBezTo>
                  <a:cubicBezTo>
                    <a:pt x="47" y="66"/>
                    <a:pt x="46" y="65"/>
                    <a:pt x="45" y="61"/>
                  </a:cubicBezTo>
                  <a:cubicBezTo>
                    <a:pt x="45" y="61"/>
                    <a:pt x="43" y="58"/>
                    <a:pt x="42" y="58"/>
                  </a:cubicBezTo>
                  <a:cubicBezTo>
                    <a:pt x="41" y="57"/>
                    <a:pt x="41" y="57"/>
                    <a:pt x="41" y="56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2" y="56"/>
                    <a:pt x="45" y="56"/>
                    <a:pt x="45" y="56"/>
                  </a:cubicBezTo>
                  <a:cubicBezTo>
                    <a:pt x="50" y="56"/>
                    <a:pt x="51" y="55"/>
                    <a:pt x="51" y="51"/>
                  </a:cubicBezTo>
                  <a:cubicBezTo>
                    <a:pt x="51" y="46"/>
                    <a:pt x="51" y="44"/>
                    <a:pt x="48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0" y="44"/>
                    <a:pt x="39" y="45"/>
                    <a:pt x="39" y="48"/>
                  </a:cubicBezTo>
                  <a:cubicBezTo>
                    <a:pt x="39" y="53"/>
                    <a:pt x="39" y="61"/>
                    <a:pt x="39" y="63"/>
                  </a:cubicBezTo>
                  <a:cubicBezTo>
                    <a:pt x="38" y="64"/>
                    <a:pt x="38" y="68"/>
                    <a:pt x="32" y="68"/>
                  </a:cubicBezTo>
                  <a:cubicBezTo>
                    <a:pt x="30" y="68"/>
                    <a:pt x="30" y="66"/>
                    <a:pt x="30" y="65"/>
                  </a:cubicBezTo>
                  <a:cubicBezTo>
                    <a:pt x="30" y="65"/>
                    <a:pt x="31" y="50"/>
                    <a:pt x="31" y="47"/>
                  </a:cubicBezTo>
                  <a:cubicBezTo>
                    <a:pt x="31" y="44"/>
                    <a:pt x="29" y="44"/>
                    <a:pt x="27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0" y="44"/>
                    <a:pt x="20" y="45"/>
                    <a:pt x="20" y="48"/>
                  </a:cubicBezTo>
                  <a:cubicBezTo>
                    <a:pt x="20" y="50"/>
                    <a:pt x="20" y="61"/>
                    <a:pt x="19" y="62"/>
                  </a:cubicBezTo>
                  <a:cubicBezTo>
                    <a:pt x="19" y="64"/>
                    <a:pt x="14" y="66"/>
                    <a:pt x="13" y="66"/>
                  </a:cubicBezTo>
                  <a:cubicBezTo>
                    <a:pt x="11" y="66"/>
                    <a:pt x="11" y="64"/>
                    <a:pt x="11" y="62"/>
                  </a:cubicBezTo>
                  <a:cubicBezTo>
                    <a:pt x="11" y="60"/>
                    <a:pt x="11" y="51"/>
                    <a:pt x="11" y="49"/>
                  </a:cubicBezTo>
                  <a:cubicBezTo>
                    <a:pt x="11" y="47"/>
                    <a:pt x="11" y="39"/>
                    <a:pt x="11" y="37"/>
                  </a:cubicBezTo>
                  <a:cubicBezTo>
                    <a:pt x="11" y="37"/>
                    <a:pt x="11" y="36"/>
                    <a:pt x="12" y="36"/>
                  </a:cubicBezTo>
                  <a:cubicBezTo>
                    <a:pt x="13" y="36"/>
                    <a:pt x="17" y="39"/>
                    <a:pt x="19" y="39"/>
                  </a:cubicBezTo>
                  <a:cubicBezTo>
                    <a:pt x="21" y="40"/>
                    <a:pt x="21" y="40"/>
                    <a:pt x="2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1" y="40"/>
                    <a:pt x="31" y="40"/>
                    <a:pt x="31" y="35"/>
                  </a:cubicBezTo>
                  <a:cubicBezTo>
                    <a:pt x="31" y="32"/>
                    <a:pt x="31" y="31"/>
                    <a:pt x="2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2" y="31"/>
                    <a:pt x="10" y="31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7" y="31"/>
                    <a:pt x="7" y="31"/>
                    <a:pt x="6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4" y="26"/>
                    <a:pt x="4" y="26"/>
                  </a:cubicBezTo>
                  <a:cubicBezTo>
                    <a:pt x="5" y="26"/>
                    <a:pt x="8" y="27"/>
                    <a:pt x="9" y="27"/>
                  </a:cubicBezTo>
                  <a:cubicBezTo>
                    <a:pt x="10" y="27"/>
                    <a:pt x="21" y="27"/>
                    <a:pt x="24" y="27"/>
                  </a:cubicBezTo>
                  <a:cubicBezTo>
                    <a:pt x="29" y="27"/>
                    <a:pt x="29" y="27"/>
                    <a:pt x="30" y="27"/>
                  </a:cubicBezTo>
                  <a:cubicBezTo>
                    <a:pt x="31" y="26"/>
                    <a:pt x="31" y="24"/>
                    <a:pt x="31" y="20"/>
                  </a:cubicBezTo>
                  <a:cubicBezTo>
                    <a:pt x="31" y="17"/>
                    <a:pt x="30" y="17"/>
                    <a:pt x="2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7"/>
                    <a:pt x="19" y="17"/>
                    <a:pt x="18" y="19"/>
                  </a:cubicBezTo>
                  <a:cubicBezTo>
                    <a:pt x="17" y="20"/>
                    <a:pt x="13" y="25"/>
                    <a:pt x="11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4" y="14"/>
                    <a:pt x="14" y="12"/>
                  </a:cubicBezTo>
                  <a:cubicBezTo>
                    <a:pt x="14" y="11"/>
                    <a:pt x="15" y="6"/>
                    <a:pt x="15" y="4"/>
                  </a:cubicBezTo>
                  <a:cubicBezTo>
                    <a:pt x="15" y="3"/>
                    <a:pt x="15" y="2"/>
                    <a:pt x="16" y="2"/>
                  </a:cubicBezTo>
                  <a:cubicBezTo>
                    <a:pt x="16" y="2"/>
                    <a:pt x="26" y="6"/>
                    <a:pt x="26" y="8"/>
                  </a:cubicBezTo>
                  <a:cubicBezTo>
                    <a:pt x="26" y="9"/>
                    <a:pt x="23" y="12"/>
                    <a:pt x="23" y="12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0" y="13"/>
                    <a:pt x="31" y="13"/>
                    <a:pt x="31" y="9"/>
                  </a:cubicBezTo>
                  <a:cubicBezTo>
                    <a:pt x="31" y="8"/>
                    <a:pt x="31" y="2"/>
                    <a:pt x="31" y="1"/>
                  </a:cubicBezTo>
                  <a:cubicBezTo>
                    <a:pt x="31" y="1"/>
                    <a:pt x="32" y="0"/>
                    <a:pt x="32" y="0"/>
                  </a:cubicBezTo>
                  <a:cubicBezTo>
                    <a:pt x="33" y="0"/>
                    <a:pt x="42" y="2"/>
                    <a:pt x="42" y="5"/>
                  </a:cubicBezTo>
                  <a:cubicBezTo>
                    <a:pt x="42" y="6"/>
                    <a:pt x="42" y="6"/>
                    <a:pt x="41" y="7"/>
                  </a:cubicBezTo>
                  <a:cubicBezTo>
                    <a:pt x="40" y="8"/>
                    <a:pt x="39" y="10"/>
                    <a:pt x="39" y="10"/>
                  </a:cubicBezTo>
                  <a:cubicBezTo>
                    <a:pt x="39" y="13"/>
                    <a:pt x="41" y="13"/>
                    <a:pt x="42" y="13"/>
                  </a:cubicBezTo>
                  <a:cubicBezTo>
                    <a:pt x="47" y="13"/>
                    <a:pt x="48" y="13"/>
                    <a:pt x="50" y="12"/>
                  </a:cubicBezTo>
                  <a:cubicBezTo>
                    <a:pt x="50" y="12"/>
                    <a:pt x="53" y="8"/>
                    <a:pt x="54" y="8"/>
                  </a:cubicBezTo>
                  <a:cubicBezTo>
                    <a:pt x="56" y="8"/>
                    <a:pt x="63" y="14"/>
                    <a:pt x="63" y="15"/>
                  </a:cubicBezTo>
                  <a:cubicBezTo>
                    <a:pt x="63" y="17"/>
                    <a:pt x="63" y="17"/>
                    <a:pt x="5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9" y="17"/>
                    <a:pt x="39" y="18"/>
                    <a:pt x="39" y="23"/>
                  </a:cubicBezTo>
                  <a:cubicBezTo>
                    <a:pt x="39" y="26"/>
                    <a:pt x="39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52" y="27"/>
                    <a:pt x="52" y="27"/>
                    <a:pt x="53" y="26"/>
                  </a:cubicBezTo>
                  <a:cubicBezTo>
                    <a:pt x="54" y="26"/>
                    <a:pt x="57" y="21"/>
                    <a:pt x="58" y="21"/>
                  </a:cubicBezTo>
                  <a:cubicBezTo>
                    <a:pt x="59" y="21"/>
                    <a:pt x="68" y="28"/>
                    <a:pt x="68" y="29"/>
                  </a:cubicBezTo>
                  <a:cubicBezTo>
                    <a:pt x="68" y="31"/>
                    <a:pt x="66" y="31"/>
                    <a:pt x="6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9" y="31"/>
                    <a:pt x="39" y="31"/>
                    <a:pt x="39" y="35"/>
                  </a:cubicBezTo>
                  <a:cubicBezTo>
                    <a:pt x="39" y="40"/>
                    <a:pt x="39" y="40"/>
                    <a:pt x="42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8" y="40"/>
                    <a:pt x="49" y="40"/>
                    <a:pt x="50" y="38"/>
                  </a:cubicBezTo>
                  <a:cubicBezTo>
                    <a:pt x="52" y="36"/>
                    <a:pt x="53" y="35"/>
                    <a:pt x="54" y="35"/>
                  </a:cubicBezTo>
                  <a:cubicBezTo>
                    <a:pt x="55" y="35"/>
                    <a:pt x="61" y="39"/>
                    <a:pt x="61" y="42"/>
                  </a:cubicBezTo>
                  <a:cubicBezTo>
                    <a:pt x="61" y="43"/>
                    <a:pt x="61" y="43"/>
                    <a:pt x="59" y="46"/>
                  </a:cubicBezTo>
                  <a:cubicBezTo>
                    <a:pt x="59" y="47"/>
                    <a:pt x="59" y="49"/>
                    <a:pt x="59" y="50"/>
                  </a:cubicBezTo>
                  <a:cubicBezTo>
                    <a:pt x="59" y="51"/>
                    <a:pt x="59" y="56"/>
                    <a:pt x="59" y="57"/>
                  </a:cubicBezTo>
                  <a:cubicBezTo>
                    <a:pt x="59" y="59"/>
                    <a:pt x="59" y="59"/>
                    <a:pt x="62" y="60"/>
                  </a:cubicBezTo>
                  <a:cubicBezTo>
                    <a:pt x="69" y="62"/>
                    <a:pt x="70" y="62"/>
                    <a:pt x="70" y="64"/>
                  </a:cubicBezTo>
                  <a:cubicBezTo>
                    <a:pt x="70" y="65"/>
                    <a:pt x="70" y="65"/>
                    <a:pt x="68" y="67"/>
                  </a:cubicBezTo>
                  <a:cubicBezTo>
                    <a:pt x="67" y="67"/>
                    <a:pt x="67" y="68"/>
                    <a:pt x="67" y="69"/>
                  </a:cubicBezTo>
                  <a:cubicBezTo>
                    <a:pt x="67" y="72"/>
                    <a:pt x="67" y="72"/>
                    <a:pt x="70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9" y="72"/>
                    <a:pt x="100" y="72"/>
                    <a:pt x="102" y="70"/>
                  </a:cubicBezTo>
                  <a:cubicBezTo>
                    <a:pt x="105" y="66"/>
                    <a:pt x="106" y="66"/>
                    <a:pt x="107" y="66"/>
                  </a:cubicBezTo>
                  <a:cubicBezTo>
                    <a:pt x="108" y="66"/>
                    <a:pt x="119" y="72"/>
                    <a:pt x="119" y="74"/>
                  </a:cubicBezTo>
                  <a:cubicBezTo>
                    <a:pt x="119" y="76"/>
                    <a:pt x="116" y="76"/>
                    <a:pt x="112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0" y="76"/>
                    <a:pt x="69" y="76"/>
                    <a:pt x="69" y="77"/>
                  </a:cubicBezTo>
                  <a:cubicBezTo>
                    <a:pt x="69" y="79"/>
                    <a:pt x="75" y="90"/>
                    <a:pt x="78" y="90"/>
                  </a:cubicBezTo>
                  <a:cubicBezTo>
                    <a:pt x="80" y="90"/>
                    <a:pt x="84" y="83"/>
                    <a:pt x="85" y="81"/>
                  </a:cubicBezTo>
                  <a:cubicBezTo>
                    <a:pt x="87" y="78"/>
                    <a:pt x="88" y="78"/>
                    <a:pt x="89" y="78"/>
                  </a:cubicBezTo>
                  <a:cubicBezTo>
                    <a:pt x="89" y="78"/>
                    <a:pt x="99" y="82"/>
                    <a:pt x="99" y="84"/>
                  </a:cubicBezTo>
                  <a:cubicBezTo>
                    <a:pt x="99" y="86"/>
                    <a:pt x="97" y="86"/>
                    <a:pt x="95" y="87"/>
                  </a:cubicBezTo>
                  <a:cubicBezTo>
                    <a:pt x="90" y="88"/>
                    <a:pt x="83" y="92"/>
                    <a:pt x="83" y="94"/>
                  </a:cubicBezTo>
                  <a:cubicBezTo>
                    <a:pt x="83" y="95"/>
                    <a:pt x="94" y="103"/>
                    <a:pt x="111" y="106"/>
                  </a:cubicBezTo>
                  <a:cubicBezTo>
                    <a:pt x="113" y="106"/>
                    <a:pt x="118" y="107"/>
                    <a:pt x="118" y="107"/>
                  </a:cubicBezTo>
                  <a:cubicBezTo>
                    <a:pt x="120" y="107"/>
                    <a:pt x="121" y="107"/>
                    <a:pt x="121" y="108"/>
                  </a:cubicBezTo>
                  <a:cubicBezTo>
                    <a:pt x="121" y="110"/>
                    <a:pt x="114" y="111"/>
                    <a:pt x="113" y="111"/>
                  </a:cubicBezTo>
                  <a:cubicBezTo>
                    <a:pt x="111" y="113"/>
                    <a:pt x="110" y="114"/>
                    <a:pt x="109" y="116"/>
                  </a:cubicBezTo>
                  <a:cubicBezTo>
                    <a:pt x="108" y="117"/>
                    <a:pt x="108" y="117"/>
                    <a:pt x="107" y="117"/>
                  </a:cubicBezTo>
                  <a:cubicBezTo>
                    <a:pt x="106" y="117"/>
                    <a:pt x="91" y="113"/>
                    <a:pt x="79" y="101"/>
                  </a:cubicBezTo>
                  <a:cubicBezTo>
                    <a:pt x="77" y="99"/>
                    <a:pt x="76" y="98"/>
                    <a:pt x="75" y="98"/>
                  </a:cubicBezTo>
                  <a:cubicBezTo>
                    <a:pt x="75" y="98"/>
                    <a:pt x="69" y="101"/>
                    <a:pt x="68" y="101"/>
                  </a:cubicBezTo>
                  <a:cubicBezTo>
                    <a:pt x="66" y="102"/>
                    <a:pt x="47" y="111"/>
                    <a:pt x="33" y="115"/>
                  </a:cubicBezTo>
                  <a:cubicBezTo>
                    <a:pt x="31" y="115"/>
                    <a:pt x="31" y="115"/>
                    <a:pt x="29" y="117"/>
                  </a:cubicBezTo>
                  <a:cubicBezTo>
                    <a:pt x="29" y="118"/>
                    <a:pt x="28" y="118"/>
                    <a:pt x="27" y="118"/>
                  </a:cubicBezTo>
                  <a:cubicBezTo>
                    <a:pt x="25" y="118"/>
                    <a:pt x="19" y="110"/>
                    <a:pt x="19" y="108"/>
                  </a:cubicBezTo>
                  <a:cubicBezTo>
                    <a:pt x="19" y="106"/>
                    <a:pt x="20" y="106"/>
                    <a:pt x="26" y="106"/>
                  </a:cubicBezTo>
                  <a:cubicBezTo>
                    <a:pt x="28" y="106"/>
                    <a:pt x="37" y="105"/>
                    <a:pt x="39" y="104"/>
                  </a:cubicBezTo>
                  <a:cubicBezTo>
                    <a:pt x="40" y="102"/>
                    <a:pt x="40" y="102"/>
                    <a:pt x="40" y="96"/>
                  </a:cubicBezTo>
                  <a:cubicBezTo>
                    <a:pt x="40" y="91"/>
                    <a:pt x="40" y="90"/>
                    <a:pt x="39" y="90"/>
                  </a:cubicBezTo>
                  <a:cubicBezTo>
                    <a:pt x="38" y="90"/>
                    <a:pt x="34" y="92"/>
                    <a:pt x="34" y="93"/>
                  </a:cubicBezTo>
                  <a:cubicBezTo>
                    <a:pt x="25" y="97"/>
                    <a:pt x="9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103"/>
                    <a:pt x="0" y="102"/>
                    <a:pt x="3" y="101"/>
                  </a:cubicBezTo>
                  <a:cubicBezTo>
                    <a:pt x="17" y="97"/>
                    <a:pt x="43" y="79"/>
                    <a:pt x="43" y="77"/>
                  </a:cubicBezTo>
                  <a:cubicBezTo>
                    <a:pt x="43" y="76"/>
                    <a:pt x="42" y="76"/>
                    <a:pt x="41" y="76"/>
                  </a:cubicBezTo>
                  <a:lnTo>
                    <a:pt x="25" y="76"/>
                  </a:lnTo>
                  <a:close/>
                  <a:moveTo>
                    <a:pt x="57" y="78"/>
                  </a:moveTo>
                  <a:cubicBezTo>
                    <a:pt x="50" y="83"/>
                    <a:pt x="50" y="84"/>
                    <a:pt x="49" y="85"/>
                  </a:cubicBezTo>
                  <a:cubicBezTo>
                    <a:pt x="49" y="85"/>
                    <a:pt x="49" y="93"/>
                    <a:pt x="49" y="97"/>
                  </a:cubicBezTo>
                  <a:cubicBezTo>
                    <a:pt x="49" y="100"/>
                    <a:pt x="49" y="101"/>
                    <a:pt x="51" y="101"/>
                  </a:cubicBezTo>
                  <a:cubicBezTo>
                    <a:pt x="52" y="101"/>
                    <a:pt x="53" y="101"/>
                    <a:pt x="67" y="97"/>
                  </a:cubicBezTo>
                  <a:cubicBezTo>
                    <a:pt x="71" y="96"/>
                    <a:pt x="73" y="95"/>
                    <a:pt x="73" y="94"/>
                  </a:cubicBezTo>
                  <a:cubicBezTo>
                    <a:pt x="73" y="93"/>
                    <a:pt x="73" y="93"/>
                    <a:pt x="71" y="91"/>
                  </a:cubicBezTo>
                  <a:cubicBezTo>
                    <a:pt x="71" y="90"/>
                    <a:pt x="67" y="85"/>
                    <a:pt x="66" y="80"/>
                  </a:cubicBezTo>
                  <a:cubicBezTo>
                    <a:pt x="64" y="76"/>
                    <a:pt x="64" y="76"/>
                    <a:pt x="62" y="76"/>
                  </a:cubicBezTo>
                  <a:cubicBezTo>
                    <a:pt x="60" y="76"/>
                    <a:pt x="59" y="76"/>
                    <a:pt x="57" y="78"/>
                  </a:cubicBezTo>
                  <a:close/>
                  <a:moveTo>
                    <a:pt x="88" y="12"/>
                  </a:moveTo>
                  <a:cubicBezTo>
                    <a:pt x="88" y="13"/>
                    <a:pt x="86" y="15"/>
                    <a:pt x="86" y="16"/>
                  </a:cubicBezTo>
                  <a:cubicBezTo>
                    <a:pt x="85" y="17"/>
                    <a:pt x="85" y="18"/>
                    <a:pt x="85" y="21"/>
                  </a:cubicBezTo>
                  <a:cubicBezTo>
                    <a:pt x="85" y="32"/>
                    <a:pt x="85" y="33"/>
                    <a:pt x="85" y="41"/>
                  </a:cubicBezTo>
                  <a:cubicBezTo>
                    <a:pt x="85" y="42"/>
                    <a:pt x="86" y="46"/>
                    <a:pt x="86" y="47"/>
                  </a:cubicBezTo>
                  <a:cubicBezTo>
                    <a:pt x="86" y="52"/>
                    <a:pt x="80" y="52"/>
                    <a:pt x="79" y="52"/>
                  </a:cubicBezTo>
                  <a:cubicBezTo>
                    <a:pt x="76" y="52"/>
                    <a:pt x="76" y="50"/>
                    <a:pt x="76" y="49"/>
                  </a:cubicBezTo>
                  <a:cubicBezTo>
                    <a:pt x="76" y="45"/>
                    <a:pt x="77" y="29"/>
                    <a:pt x="77" y="26"/>
                  </a:cubicBezTo>
                  <a:cubicBezTo>
                    <a:pt x="77" y="23"/>
                    <a:pt x="77" y="10"/>
                    <a:pt x="76" y="8"/>
                  </a:cubicBezTo>
                  <a:cubicBezTo>
                    <a:pt x="76" y="8"/>
                    <a:pt x="76" y="7"/>
                    <a:pt x="76" y="7"/>
                  </a:cubicBezTo>
                  <a:cubicBezTo>
                    <a:pt x="77" y="6"/>
                    <a:pt x="88" y="9"/>
                    <a:pt x="88" y="12"/>
                  </a:cubicBezTo>
                  <a:close/>
                  <a:moveTo>
                    <a:pt x="106" y="2"/>
                  </a:moveTo>
                  <a:cubicBezTo>
                    <a:pt x="111" y="4"/>
                    <a:pt x="111" y="4"/>
                    <a:pt x="111" y="6"/>
                  </a:cubicBezTo>
                  <a:cubicBezTo>
                    <a:pt x="111" y="7"/>
                    <a:pt x="111" y="7"/>
                    <a:pt x="110" y="8"/>
                  </a:cubicBezTo>
                  <a:cubicBezTo>
                    <a:pt x="109" y="9"/>
                    <a:pt x="108" y="9"/>
                    <a:pt x="108" y="15"/>
                  </a:cubicBezTo>
                  <a:cubicBezTo>
                    <a:pt x="108" y="17"/>
                    <a:pt x="108" y="26"/>
                    <a:pt x="108" y="28"/>
                  </a:cubicBezTo>
                  <a:cubicBezTo>
                    <a:pt x="108" y="32"/>
                    <a:pt x="108" y="50"/>
                    <a:pt x="108" y="53"/>
                  </a:cubicBezTo>
                  <a:cubicBezTo>
                    <a:pt x="108" y="57"/>
                    <a:pt x="108" y="61"/>
                    <a:pt x="105" y="63"/>
                  </a:cubicBezTo>
                  <a:cubicBezTo>
                    <a:pt x="102" y="65"/>
                    <a:pt x="100" y="66"/>
                    <a:pt x="99" y="66"/>
                  </a:cubicBezTo>
                  <a:cubicBezTo>
                    <a:pt x="98" y="66"/>
                    <a:pt x="97" y="65"/>
                    <a:pt x="97" y="63"/>
                  </a:cubicBezTo>
                  <a:cubicBezTo>
                    <a:pt x="96" y="61"/>
                    <a:pt x="94" y="60"/>
                    <a:pt x="88" y="57"/>
                  </a:cubicBezTo>
                  <a:cubicBezTo>
                    <a:pt x="87" y="56"/>
                    <a:pt x="86" y="56"/>
                    <a:pt x="86" y="56"/>
                  </a:cubicBezTo>
                  <a:cubicBezTo>
                    <a:pt x="86" y="55"/>
                    <a:pt x="87" y="55"/>
                    <a:pt x="88" y="55"/>
                  </a:cubicBezTo>
                  <a:cubicBezTo>
                    <a:pt x="94" y="55"/>
                    <a:pt x="95" y="55"/>
                    <a:pt x="96" y="55"/>
                  </a:cubicBezTo>
                  <a:cubicBezTo>
                    <a:pt x="99" y="55"/>
                    <a:pt x="99" y="53"/>
                    <a:pt x="99" y="48"/>
                  </a:cubicBezTo>
                  <a:cubicBezTo>
                    <a:pt x="99" y="45"/>
                    <a:pt x="99" y="30"/>
                    <a:pt x="99" y="27"/>
                  </a:cubicBezTo>
                  <a:cubicBezTo>
                    <a:pt x="99" y="24"/>
                    <a:pt x="99" y="10"/>
                    <a:pt x="99" y="8"/>
                  </a:cubicBezTo>
                  <a:cubicBezTo>
                    <a:pt x="99" y="7"/>
                    <a:pt x="98" y="3"/>
                    <a:pt x="98" y="2"/>
                  </a:cubicBezTo>
                  <a:cubicBezTo>
                    <a:pt x="98" y="2"/>
                    <a:pt x="98" y="1"/>
                    <a:pt x="99" y="1"/>
                  </a:cubicBezTo>
                  <a:cubicBezTo>
                    <a:pt x="99" y="0"/>
                    <a:pt x="103" y="1"/>
                    <a:pt x="106" y="2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84"/>
            <p:cNvSpPr>
              <a:spLocks/>
            </p:cNvSpPr>
            <p:nvPr userDrawn="1"/>
          </p:nvSpPr>
          <p:spPr bwMode="gray">
            <a:xfrm>
              <a:off x="4173538" y="4592638"/>
              <a:ext cx="14288" cy="14287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0 h 16"/>
                <a:gd name="T4" fmla="*/ 16 w 16"/>
                <a:gd name="T5" fmla="*/ 8 h 16"/>
                <a:gd name="T6" fmla="*/ 8 w 16"/>
                <a:gd name="T7" fmla="*/ 16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85"/>
            <p:cNvSpPr>
              <a:spLocks noEditPoints="1"/>
            </p:cNvSpPr>
            <p:nvPr userDrawn="1"/>
          </p:nvSpPr>
          <p:spPr bwMode="gray">
            <a:xfrm>
              <a:off x="4230688" y="4549775"/>
              <a:ext cx="104775" cy="101600"/>
            </a:xfrm>
            <a:custGeom>
              <a:avLst/>
              <a:gdLst>
                <a:gd name="T0" fmla="*/ 13 w 118"/>
                <a:gd name="T1" fmla="*/ 58 h 115"/>
                <a:gd name="T2" fmla="*/ 28 w 118"/>
                <a:gd name="T3" fmla="*/ 96 h 115"/>
                <a:gd name="T4" fmla="*/ 46 w 118"/>
                <a:gd name="T5" fmla="*/ 81 h 115"/>
                <a:gd name="T6" fmla="*/ 48 w 118"/>
                <a:gd name="T7" fmla="*/ 90 h 115"/>
                <a:gd name="T8" fmla="*/ 47 w 118"/>
                <a:gd name="T9" fmla="*/ 102 h 115"/>
                <a:gd name="T10" fmla="*/ 5 w 118"/>
                <a:gd name="T11" fmla="*/ 91 h 115"/>
                <a:gd name="T12" fmla="*/ 5 w 118"/>
                <a:gd name="T13" fmla="*/ 48 h 115"/>
                <a:gd name="T14" fmla="*/ 5 w 118"/>
                <a:gd name="T15" fmla="*/ 42 h 115"/>
                <a:gd name="T16" fmla="*/ 18 w 118"/>
                <a:gd name="T17" fmla="*/ 45 h 115"/>
                <a:gd name="T18" fmla="*/ 35 w 118"/>
                <a:gd name="T19" fmla="*/ 25 h 115"/>
                <a:gd name="T20" fmla="*/ 23 w 118"/>
                <a:gd name="T21" fmla="*/ 15 h 115"/>
                <a:gd name="T22" fmla="*/ 4 w 118"/>
                <a:gd name="T23" fmla="*/ 15 h 115"/>
                <a:gd name="T24" fmla="*/ 0 w 118"/>
                <a:gd name="T25" fmla="*/ 11 h 115"/>
                <a:gd name="T26" fmla="*/ 0 w 118"/>
                <a:gd name="T27" fmla="*/ 10 h 115"/>
                <a:gd name="T28" fmla="*/ 23 w 118"/>
                <a:gd name="T29" fmla="*/ 11 h 115"/>
                <a:gd name="T30" fmla="*/ 34 w 118"/>
                <a:gd name="T31" fmla="*/ 10 h 115"/>
                <a:gd name="T32" fmla="*/ 46 w 118"/>
                <a:gd name="T33" fmla="*/ 13 h 115"/>
                <a:gd name="T34" fmla="*/ 43 w 118"/>
                <a:gd name="T35" fmla="*/ 18 h 115"/>
                <a:gd name="T36" fmla="*/ 44 w 118"/>
                <a:gd name="T37" fmla="*/ 50 h 115"/>
                <a:gd name="T38" fmla="*/ 34 w 118"/>
                <a:gd name="T39" fmla="*/ 51 h 115"/>
                <a:gd name="T40" fmla="*/ 17 w 118"/>
                <a:gd name="T41" fmla="*/ 49 h 115"/>
                <a:gd name="T42" fmla="*/ 97 w 118"/>
                <a:gd name="T43" fmla="*/ 28 h 115"/>
                <a:gd name="T44" fmla="*/ 114 w 118"/>
                <a:gd name="T45" fmla="*/ 32 h 115"/>
                <a:gd name="T46" fmla="*/ 95 w 118"/>
                <a:gd name="T47" fmla="*/ 33 h 115"/>
                <a:gd name="T48" fmla="*/ 101 w 118"/>
                <a:gd name="T49" fmla="*/ 39 h 115"/>
                <a:gd name="T50" fmla="*/ 94 w 118"/>
                <a:gd name="T51" fmla="*/ 54 h 115"/>
                <a:gd name="T52" fmla="*/ 84 w 118"/>
                <a:gd name="T53" fmla="*/ 81 h 115"/>
                <a:gd name="T54" fmla="*/ 117 w 118"/>
                <a:gd name="T55" fmla="*/ 105 h 115"/>
                <a:gd name="T56" fmla="*/ 114 w 118"/>
                <a:gd name="T57" fmla="*/ 108 h 115"/>
                <a:gd name="T58" fmla="*/ 103 w 118"/>
                <a:gd name="T59" fmla="*/ 113 h 115"/>
                <a:gd name="T60" fmla="*/ 78 w 118"/>
                <a:gd name="T61" fmla="*/ 89 h 115"/>
                <a:gd name="T62" fmla="*/ 55 w 118"/>
                <a:gd name="T63" fmla="*/ 108 h 115"/>
                <a:gd name="T64" fmla="*/ 37 w 118"/>
                <a:gd name="T65" fmla="*/ 114 h 115"/>
                <a:gd name="T66" fmla="*/ 73 w 118"/>
                <a:gd name="T67" fmla="*/ 80 h 115"/>
                <a:gd name="T68" fmla="*/ 61 w 118"/>
                <a:gd name="T69" fmla="*/ 39 h 115"/>
                <a:gd name="T70" fmla="*/ 60 w 118"/>
                <a:gd name="T71" fmla="*/ 38 h 115"/>
                <a:gd name="T72" fmla="*/ 43 w 118"/>
                <a:gd name="T73" fmla="*/ 58 h 115"/>
                <a:gd name="T74" fmla="*/ 63 w 118"/>
                <a:gd name="T75" fmla="*/ 5 h 115"/>
                <a:gd name="T76" fmla="*/ 63 w 118"/>
                <a:gd name="T77" fmla="*/ 0 h 115"/>
                <a:gd name="T78" fmla="*/ 73 w 118"/>
                <a:gd name="T79" fmla="*/ 8 h 115"/>
                <a:gd name="T80" fmla="*/ 64 w 118"/>
                <a:gd name="T81" fmla="*/ 29 h 115"/>
                <a:gd name="T82" fmla="*/ 89 w 118"/>
                <a:gd name="T83" fmla="*/ 30 h 115"/>
                <a:gd name="T84" fmla="*/ 64 w 118"/>
                <a:gd name="T85" fmla="*/ 35 h 115"/>
                <a:gd name="T86" fmla="*/ 87 w 118"/>
                <a:gd name="T87" fmla="*/ 39 h 115"/>
                <a:gd name="T88" fmla="*/ 67 w 118"/>
                <a:gd name="T89" fmla="*/ 3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" h="115">
                  <a:moveTo>
                    <a:pt x="17" y="49"/>
                  </a:moveTo>
                  <a:cubicBezTo>
                    <a:pt x="13" y="49"/>
                    <a:pt x="13" y="49"/>
                    <a:pt x="13" y="58"/>
                  </a:cubicBezTo>
                  <a:cubicBezTo>
                    <a:pt x="13" y="62"/>
                    <a:pt x="13" y="90"/>
                    <a:pt x="13" y="91"/>
                  </a:cubicBezTo>
                  <a:cubicBezTo>
                    <a:pt x="14" y="96"/>
                    <a:pt x="17" y="96"/>
                    <a:pt x="28" y="96"/>
                  </a:cubicBezTo>
                  <a:cubicBezTo>
                    <a:pt x="41" y="96"/>
                    <a:pt x="42" y="94"/>
                    <a:pt x="43" y="91"/>
                  </a:cubicBezTo>
                  <a:cubicBezTo>
                    <a:pt x="44" y="89"/>
                    <a:pt x="45" y="81"/>
                    <a:pt x="46" y="81"/>
                  </a:cubicBezTo>
                  <a:cubicBezTo>
                    <a:pt x="47" y="81"/>
                    <a:pt x="47" y="82"/>
                    <a:pt x="47" y="83"/>
                  </a:cubicBezTo>
                  <a:cubicBezTo>
                    <a:pt x="47" y="86"/>
                    <a:pt x="47" y="88"/>
                    <a:pt x="48" y="90"/>
                  </a:cubicBezTo>
                  <a:cubicBezTo>
                    <a:pt x="49" y="91"/>
                    <a:pt x="51" y="94"/>
                    <a:pt x="51" y="95"/>
                  </a:cubicBezTo>
                  <a:cubicBezTo>
                    <a:pt x="51" y="96"/>
                    <a:pt x="50" y="100"/>
                    <a:pt x="47" y="102"/>
                  </a:cubicBezTo>
                  <a:cubicBezTo>
                    <a:pt x="42" y="104"/>
                    <a:pt x="35" y="104"/>
                    <a:pt x="30" y="104"/>
                  </a:cubicBezTo>
                  <a:cubicBezTo>
                    <a:pt x="7" y="104"/>
                    <a:pt x="5" y="102"/>
                    <a:pt x="5" y="91"/>
                  </a:cubicBezTo>
                  <a:cubicBezTo>
                    <a:pt x="5" y="86"/>
                    <a:pt x="5" y="64"/>
                    <a:pt x="5" y="59"/>
                  </a:cubicBezTo>
                  <a:cubicBezTo>
                    <a:pt x="5" y="59"/>
                    <a:pt x="5" y="51"/>
                    <a:pt x="5" y="48"/>
                  </a:cubicBezTo>
                  <a:cubicBezTo>
                    <a:pt x="5" y="47"/>
                    <a:pt x="4" y="43"/>
                    <a:pt x="4" y="43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6" y="42"/>
                    <a:pt x="8" y="43"/>
                    <a:pt x="11" y="44"/>
                  </a:cubicBezTo>
                  <a:cubicBezTo>
                    <a:pt x="14" y="45"/>
                    <a:pt x="16" y="45"/>
                    <a:pt x="18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5" y="45"/>
                    <a:pt x="35" y="45"/>
                    <a:pt x="35" y="25"/>
                  </a:cubicBezTo>
                  <a:cubicBezTo>
                    <a:pt x="35" y="16"/>
                    <a:pt x="35" y="15"/>
                    <a:pt x="31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1" y="15"/>
                    <a:pt x="7" y="15"/>
                  </a:cubicBezTo>
                  <a:cubicBezTo>
                    <a:pt x="6" y="15"/>
                    <a:pt x="4" y="15"/>
                    <a:pt x="4" y="15"/>
                  </a:cubicBezTo>
                  <a:cubicBezTo>
                    <a:pt x="3" y="15"/>
                    <a:pt x="3" y="15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5" y="11"/>
                    <a:pt x="6" y="11"/>
                  </a:cubicBezTo>
                  <a:cubicBezTo>
                    <a:pt x="10" y="11"/>
                    <a:pt x="16" y="11"/>
                    <a:pt x="23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1"/>
                    <a:pt x="34" y="10"/>
                  </a:cubicBezTo>
                  <a:cubicBezTo>
                    <a:pt x="35" y="10"/>
                    <a:pt x="38" y="6"/>
                    <a:pt x="39" y="6"/>
                  </a:cubicBezTo>
                  <a:cubicBezTo>
                    <a:pt x="40" y="6"/>
                    <a:pt x="46" y="12"/>
                    <a:pt x="46" y="13"/>
                  </a:cubicBezTo>
                  <a:cubicBezTo>
                    <a:pt x="46" y="14"/>
                    <a:pt x="46" y="14"/>
                    <a:pt x="45" y="15"/>
                  </a:cubicBezTo>
                  <a:cubicBezTo>
                    <a:pt x="44" y="16"/>
                    <a:pt x="43" y="16"/>
                    <a:pt x="43" y="18"/>
                  </a:cubicBezTo>
                  <a:cubicBezTo>
                    <a:pt x="43" y="19"/>
                    <a:pt x="43" y="29"/>
                    <a:pt x="43" y="31"/>
                  </a:cubicBezTo>
                  <a:cubicBezTo>
                    <a:pt x="43" y="34"/>
                    <a:pt x="44" y="50"/>
                    <a:pt x="44" y="50"/>
                  </a:cubicBezTo>
                  <a:cubicBezTo>
                    <a:pt x="44" y="51"/>
                    <a:pt x="44" y="56"/>
                    <a:pt x="38" y="56"/>
                  </a:cubicBezTo>
                  <a:cubicBezTo>
                    <a:pt x="34" y="56"/>
                    <a:pt x="34" y="54"/>
                    <a:pt x="34" y="51"/>
                  </a:cubicBezTo>
                  <a:cubicBezTo>
                    <a:pt x="34" y="49"/>
                    <a:pt x="33" y="49"/>
                    <a:pt x="31" y="49"/>
                  </a:cubicBezTo>
                  <a:lnTo>
                    <a:pt x="17" y="49"/>
                  </a:lnTo>
                  <a:close/>
                  <a:moveTo>
                    <a:pt x="89" y="30"/>
                  </a:moveTo>
                  <a:cubicBezTo>
                    <a:pt x="94" y="30"/>
                    <a:pt x="95" y="30"/>
                    <a:pt x="97" y="28"/>
                  </a:cubicBezTo>
                  <a:cubicBezTo>
                    <a:pt x="101" y="23"/>
                    <a:pt x="101" y="23"/>
                    <a:pt x="102" y="23"/>
                  </a:cubicBezTo>
                  <a:cubicBezTo>
                    <a:pt x="103" y="23"/>
                    <a:pt x="114" y="30"/>
                    <a:pt x="114" y="32"/>
                  </a:cubicBezTo>
                  <a:cubicBezTo>
                    <a:pt x="114" y="33"/>
                    <a:pt x="112" y="33"/>
                    <a:pt x="107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4" y="33"/>
                    <a:pt x="94" y="34"/>
                  </a:cubicBezTo>
                  <a:cubicBezTo>
                    <a:pt x="94" y="34"/>
                    <a:pt x="101" y="38"/>
                    <a:pt x="101" y="39"/>
                  </a:cubicBezTo>
                  <a:cubicBezTo>
                    <a:pt x="101" y="40"/>
                    <a:pt x="98" y="42"/>
                    <a:pt x="97" y="42"/>
                  </a:cubicBezTo>
                  <a:cubicBezTo>
                    <a:pt x="96" y="44"/>
                    <a:pt x="95" y="53"/>
                    <a:pt x="94" y="54"/>
                  </a:cubicBezTo>
                  <a:cubicBezTo>
                    <a:pt x="93" y="59"/>
                    <a:pt x="90" y="68"/>
                    <a:pt x="86" y="76"/>
                  </a:cubicBezTo>
                  <a:cubicBezTo>
                    <a:pt x="84" y="79"/>
                    <a:pt x="84" y="79"/>
                    <a:pt x="84" y="81"/>
                  </a:cubicBezTo>
                  <a:cubicBezTo>
                    <a:pt x="84" y="83"/>
                    <a:pt x="95" y="95"/>
                    <a:pt x="104" y="100"/>
                  </a:cubicBezTo>
                  <a:cubicBezTo>
                    <a:pt x="110" y="103"/>
                    <a:pt x="114" y="105"/>
                    <a:pt x="117" y="105"/>
                  </a:cubicBezTo>
                  <a:cubicBezTo>
                    <a:pt x="117" y="106"/>
                    <a:pt x="118" y="106"/>
                    <a:pt x="118" y="107"/>
                  </a:cubicBezTo>
                  <a:cubicBezTo>
                    <a:pt x="118" y="107"/>
                    <a:pt x="118" y="107"/>
                    <a:pt x="114" y="108"/>
                  </a:cubicBezTo>
                  <a:cubicBezTo>
                    <a:pt x="112" y="108"/>
                    <a:pt x="108" y="110"/>
                    <a:pt x="106" y="111"/>
                  </a:cubicBezTo>
                  <a:cubicBezTo>
                    <a:pt x="105" y="111"/>
                    <a:pt x="103" y="113"/>
                    <a:pt x="103" y="113"/>
                  </a:cubicBezTo>
                  <a:cubicBezTo>
                    <a:pt x="100" y="113"/>
                    <a:pt x="90" y="103"/>
                    <a:pt x="82" y="93"/>
                  </a:cubicBezTo>
                  <a:cubicBezTo>
                    <a:pt x="79" y="89"/>
                    <a:pt x="79" y="89"/>
                    <a:pt x="78" y="89"/>
                  </a:cubicBezTo>
                  <a:cubicBezTo>
                    <a:pt x="77" y="89"/>
                    <a:pt x="77" y="89"/>
                    <a:pt x="74" y="93"/>
                  </a:cubicBezTo>
                  <a:cubicBezTo>
                    <a:pt x="69" y="98"/>
                    <a:pt x="63" y="104"/>
                    <a:pt x="55" y="108"/>
                  </a:cubicBezTo>
                  <a:cubicBezTo>
                    <a:pt x="49" y="112"/>
                    <a:pt x="41" y="115"/>
                    <a:pt x="38" y="115"/>
                  </a:cubicBezTo>
                  <a:cubicBezTo>
                    <a:pt x="38" y="115"/>
                    <a:pt x="37" y="115"/>
                    <a:pt x="37" y="114"/>
                  </a:cubicBezTo>
                  <a:cubicBezTo>
                    <a:pt x="37" y="114"/>
                    <a:pt x="38" y="113"/>
                    <a:pt x="40" y="113"/>
                  </a:cubicBezTo>
                  <a:cubicBezTo>
                    <a:pt x="61" y="103"/>
                    <a:pt x="73" y="83"/>
                    <a:pt x="73" y="80"/>
                  </a:cubicBezTo>
                  <a:cubicBezTo>
                    <a:pt x="73" y="79"/>
                    <a:pt x="69" y="69"/>
                    <a:pt x="68" y="66"/>
                  </a:cubicBezTo>
                  <a:cubicBezTo>
                    <a:pt x="65" y="57"/>
                    <a:pt x="63" y="48"/>
                    <a:pt x="61" y="39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0" y="37"/>
                    <a:pt x="60" y="37"/>
                    <a:pt x="60" y="38"/>
                  </a:cubicBezTo>
                  <a:cubicBezTo>
                    <a:pt x="53" y="50"/>
                    <a:pt x="44" y="58"/>
                    <a:pt x="44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7"/>
                    <a:pt x="46" y="52"/>
                    <a:pt x="47" y="51"/>
                  </a:cubicBezTo>
                  <a:cubicBezTo>
                    <a:pt x="61" y="24"/>
                    <a:pt x="63" y="6"/>
                    <a:pt x="63" y="5"/>
                  </a:cubicBezTo>
                  <a:cubicBezTo>
                    <a:pt x="63" y="4"/>
                    <a:pt x="62" y="1"/>
                    <a:pt x="62" y="1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64" y="0"/>
                    <a:pt x="76" y="4"/>
                    <a:pt x="76" y="6"/>
                  </a:cubicBezTo>
                  <a:cubicBezTo>
                    <a:pt x="76" y="6"/>
                    <a:pt x="73" y="8"/>
                    <a:pt x="73" y="8"/>
                  </a:cubicBezTo>
                  <a:cubicBezTo>
                    <a:pt x="72" y="10"/>
                    <a:pt x="67" y="23"/>
                    <a:pt x="65" y="26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5" y="30"/>
                    <a:pt x="66" y="30"/>
                  </a:cubicBezTo>
                  <a:lnTo>
                    <a:pt x="89" y="30"/>
                  </a:lnTo>
                  <a:close/>
                  <a:moveTo>
                    <a:pt x="67" y="33"/>
                  </a:moveTo>
                  <a:cubicBezTo>
                    <a:pt x="65" y="33"/>
                    <a:pt x="64" y="33"/>
                    <a:pt x="64" y="35"/>
                  </a:cubicBezTo>
                  <a:cubicBezTo>
                    <a:pt x="64" y="43"/>
                    <a:pt x="75" y="72"/>
                    <a:pt x="78" y="72"/>
                  </a:cubicBezTo>
                  <a:cubicBezTo>
                    <a:pt x="80" y="72"/>
                    <a:pt x="87" y="51"/>
                    <a:pt x="87" y="39"/>
                  </a:cubicBezTo>
                  <a:cubicBezTo>
                    <a:pt x="87" y="35"/>
                    <a:pt x="87" y="33"/>
                    <a:pt x="84" y="33"/>
                  </a:cubicBezTo>
                  <a:lnTo>
                    <a:pt x="67" y="33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86"/>
            <p:cNvSpPr>
              <a:spLocks noEditPoints="1"/>
            </p:cNvSpPr>
            <p:nvPr userDrawn="1"/>
          </p:nvSpPr>
          <p:spPr bwMode="gray">
            <a:xfrm>
              <a:off x="4343400" y="4549775"/>
              <a:ext cx="104775" cy="100012"/>
            </a:xfrm>
            <a:custGeom>
              <a:avLst/>
              <a:gdLst>
                <a:gd name="T0" fmla="*/ 31 w 118"/>
                <a:gd name="T1" fmla="*/ 30 h 114"/>
                <a:gd name="T2" fmla="*/ 21 w 118"/>
                <a:gd name="T3" fmla="*/ 40 h 114"/>
                <a:gd name="T4" fmla="*/ 1 w 118"/>
                <a:gd name="T5" fmla="*/ 56 h 114"/>
                <a:gd name="T6" fmla="*/ 18 w 118"/>
                <a:gd name="T7" fmla="*/ 30 h 114"/>
                <a:gd name="T8" fmla="*/ 23 w 118"/>
                <a:gd name="T9" fmla="*/ 25 h 114"/>
                <a:gd name="T10" fmla="*/ 100 w 118"/>
                <a:gd name="T11" fmla="*/ 13 h 114"/>
                <a:gd name="T12" fmla="*/ 117 w 118"/>
                <a:gd name="T13" fmla="*/ 17 h 114"/>
                <a:gd name="T14" fmla="*/ 81 w 118"/>
                <a:gd name="T15" fmla="*/ 18 h 114"/>
                <a:gd name="T16" fmla="*/ 77 w 118"/>
                <a:gd name="T17" fmla="*/ 47 h 114"/>
                <a:gd name="T18" fmla="*/ 66 w 118"/>
                <a:gd name="T19" fmla="*/ 60 h 114"/>
                <a:gd name="T20" fmla="*/ 58 w 118"/>
                <a:gd name="T21" fmla="*/ 50 h 114"/>
                <a:gd name="T22" fmla="*/ 56 w 118"/>
                <a:gd name="T23" fmla="*/ 49 h 114"/>
                <a:gd name="T24" fmla="*/ 68 w 118"/>
                <a:gd name="T25" fmla="*/ 38 h 114"/>
                <a:gd name="T26" fmla="*/ 64 w 118"/>
                <a:gd name="T27" fmla="*/ 18 h 114"/>
                <a:gd name="T28" fmla="*/ 50 w 118"/>
                <a:gd name="T29" fmla="*/ 24 h 114"/>
                <a:gd name="T30" fmla="*/ 8 w 118"/>
                <a:gd name="T31" fmla="*/ 66 h 114"/>
                <a:gd name="T32" fmla="*/ 35 w 118"/>
                <a:gd name="T33" fmla="*/ 45 h 114"/>
                <a:gd name="T34" fmla="*/ 37 w 118"/>
                <a:gd name="T35" fmla="*/ 18 h 114"/>
                <a:gd name="T36" fmla="*/ 8 w 118"/>
                <a:gd name="T37" fmla="*/ 19 h 114"/>
                <a:gd name="T38" fmla="*/ 4 w 118"/>
                <a:gd name="T39" fmla="*/ 18 h 114"/>
                <a:gd name="T40" fmla="*/ 1 w 118"/>
                <a:gd name="T41" fmla="*/ 14 h 114"/>
                <a:gd name="T42" fmla="*/ 7 w 118"/>
                <a:gd name="T43" fmla="*/ 15 h 114"/>
                <a:gd name="T44" fmla="*/ 48 w 118"/>
                <a:gd name="T45" fmla="*/ 15 h 114"/>
                <a:gd name="T46" fmla="*/ 52 w 118"/>
                <a:gd name="T47" fmla="*/ 3 h 114"/>
                <a:gd name="T48" fmla="*/ 52 w 118"/>
                <a:gd name="T49" fmla="*/ 0 h 114"/>
                <a:gd name="T50" fmla="*/ 66 w 118"/>
                <a:gd name="T51" fmla="*/ 3 h 114"/>
                <a:gd name="T52" fmla="*/ 63 w 118"/>
                <a:gd name="T53" fmla="*/ 10 h 114"/>
                <a:gd name="T54" fmla="*/ 92 w 118"/>
                <a:gd name="T55" fmla="*/ 15 h 114"/>
                <a:gd name="T56" fmla="*/ 75 w 118"/>
                <a:gd name="T57" fmla="*/ 67 h 114"/>
                <a:gd name="T58" fmla="*/ 92 w 118"/>
                <a:gd name="T59" fmla="*/ 69 h 114"/>
                <a:gd name="T60" fmla="*/ 85 w 118"/>
                <a:gd name="T61" fmla="*/ 74 h 114"/>
                <a:gd name="T62" fmla="*/ 69 w 118"/>
                <a:gd name="T63" fmla="*/ 91 h 114"/>
                <a:gd name="T64" fmla="*/ 118 w 118"/>
                <a:gd name="T65" fmla="*/ 98 h 114"/>
                <a:gd name="T66" fmla="*/ 110 w 118"/>
                <a:gd name="T67" fmla="*/ 109 h 114"/>
                <a:gd name="T68" fmla="*/ 67 w 118"/>
                <a:gd name="T69" fmla="*/ 99 h 114"/>
                <a:gd name="T70" fmla="*/ 59 w 118"/>
                <a:gd name="T71" fmla="*/ 99 h 114"/>
                <a:gd name="T72" fmla="*/ 4 w 118"/>
                <a:gd name="T73" fmla="*/ 113 h 114"/>
                <a:gd name="T74" fmla="*/ 27 w 118"/>
                <a:gd name="T75" fmla="*/ 107 h 114"/>
                <a:gd name="T76" fmla="*/ 54 w 118"/>
                <a:gd name="T77" fmla="*/ 89 h 114"/>
                <a:gd name="T78" fmla="*/ 44 w 118"/>
                <a:gd name="T79" fmla="*/ 75 h 114"/>
                <a:gd name="T80" fmla="*/ 7 w 118"/>
                <a:gd name="T81" fmla="*/ 92 h 114"/>
                <a:gd name="T82" fmla="*/ 12 w 118"/>
                <a:gd name="T83" fmla="*/ 88 h 114"/>
                <a:gd name="T84" fmla="*/ 45 w 118"/>
                <a:gd name="T85" fmla="*/ 55 h 114"/>
                <a:gd name="T86" fmla="*/ 56 w 118"/>
                <a:gd name="T87" fmla="*/ 61 h 114"/>
                <a:gd name="T88" fmla="*/ 52 w 118"/>
                <a:gd name="T89" fmla="*/ 66 h 114"/>
                <a:gd name="T90" fmla="*/ 71 w 118"/>
                <a:gd name="T91" fmla="*/ 68 h 114"/>
                <a:gd name="T92" fmla="*/ 46 w 118"/>
                <a:gd name="T93" fmla="*/ 73 h 114"/>
                <a:gd name="T94" fmla="*/ 72 w 118"/>
                <a:gd name="T95" fmla="*/ 72 h 114"/>
                <a:gd name="T96" fmla="*/ 51 w 118"/>
                <a:gd name="T97" fmla="*/ 71 h 114"/>
                <a:gd name="T98" fmla="*/ 112 w 118"/>
                <a:gd name="T99" fmla="*/ 47 h 114"/>
                <a:gd name="T100" fmla="*/ 100 w 118"/>
                <a:gd name="T101" fmla="*/ 46 h 114"/>
                <a:gd name="T102" fmla="*/ 85 w 118"/>
                <a:gd name="T10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14">
                  <a:moveTo>
                    <a:pt x="23" y="25"/>
                  </a:moveTo>
                  <a:cubicBezTo>
                    <a:pt x="30" y="29"/>
                    <a:pt x="31" y="29"/>
                    <a:pt x="31" y="30"/>
                  </a:cubicBezTo>
                  <a:cubicBezTo>
                    <a:pt x="31" y="31"/>
                    <a:pt x="27" y="33"/>
                    <a:pt x="27" y="34"/>
                  </a:cubicBezTo>
                  <a:cubicBezTo>
                    <a:pt x="26" y="35"/>
                    <a:pt x="22" y="40"/>
                    <a:pt x="21" y="40"/>
                  </a:cubicBezTo>
                  <a:cubicBezTo>
                    <a:pt x="16" y="46"/>
                    <a:pt x="12" y="51"/>
                    <a:pt x="5" y="54"/>
                  </a:cubicBezTo>
                  <a:cubicBezTo>
                    <a:pt x="4" y="54"/>
                    <a:pt x="1" y="56"/>
                    <a:pt x="1" y="56"/>
                  </a:cubicBezTo>
                  <a:cubicBezTo>
                    <a:pt x="0" y="56"/>
                    <a:pt x="1" y="55"/>
                    <a:pt x="1" y="55"/>
                  </a:cubicBezTo>
                  <a:cubicBezTo>
                    <a:pt x="7" y="48"/>
                    <a:pt x="14" y="39"/>
                    <a:pt x="18" y="30"/>
                  </a:cubicBezTo>
                  <a:cubicBezTo>
                    <a:pt x="18" y="29"/>
                    <a:pt x="19" y="23"/>
                    <a:pt x="19" y="23"/>
                  </a:cubicBezTo>
                  <a:cubicBezTo>
                    <a:pt x="20" y="23"/>
                    <a:pt x="21" y="24"/>
                    <a:pt x="23" y="25"/>
                  </a:cubicBezTo>
                  <a:close/>
                  <a:moveTo>
                    <a:pt x="92" y="15"/>
                  </a:moveTo>
                  <a:cubicBezTo>
                    <a:pt x="97" y="15"/>
                    <a:pt x="98" y="15"/>
                    <a:pt x="100" y="13"/>
                  </a:cubicBezTo>
                  <a:cubicBezTo>
                    <a:pt x="103" y="8"/>
                    <a:pt x="103" y="7"/>
                    <a:pt x="105" y="7"/>
                  </a:cubicBezTo>
                  <a:cubicBezTo>
                    <a:pt x="108" y="7"/>
                    <a:pt x="117" y="16"/>
                    <a:pt x="117" y="17"/>
                  </a:cubicBezTo>
                  <a:cubicBezTo>
                    <a:pt x="117" y="18"/>
                    <a:pt x="114" y="18"/>
                    <a:pt x="11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7" y="18"/>
                    <a:pt x="77" y="20"/>
                    <a:pt x="77" y="22"/>
                  </a:cubicBezTo>
                  <a:cubicBezTo>
                    <a:pt x="77" y="26"/>
                    <a:pt x="77" y="43"/>
                    <a:pt x="77" y="47"/>
                  </a:cubicBezTo>
                  <a:cubicBezTo>
                    <a:pt x="77" y="51"/>
                    <a:pt x="77" y="55"/>
                    <a:pt x="73" y="57"/>
                  </a:cubicBezTo>
                  <a:cubicBezTo>
                    <a:pt x="70" y="59"/>
                    <a:pt x="68" y="60"/>
                    <a:pt x="66" y="60"/>
                  </a:cubicBezTo>
                  <a:cubicBezTo>
                    <a:pt x="64" y="60"/>
                    <a:pt x="64" y="59"/>
                    <a:pt x="63" y="56"/>
                  </a:cubicBezTo>
                  <a:cubicBezTo>
                    <a:pt x="62" y="55"/>
                    <a:pt x="61" y="52"/>
                    <a:pt x="58" y="50"/>
                  </a:cubicBezTo>
                  <a:cubicBezTo>
                    <a:pt x="57" y="50"/>
                    <a:pt x="55" y="49"/>
                    <a:pt x="55" y="49"/>
                  </a:cubicBezTo>
                  <a:cubicBezTo>
                    <a:pt x="55" y="49"/>
                    <a:pt x="56" y="49"/>
                    <a:pt x="56" y="49"/>
                  </a:cubicBezTo>
                  <a:cubicBezTo>
                    <a:pt x="57" y="49"/>
                    <a:pt x="63" y="49"/>
                    <a:pt x="64" y="49"/>
                  </a:cubicBezTo>
                  <a:cubicBezTo>
                    <a:pt x="68" y="48"/>
                    <a:pt x="68" y="47"/>
                    <a:pt x="68" y="38"/>
                  </a:cubicBezTo>
                  <a:cubicBezTo>
                    <a:pt x="68" y="34"/>
                    <a:pt x="68" y="26"/>
                    <a:pt x="68" y="22"/>
                  </a:cubicBezTo>
                  <a:cubicBezTo>
                    <a:pt x="68" y="18"/>
                    <a:pt x="66" y="18"/>
                    <a:pt x="6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1" y="18"/>
                    <a:pt x="51" y="19"/>
                    <a:pt x="50" y="24"/>
                  </a:cubicBezTo>
                  <a:cubicBezTo>
                    <a:pt x="47" y="44"/>
                    <a:pt x="39" y="53"/>
                    <a:pt x="29" y="59"/>
                  </a:cubicBezTo>
                  <a:cubicBezTo>
                    <a:pt x="19" y="66"/>
                    <a:pt x="9" y="66"/>
                    <a:pt x="8" y="66"/>
                  </a:cubicBezTo>
                  <a:cubicBezTo>
                    <a:pt x="7" y="66"/>
                    <a:pt x="9" y="65"/>
                    <a:pt x="10" y="65"/>
                  </a:cubicBezTo>
                  <a:cubicBezTo>
                    <a:pt x="21" y="59"/>
                    <a:pt x="30" y="55"/>
                    <a:pt x="35" y="45"/>
                  </a:cubicBezTo>
                  <a:cubicBezTo>
                    <a:pt x="38" y="38"/>
                    <a:pt x="41" y="28"/>
                    <a:pt x="41" y="22"/>
                  </a:cubicBezTo>
                  <a:cubicBezTo>
                    <a:pt x="41" y="19"/>
                    <a:pt x="39" y="18"/>
                    <a:pt x="37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1" y="18"/>
                    <a:pt x="8" y="19"/>
                  </a:cubicBezTo>
                  <a:cubicBezTo>
                    <a:pt x="7" y="19"/>
                    <a:pt x="5" y="19"/>
                    <a:pt x="5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6" y="15"/>
                    <a:pt x="7" y="15"/>
                  </a:cubicBezTo>
                  <a:cubicBezTo>
                    <a:pt x="14" y="15"/>
                    <a:pt x="21" y="15"/>
                    <a:pt x="24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2" y="15"/>
                    <a:pt x="52" y="14"/>
                    <a:pt x="52" y="9"/>
                  </a:cubicBezTo>
                  <a:cubicBezTo>
                    <a:pt x="52" y="7"/>
                    <a:pt x="52" y="5"/>
                    <a:pt x="52" y="3"/>
                  </a:cubicBezTo>
                  <a:cubicBezTo>
                    <a:pt x="51" y="2"/>
                    <a:pt x="51" y="0"/>
                    <a:pt x="51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61" y="1"/>
                    <a:pt x="63" y="1"/>
                  </a:cubicBezTo>
                  <a:cubicBezTo>
                    <a:pt x="64" y="1"/>
                    <a:pt x="66" y="2"/>
                    <a:pt x="66" y="3"/>
                  </a:cubicBezTo>
                  <a:cubicBezTo>
                    <a:pt x="66" y="4"/>
                    <a:pt x="66" y="4"/>
                    <a:pt x="64" y="5"/>
                  </a:cubicBezTo>
                  <a:cubicBezTo>
                    <a:pt x="63" y="6"/>
                    <a:pt x="63" y="8"/>
                    <a:pt x="63" y="10"/>
                  </a:cubicBezTo>
                  <a:cubicBezTo>
                    <a:pt x="63" y="14"/>
                    <a:pt x="63" y="15"/>
                    <a:pt x="67" y="15"/>
                  </a:cubicBezTo>
                  <a:lnTo>
                    <a:pt x="92" y="15"/>
                  </a:lnTo>
                  <a:close/>
                  <a:moveTo>
                    <a:pt x="71" y="68"/>
                  </a:moveTo>
                  <a:cubicBezTo>
                    <a:pt x="74" y="68"/>
                    <a:pt x="74" y="67"/>
                    <a:pt x="75" y="67"/>
                  </a:cubicBezTo>
                  <a:cubicBezTo>
                    <a:pt x="76" y="66"/>
                    <a:pt x="80" y="61"/>
                    <a:pt x="82" y="61"/>
                  </a:cubicBezTo>
                  <a:cubicBezTo>
                    <a:pt x="82" y="61"/>
                    <a:pt x="92" y="66"/>
                    <a:pt x="92" y="69"/>
                  </a:cubicBezTo>
                  <a:cubicBezTo>
                    <a:pt x="92" y="70"/>
                    <a:pt x="91" y="71"/>
                    <a:pt x="89" y="71"/>
                  </a:cubicBezTo>
                  <a:cubicBezTo>
                    <a:pt x="87" y="72"/>
                    <a:pt x="86" y="72"/>
                    <a:pt x="85" y="74"/>
                  </a:cubicBezTo>
                  <a:cubicBezTo>
                    <a:pt x="78" y="82"/>
                    <a:pt x="75" y="86"/>
                    <a:pt x="72" y="88"/>
                  </a:cubicBezTo>
                  <a:cubicBezTo>
                    <a:pt x="70" y="90"/>
                    <a:pt x="69" y="91"/>
                    <a:pt x="69" y="91"/>
                  </a:cubicBezTo>
                  <a:cubicBezTo>
                    <a:pt x="69" y="94"/>
                    <a:pt x="83" y="99"/>
                    <a:pt x="103" y="99"/>
                  </a:cubicBezTo>
                  <a:cubicBezTo>
                    <a:pt x="105" y="99"/>
                    <a:pt x="117" y="98"/>
                    <a:pt x="118" y="98"/>
                  </a:cubicBezTo>
                  <a:cubicBezTo>
                    <a:pt x="117" y="99"/>
                    <a:pt x="116" y="100"/>
                    <a:pt x="116" y="100"/>
                  </a:cubicBezTo>
                  <a:cubicBezTo>
                    <a:pt x="113" y="103"/>
                    <a:pt x="110" y="107"/>
                    <a:pt x="110" y="109"/>
                  </a:cubicBezTo>
                  <a:cubicBezTo>
                    <a:pt x="109" y="111"/>
                    <a:pt x="108" y="112"/>
                    <a:pt x="107" y="112"/>
                  </a:cubicBezTo>
                  <a:cubicBezTo>
                    <a:pt x="102" y="112"/>
                    <a:pt x="81" y="108"/>
                    <a:pt x="67" y="99"/>
                  </a:cubicBezTo>
                  <a:cubicBezTo>
                    <a:pt x="64" y="97"/>
                    <a:pt x="63" y="97"/>
                    <a:pt x="63" y="97"/>
                  </a:cubicBezTo>
                  <a:cubicBezTo>
                    <a:pt x="62" y="97"/>
                    <a:pt x="61" y="98"/>
                    <a:pt x="59" y="99"/>
                  </a:cubicBezTo>
                  <a:cubicBezTo>
                    <a:pt x="41" y="111"/>
                    <a:pt x="13" y="114"/>
                    <a:pt x="5" y="114"/>
                  </a:cubicBezTo>
                  <a:cubicBezTo>
                    <a:pt x="5" y="114"/>
                    <a:pt x="4" y="114"/>
                    <a:pt x="4" y="113"/>
                  </a:cubicBezTo>
                  <a:cubicBezTo>
                    <a:pt x="4" y="113"/>
                    <a:pt x="4" y="113"/>
                    <a:pt x="5" y="112"/>
                  </a:cubicBezTo>
                  <a:cubicBezTo>
                    <a:pt x="13" y="111"/>
                    <a:pt x="22" y="108"/>
                    <a:pt x="27" y="107"/>
                  </a:cubicBezTo>
                  <a:cubicBezTo>
                    <a:pt x="47" y="100"/>
                    <a:pt x="56" y="93"/>
                    <a:pt x="56" y="91"/>
                  </a:cubicBezTo>
                  <a:cubicBezTo>
                    <a:pt x="56" y="90"/>
                    <a:pt x="55" y="89"/>
                    <a:pt x="54" y="89"/>
                  </a:cubicBezTo>
                  <a:cubicBezTo>
                    <a:pt x="52" y="86"/>
                    <a:pt x="49" y="82"/>
                    <a:pt x="45" y="76"/>
                  </a:cubicBezTo>
                  <a:cubicBezTo>
                    <a:pt x="45" y="76"/>
                    <a:pt x="45" y="75"/>
                    <a:pt x="44" y="75"/>
                  </a:cubicBezTo>
                  <a:cubicBezTo>
                    <a:pt x="43" y="75"/>
                    <a:pt x="37" y="80"/>
                    <a:pt x="36" y="81"/>
                  </a:cubicBezTo>
                  <a:cubicBezTo>
                    <a:pt x="23" y="90"/>
                    <a:pt x="8" y="92"/>
                    <a:pt x="7" y="92"/>
                  </a:cubicBezTo>
                  <a:cubicBezTo>
                    <a:pt x="7" y="92"/>
                    <a:pt x="6" y="92"/>
                    <a:pt x="6" y="91"/>
                  </a:cubicBezTo>
                  <a:cubicBezTo>
                    <a:pt x="6" y="91"/>
                    <a:pt x="11" y="89"/>
                    <a:pt x="12" y="88"/>
                  </a:cubicBezTo>
                  <a:cubicBezTo>
                    <a:pt x="24" y="83"/>
                    <a:pt x="35" y="75"/>
                    <a:pt x="42" y="62"/>
                  </a:cubicBezTo>
                  <a:cubicBezTo>
                    <a:pt x="42" y="61"/>
                    <a:pt x="44" y="55"/>
                    <a:pt x="45" y="55"/>
                  </a:cubicBezTo>
                  <a:cubicBezTo>
                    <a:pt x="45" y="55"/>
                    <a:pt x="46" y="55"/>
                    <a:pt x="50" y="57"/>
                  </a:cubicBezTo>
                  <a:cubicBezTo>
                    <a:pt x="52" y="58"/>
                    <a:pt x="56" y="60"/>
                    <a:pt x="56" y="61"/>
                  </a:cubicBezTo>
                  <a:cubicBezTo>
                    <a:pt x="56" y="63"/>
                    <a:pt x="55" y="63"/>
                    <a:pt x="54" y="64"/>
                  </a:cubicBezTo>
                  <a:cubicBezTo>
                    <a:pt x="54" y="64"/>
                    <a:pt x="52" y="65"/>
                    <a:pt x="52" y="66"/>
                  </a:cubicBezTo>
                  <a:cubicBezTo>
                    <a:pt x="52" y="68"/>
                    <a:pt x="53" y="68"/>
                    <a:pt x="54" y="68"/>
                  </a:cubicBezTo>
                  <a:lnTo>
                    <a:pt x="71" y="68"/>
                  </a:lnTo>
                  <a:close/>
                  <a:moveTo>
                    <a:pt x="51" y="71"/>
                  </a:moveTo>
                  <a:cubicBezTo>
                    <a:pt x="46" y="71"/>
                    <a:pt x="46" y="72"/>
                    <a:pt x="46" y="73"/>
                  </a:cubicBezTo>
                  <a:cubicBezTo>
                    <a:pt x="46" y="75"/>
                    <a:pt x="57" y="87"/>
                    <a:pt x="60" y="87"/>
                  </a:cubicBezTo>
                  <a:cubicBezTo>
                    <a:pt x="63" y="87"/>
                    <a:pt x="72" y="74"/>
                    <a:pt x="72" y="72"/>
                  </a:cubicBezTo>
                  <a:cubicBezTo>
                    <a:pt x="72" y="71"/>
                    <a:pt x="71" y="71"/>
                    <a:pt x="70" y="71"/>
                  </a:cubicBezTo>
                  <a:lnTo>
                    <a:pt x="51" y="71"/>
                  </a:lnTo>
                  <a:close/>
                  <a:moveTo>
                    <a:pt x="85" y="27"/>
                  </a:moveTo>
                  <a:cubicBezTo>
                    <a:pt x="95" y="27"/>
                    <a:pt x="112" y="37"/>
                    <a:pt x="112" y="47"/>
                  </a:cubicBezTo>
                  <a:cubicBezTo>
                    <a:pt x="112" y="51"/>
                    <a:pt x="109" y="54"/>
                    <a:pt x="107" y="54"/>
                  </a:cubicBezTo>
                  <a:cubicBezTo>
                    <a:pt x="104" y="54"/>
                    <a:pt x="104" y="53"/>
                    <a:pt x="100" y="46"/>
                  </a:cubicBezTo>
                  <a:cubicBezTo>
                    <a:pt x="98" y="40"/>
                    <a:pt x="91" y="31"/>
                    <a:pt x="86" y="28"/>
                  </a:cubicBezTo>
                  <a:cubicBezTo>
                    <a:pt x="85" y="28"/>
                    <a:pt x="84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87"/>
            <p:cNvSpPr>
              <a:spLocks/>
            </p:cNvSpPr>
            <p:nvPr userDrawn="1"/>
          </p:nvSpPr>
          <p:spPr bwMode="gray">
            <a:xfrm>
              <a:off x="4489450" y="4592638"/>
              <a:ext cx="14288" cy="14287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0 h 16"/>
                <a:gd name="T4" fmla="*/ 16 w 16"/>
                <a:gd name="T5" fmla="*/ 8 h 16"/>
                <a:gd name="T6" fmla="*/ 8 w 16"/>
                <a:gd name="T7" fmla="*/ 16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88"/>
            <p:cNvSpPr>
              <a:spLocks noEditPoints="1"/>
            </p:cNvSpPr>
            <p:nvPr userDrawn="1"/>
          </p:nvSpPr>
          <p:spPr bwMode="gray">
            <a:xfrm>
              <a:off x="4545013" y="4549775"/>
              <a:ext cx="101600" cy="101600"/>
            </a:xfrm>
            <a:custGeom>
              <a:avLst/>
              <a:gdLst>
                <a:gd name="T0" fmla="*/ 63 w 115"/>
                <a:gd name="T1" fmla="*/ 17 h 115"/>
                <a:gd name="T2" fmla="*/ 66 w 115"/>
                <a:gd name="T3" fmla="*/ 28 h 115"/>
                <a:gd name="T4" fmla="*/ 85 w 115"/>
                <a:gd name="T5" fmla="*/ 28 h 115"/>
                <a:gd name="T6" fmla="*/ 100 w 115"/>
                <a:gd name="T7" fmla="*/ 31 h 115"/>
                <a:gd name="T8" fmla="*/ 96 w 115"/>
                <a:gd name="T9" fmla="*/ 37 h 115"/>
                <a:gd name="T10" fmla="*/ 96 w 115"/>
                <a:gd name="T11" fmla="*/ 72 h 115"/>
                <a:gd name="T12" fmla="*/ 101 w 115"/>
                <a:gd name="T13" fmla="*/ 72 h 115"/>
                <a:gd name="T14" fmla="*/ 115 w 115"/>
                <a:gd name="T15" fmla="*/ 76 h 115"/>
                <a:gd name="T16" fmla="*/ 99 w 115"/>
                <a:gd name="T17" fmla="*/ 78 h 115"/>
                <a:gd name="T18" fmla="*/ 95 w 115"/>
                <a:gd name="T19" fmla="*/ 106 h 115"/>
                <a:gd name="T20" fmla="*/ 78 w 115"/>
                <a:gd name="T21" fmla="*/ 112 h 115"/>
                <a:gd name="T22" fmla="*/ 69 w 115"/>
                <a:gd name="T23" fmla="*/ 103 h 115"/>
                <a:gd name="T24" fmla="*/ 82 w 115"/>
                <a:gd name="T25" fmla="*/ 103 h 115"/>
                <a:gd name="T26" fmla="*/ 87 w 115"/>
                <a:gd name="T27" fmla="*/ 93 h 115"/>
                <a:gd name="T28" fmla="*/ 83 w 115"/>
                <a:gd name="T29" fmla="*/ 78 h 115"/>
                <a:gd name="T30" fmla="*/ 28 w 115"/>
                <a:gd name="T31" fmla="*/ 84 h 115"/>
                <a:gd name="T32" fmla="*/ 29 w 115"/>
                <a:gd name="T33" fmla="*/ 108 h 115"/>
                <a:gd name="T34" fmla="*/ 18 w 115"/>
                <a:gd name="T35" fmla="*/ 111 h 115"/>
                <a:gd name="T36" fmla="*/ 19 w 115"/>
                <a:gd name="T37" fmla="*/ 83 h 115"/>
                <a:gd name="T38" fmla="*/ 5 w 115"/>
                <a:gd name="T39" fmla="*/ 78 h 115"/>
                <a:gd name="T40" fmla="*/ 1 w 115"/>
                <a:gd name="T41" fmla="*/ 75 h 115"/>
                <a:gd name="T42" fmla="*/ 1 w 115"/>
                <a:gd name="T43" fmla="*/ 73 h 115"/>
                <a:gd name="T44" fmla="*/ 19 w 115"/>
                <a:gd name="T45" fmla="*/ 65 h 115"/>
                <a:gd name="T46" fmla="*/ 17 w 115"/>
                <a:gd name="T47" fmla="*/ 24 h 115"/>
                <a:gd name="T48" fmla="*/ 29 w 115"/>
                <a:gd name="T49" fmla="*/ 27 h 115"/>
                <a:gd name="T50" fmla="*/ 50 w 115"/>
                <a:gd name="T51" fmla="*/ 28 h 115"/>
                <a:gd name="T52" fmla="*/ 50 w 115"/>
                <a:gd name="T53" fmla="*/ 12 h 115"/>
                <a:gd name="T54" fmla="*/ 7 w 115"/>
                <a:gd name="T55" fmla="*/ 12 h 115"/>
                <a:gd name="T56" fmla="*/ 3 w 115"/>
                <a:gd name="T57" fmla="*/ 11 h 115"/>
                <a:gd name="T58" fmla="*/ 0 w 115"/>
                <a:gd name="T59" fmla="*/ 8 h 115"/>
                <a:gd name="T60" fmla="*/ 6 w 115"/>
                <a:gd name="T61" fmla="*/ 8 h 115"/>
                <a:gd name="T62" fmla="*/ 92 w 115"/>
                <a:gd name="T63" fmla="*/ 8 h 115"/>
                <a:gd name="T64" fmla="*/ 106 w 115"/>
                <a:gd name="T65" fmla="*/ 0 h 115"/>
                <a:gd name="T66" fmla="*/ 108 w 115"/>
                <a:gd name="T67" fmla="*/ 12 h 115"/>
                <a:gd name="T68" fmla="*/ 32 w 115"/>
                <a:gd name="T69" fmla="*/ 32 h 115"/>
                <a:gd name="T70" fmla="*/ 32 w 115"/>
                <a:gd name="T71" fmla="*/ 51 h 115"/>
                <a:gd name="T72" fmla="*/ 54 w 115"/>
                <a:gd name="T73" fmla="*/ 43 h 115"/>
                <a:gd name="T74" fmla="*/ 32 w 115"/>
                <a:gd name="T75" fmla="*/ 32 h 115"/>
                <a:gd name="T76" fmla="*/ 28 w 115"/>
                <a:gd name="T77" fmla="*/ 64 h 115"/>
                <a:gd name="T78" fmla="*/ 50 w 115"/>
                <a:gd name="T79" fmla="*/ 74 h 115"/>
                <a:gd name="T80" fmla="*/ 50 w 115"/>
                <a:gd name="T81" fmla="*/ 54 h 115"/>
                <a:gd name="T82" fmla="*/ 66 w 115"/>
                <a:gd name="T83" fmla="*/ 32 h 115"/>
                <a:gd name="T84" fmla="*/ 62 w 115"/>
                <a:gd name="T85" fmla="*/ 47 h 115"/>
                <a:gd name="T86" fmla="*/ 83 w 115"/>
                <a:gd name="T87" fmla="*/ 51 h 115"/>
                <a:gd name="T88" fmla="*/ 86 w 115"/>
                <a:gd name="T89" fmla="*/ 34 h 115"/>
                <a:gd name="T90" fmla="*/ 66 w 115"/>
                <a:gd name="T91" fmla="*/ 32 h 115"/>
                <a:gd name="T92" fmla="*/ 62 w 115"/>
                <a:gd name="T93" fmla="*/ 64 h 115"/>
                <a:gd name="T94" fmla="*/ 83 w 115"/>
                <a:gd name="T95" fmla="*/ 74 h 115"/>
                <a:gd name="T96" fmla="*/ 83 w 115"/>
                <a:gd name="T97" fmla="*/ 5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15">
                  <a:moveTo>
                    <a:pt x="66" y="12"/>
                  </a:moveTo>
                  <a:cubicBezTo>
                    <a:pt x="63" y="12"/>
                    <a:pt x="63" y="14"/>
                    <a:pt x="63" y="17"/>
                  </a:cubicBezTo>
                  <a:cubicBezTo>
                    <a:pt x="63" y="18"/>
                    <a:pt x="63" y="26"/>
                    <a:pt x="63" y="27"/>
                  </a:cubicBezTo>
                  <a:cubicBezTo>
                    <a:pt x="64" y="28"/>
                    <a:pt x="65" y="28"/>
                    <a:pt x="6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6" y="27"/>
                    <a:pt x="88" y="23"/>
                    <a:pt x="89" y="23"/>
                  </a:cubicBezTo>
                  <a:cubicBezTo>
                    <a:pt x="89" y="23"/>
                    <a:pt x="100" y="28"/>
                    <a:pt x="100" y="31"/>
                  </a:cubicBezTo>
                  <a:cubicBezTo>
                    <a:pt x="100" y="32"/>
                    <a:pt x="100" y="32"/>
                    <a:pt x="97" y="34"/>
                  </a:cubicBezTo>
                  <a:cubicBezTo>
                    <a:pt x="96" y="35"/>
                    <a:pt x="96" y="36"/>
                    <a:pt x="96" y="37"/>
                  </a:cubicBezTo>
                  <a:cubicBezTo>
                    <a:pt x="96" y="40"/>
                    <a:pt x="95" y="54"/>
                    <a:pt x="95" y="56"/>
                  </a:cubicBezTo>
                  <a:cubicBezTo>
                    <a:pt x="95" y="58"/>
                    <a:pt x="96" y="71"/>
                    <a:pt x="96" y="72"/>
                  </a:cubicBezTo>
                  <a:cubicBezTo>
                    <a:pt x="96" y="74"/>
                    <a:pt x="97" y="74"/>
                    <a:pt x="98" y="74"/>
                  </a:cubicBezTo>
                  <a:cubicBezTo>
                    <a:pt x="99" y="74"/>
                    <a:pt x="101" y="73"/>
                    <a:pt x="101" y="72"/>
                  </a:cubicBezTo>
                  <a:cubicBezTo>
                    <a:pt x="104" y="67"/>
                    <a:pt x="105" y="66"/>
                    <a:pt x="106" y="66"/>
                  </a:cubicBezTo>
                  <a:cubicBezTo>
                    <a:pt x="108" y="66"/>
                    <a:pt x="115" y="73"/>
                    <a:pt x="115" y="76"/>
                  </a:cubicBezTo>
                  <a:cubicBezTo>
                    <a:pt x="115" y="77"/>
                    <a:pt x="114" y="78"/>
                    <a:pt x="110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6" y="78"/>
                    <a:pt x="96" y="79"/>
                    <a:pt x="96" y="84"/>
                  </a:cubicBezTo>
                  <a:cubicBezTo>
                    <a:pt x="96" y="102"/>
                    <a:pt x="96" y="104"/>
                    <a:pt x="95" y="106"/>
                  </a:cubicBezTo>
                  <a:cubicBezTo>
                    <a:pt x="92" y="112"/>
                    <a:pt x="83" y="115"/>
                    <a:pt x="80" y="115"/>
                  </a:cubicBezTo>
                  <a:cubicBezTo>
                    <a:pt x="79" y="115"/>
                    <a:pt x="79" y="114"/>
                    <a:pt x="78" y="112"/>
                  </a:cubicBezTo>
                  <a:cubicBezTo>
                    <a:pt x="78" y="109"/>
                    <a:pt x="76" y="106"/>
                    <a:pt x="71" y="104"/>
                  </a:cubicBezTo>
                  <a:cubicBezTo>
                    <a:pt x="71" y="104"/>
                    <a:pt x="69" y="103"/>
                    <a:pt x="69" y="103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80" y="103"/>
                    <a:pt x="82" y="103"/>
                  </a:cubicBezTo>
                  <a:cubicBezTo>
                    <a:pt x="85" y="103"/>
                    <a:pt x="86" y="102"/>
                    <a:pt x="86" y="101"/>
                  </a:cubicBezTo>
                  <a:cubicBezTo>
                    <a:pt x="87" y="100"/>
                    <a:pt x="87" y="96"/>
                    <a:pt x="87" y="93"/>
                  </a:cubicBezTo>
                  <a:cubicBezTo>
                    <a:pt x="87" y="91"/>
                    <a:pt x="87" y="80"/>
                    <a:pt x="86" y="79"/>
                  </a:cubicBezTo>
                  <a:cubicBezTo>
                    <a:pt x="85" y="78"/>
                    <a:pt x="84" y="78"/>
                    <a:pt x="83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8" y="78"/>
                    <a:pt x="28" y="80"/>
                    <a:pt x="28" y="84"/>
                  </a:cubicBezTo>
                  <a:cubicBezTo>
                    <a:pt x="28" y="85"/>
                    <a:pt x="29" y="91"/>
                    <a:pt x="29" y="92"/>
                  </a:cubicBezTo>
                  <a:cubicBezTo>
                    <a:pt x="29" y="95"/>
                    <a:pt x="29" y="106"/>
                    <a:pt x="29" y="108"/>
                  </a:cubicBezTo>
                  <a:cubicBezTo>
                    <a:pt x="29" y="114"/>
                    <a:pt x="22" y="115"/>
                    <a:pt x="21" y="115"/>
                  </a:cubicBezTo>
                  <a:cubicBezTo>
                    <a:pt x="20" y="115"/>
                    <a:pt x="18" y="114"/>
                    <a:pt x="18" y="111"/>
                  </a:cubicBezTo>
                  <a:cubicBezTo>
                    <a:pt x="18" y="110"/>
                    <a:pt x="19" y="105"/>
                    <a:pt x="19" y="103"/>
                  </a:cubicBezTo>
                  <a:cubicBezTo>
                    <a:pt x="19" y="98"/>
                    <a:pt x="19" y="88"/>
                    <a:pt x="19" y="83"/>
                  </a:cubicBezTo>
                  <a:cubicBezTo>
                    <a:pt x="19" y="79"/>
                    <a:pt x="19" y="78"/>
                    <a:pt x="15" y="78"/>
                  </a:cubicBezTo>
                  <a:cubicBezTo>
                    <a:pt x="13" y="78"/>
                    <a:pt x="6" y="78"/>
                    <a:pt x="5" y="78"/>
                  </a:cubicBezTo>
                  <a:cubicBezTo>
                    <a:pt x="5" y="78"/>
                    <a:pt x="4" y="78"/>
                    <a:pt x="4" y="77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3"/>
                    <a:pt x="1" y="73"/>
                  </a:cubicBezTo>
                  <a:cubicBezTo>
                    <a:pt x="4" y="73"/>
                    <a:pt x="14" y="74"/>
                    <a:pt x="16" y="74"/>
                  </a:cubicBezTo>
                  <a:cubicBezTo>
                    <a:pt x="19" y="74"/>
                    <a:pt x="19" y="73"/>
                    <a:pt x="19" y="65"/>
                  </a:cubicBezTo>
                  <a:cubicBezTo>
                    <a:pt x="19" y="57"/>
                    <a:pt x="19" y="37"/>
                    <a:pt x="18" y="30"/>
                  </a:cubicBezTo>
                  <a:cubicBezTo>
                    <a:pt x="18" y="29"/>
                    <a:pt x="17" y="25"/>
                    <a:pt x="17" y="24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8" y="23"/>
                    <a:pt x="29" y="27"/>
                    <a:pt x="29" y="27"/>
                  </a:cubicBezTo>
                  <a:cubicBezTo>
                    <a:pt x="31" y="28"/>
                    <a:pt x="33" y="28"/>
                    <a:pt x="34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3" y="28"/>
                    <a:pt x="53" y="26"/>
                    <a:pt x="53" y="23"/>
                  </a:cubicBezTo>
                  <a:cubicBezTo>
                    <a:pt x="53" y="12"/>
                    <a:pt x="53" y="12"/>
                    <a:pt x="50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12" y="12"/>
                    <a:pt x="7" y="12"/>
                  </a:cubicBezTo>
                  <a:cubicBezTo>
                    <a:pt x="7" y="12"/>
                    <a:pt x="5" y="12"/>
                    <a:pt x="4" y="12"/>
                  </a:cubicBezTo>
                  <a:cubicBezTo>
                    <a:pt x="4" y="12"/>
                    <a:pt x="4" y="12"/>
                    <a:pt x="3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6" y="8"/>
                    <a:pt x="6" y="8"/>
                  </a:cubicBezTo>
                  <a:cubicBezTo>
                    <a:pt x="12" y="8"/>
                    <a:pt x="18" y="8"/>
                    <a:pt x="24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8" y="8"/>
                    <a:pt x="98" y="8"/>
                    <a:pt x="100" y="6"/>
                  </a:cubicBezTo>
                  <a:cubicBezTo>
                    <a:pt x="104" y="1"/>
                    <a:pt x="104" y="0"/>
                    <a:pt x="106" y="0"/>
                  </a:cubicBezTo>
                  <a:cubicBezTo>
                    <a:pt x="108" y="0"/>
                    <a:pt x="115" y="9"/>
                    <a:pt x="115" y="10"/>
                  </a:cubicBezTo>
                  <a:cubicBezTo>
                    <a:pt x="115" y="12"/>
                    <a:pt x="113" y="12"/>
                    <a:pt x="108" y="12"/>
                  </a:cubicBezTo>
                  <a:lnTo>
                    <a:pt x="66" y="12"/>
                  </a:lnTo>
                  <a:close/>
                  <a:moveTo>
                    <a:pt x="32" y="32"/>
                  </a:moveTo>
                  <a:cubicBezTo>
                    <a:pt x="28" y="32"/>
                    <a:pt x="28" y="33"/>
                    <a:pt x="28" y="39"/>
                  </a:cubicBezTo>
                  <a:cubicBezTo>
                    <a:pt x="28" y="50"/>
                    <a:pt x="28" y="51"/>
                    <a:pt x="32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4" y="51"/>
                    <a:pt x="54" y="49"/>
                    <a:pt x="54" y="43"/>
                  </a:cubicBezTo>
                  <a:cubicBezTo>
                    <a:pt x="54" y="32"/>
                    <a:pt x="54" y="32"/>
                    <a:pt x="50" y="32"/>
                  </a:cubicBezTo>
                  <a:lnTo>
                    <a:pt x="32" y="32"/>
                  </a:lnTo>
                  <a:close/>
                  <a:moveTo>
                    <a:pt x="32" y="54"/>
                  </a:moveTo>
                  <a:cubicBezTo>
                    <a:pt x="28" y="54"/>
                    <a:pt x="28" y="55"/>
                    <a:pt x="28" y="64"/>
                  </a:cubicBezTo>
                  <a:cubicBezTo>
                    <a:pt x="28" y="74"/>
                    <a:pt x="28" y="74"/>
                    <a:pt x="32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3" y="74"/>
                    <a:pt x="53" y="74"/>
                    <a:pt x="53" y="62"/>
                  </a:cubicBezTo>
                  <a:cubicBezTo>
                    <a:pt x="53" y="55"/>
                    <a:pt x="53" y="54"/>
                    <a:pt x="50" y="54"/>
                  </a:cubicBezTo>
                  <a:lnTo>
                    <a:pt x="32" y="54"/>
                  </a:lnTo>
                  <a:close/>
                  <a:moveTo>
                    <a:pt x="66" y="32"/>
                  </a:moveTo>
                  <a:cubicBezTo>
                    <a:pt x="65" y="32"/>
                    <a:pt x="64" y="32"/>
                    <a:pt x="63" y="33"/>
                  </a:cubicBezTo>
                  <a:cubicBezTo>
                    <a:pt x="62" y="34"/>
                    <a:pt x="62" y="45"/>
                    <a:pt x="62" y="47"/>
                  </a:cubicBezTo>
                  <a:cubicBezTo>
                    <a:pt x="62" y="49"/>
                    <a:pt x="62" y="51"/>
                    <a:pt x="66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4" y="51"/>
                    <a:pt x="86" y="50"/>
                    <a:pt x="86" y="48"/>
                  </a:cubicBezTo>
                  <a:cubicBezTo>
                    <a:pt x="86" y="46"/>
                    <a:pt x="86" y="34"/>
                    <a:pt x="86" y="34"/>
                  </a:cubicBezTo>
                  <a:cubicBezTo>
                    <a:pt x="86" y="32"/>
                    <a:pt x="84" y="32"/>
                    <a:pt x="83" y="32"/>
                  </a:cubicBezTo>
                  <a:lnTo>
                    <a:pt x="66" y="32"/>
                  </a:lnTo>
                  <a:close/>
                  <a:moveTo>
                    <a:pt x="66" y="54"/>
                  </a:moveTo>
                  <a:cubicBezTo>
                    <a:pt x="62" y="54"/>
                    <a:pt x="62" y="55"/>
                    <a:pt x="62" y="64"/>
                  </a:cubicBezTo>
                  <a:cubicBezTo>
                    <a:pt x="62" y="73"/>
                    <a:pt x="62" y="74"/>
                    <a:pt x="66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6" y="74"/>
                    <a:pt x="87" y="73"/>
                    <a:pt x="87" y="64"/>
                  </a:cubicBezTo>
                  <a:cubicBezTo>
                    <a:pt x="87" y="55"/>
                    <a:pt x="86" y="54"/>
                    <a:pt x="83" y="54"/>
                  </a:cubicBezTo>
                  <a:lnTo>
                    <a:pt x="66" y="54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89"/>
            <p:cNvSpPr>
              <a:spLocks noEditPoints="1"/>
            </p:cNvSpPr>
            <p:nvPr userDrawn="1"/>
          </p:nvSpPr>
          <p:spPr bwMode="gray">
            <a:xfrm>
              <a:off x="4660900" y="4549775"/>
              <a:ext cx="100013" cy="101600"/>
            </a:xfrm>
            <a:custGeom>
              <a:avLst/>
              <a:gdLst>
                <a:gd name="T0" fmla="*/ 52 w 114"/>
                <a:gd name="T1" fmla="*/ 26 h 114"/>
                <a:gd name="T2" fmla="*/ 57 w 114"/>
                <a:gd name="T3" fmla="*/ 48 h 114"/>
                <a:gd name="T4" fmla="*/ 53 w 114"/>
                <a:gd name="T5" fmla="*/ 113 h 114"/>
                <a:gd name="T6" fmla="*/ 15 w 114"/>
                <a:gd name="T7" fmla="*/ 102 h 114"/>
                <a:gd name="T8" fmla="*/ 3 w 114"/>
                <a:gd name="T9" fmla="*/ 111 h 114"/>
                <a:gd name="T10" fmla="*/ 3 w 114"/>
                <a:gd name="T11" fmla="*/ 31 h 114"/>
                <a:gd name="T12" fmla="*/ 8 w 114"/>
                <a:gd name="T13" fmla="*/ 28 h 114"/>
                <a:gd name="T14" fmla="*/ 16 w 114"/>
                <a:gd name="T15" fmla="*/ 9 h 114"/>
                <a:gd name="T16" fmla="*/ 3 w 114"/>
                <a:gd name="T17" fmla="*/ 9 h 114"/>
                <a:gd name="T18" fmla="*/ 1 w 114"/>
                <a:gd name="T19" fmla="*/ 5 h 114"/>
                <a:gd name="T20" fmla="*/ 39 w 114"/>
                <a:gd name="T21" fmla="*/ 6 h 114"/>
                <a:gd name="T22" fmla="*/ 60 w 114"/>
                <a:gd name="T23" fmla="*/ 7 h 114"/>
                <a:gd name="T24" fmla="*/ 40 w 114"/>
                <a:gd name="T25" fmla="*/ 17 h 114"/>
                <a:gd name="T26" fmla="*/ 12 w 114"/>
                <a:gd name="T27" fmla="*/ 35 h 114"/>
                <a:gd name="T28" fmla="*/ 17 w 114"/>
                <a:gd name="T29" fmla="*/ 57 h 114"/>
                <a:gd name="T30" fmla="*/ 12 w 114"/>
                <a:gd name="T31" fmla="*/ 35 h 114"/>
                <a:gd name="T32" fmla="*/ 50 w 114"/>
                <a:gd name="T33" fmla="*/ 64 h 114"/>
                <a:gd name="T34" fmla="*/ 42 w 114"/>
                <a:gd name="T35" fmla="*/ 64 h 114"/>
                <a:gd name="T36" fmla="*/ 29 w 114"/>
                <a:gd name="T37" fmla="*/ 33 h 114"/>
                <a:gd name="T38" fmla="*/ 11 w 114"/>
                <a:gd name="T39" fmla="*/ 73 h 114"/>
                <a:gd name="T40" fmla="*/ 46 w 114"/>
                <a:gd name="T41" fmla="*/ 99 h 114"/>
                <a:gd name="T42" fmla="*/ 15 w 114"/>
                <a:gd name="T43" fmla="*/ 83 h 114"/>
                <a:gd name="T44" fmla="*/ 46 w 114"/>
                <a:gd name="T45" fmla="*/ 99 h 114"/>
                <a:gd name="T46" fmla="*/ 32 w 114"/>
                <a:gd name="T47" fmla="*/ 9 h 114"/>
                <a:gd name="T48" fmla="*/ 27 w 114"/>
                <a:gd name="T49" fmla="*/ 26 h 114"/>
                <a:gd name="T50" fmla="*/ 43 w 114"/>
                <a:gd name="T51" fmla="*/ 33 h 114"/>
                <a:gd name="T52" fmla="*/ 42 w 114"/>
                <a:gd name="T53" fmla="*/ 56 h 114"/>
                <a:gd name="T54" fmla="*/ 47 w 114"/>
                <a:gd name="T55" fmla="*/ 53 h 114"/>
                <a:gd name="T56" fmla="*/ 49 w 114"/>
                <a:gd name="T57" fmla="*/ 36 h 114"/>
                <a:gd name="T58" fmla="*/ 78 w 114"/>
                <a:gd name="T59" fmla="*/ 47 h 114"/>
                <a:gd name="T60" fmla="*/ 91 w 114"/>
                <a:gd name="T61" fmla="*/ 102 h 114"/>
                <a:gd name="T62" fmla="*/ 109 w 114"/>
                <a:gd name="T63" fmla="*/ 87 h 114"/>
                <a:gd name="T64" fmla="*/ 107 w 114"/>
                <a:gd name="T65" fmla="*/ 108 h 114"/>
                <a:gd name="T66" fmla="*/ 66 w 114"/>
                <a:gd name="T67" fmla="*/ 66 h 114"/>
                <a:gd name="T68" fmla="*/ 65 w 114"/>
                <a:gd name="T69" fmla="*/ 40 h 114"/>
                <a:gd name="T70" fmla="*/ 96 w 114"/>
                <a:gd name="T71" fmla="*/ 44 h 114"/>
                <a:gd name="T72" fmla="*/ 96 w 114"/>
                <a:gd name="T73" fmla="*/ 10 h 114"/>
                <a:gd name="T74" fmla="*/ 68 w 114"/>
                <a:gd name="T75" fmla="*/ 10 h 114"/>
                <a:gd name="T76" fmla="*/ 64 w 114"/>
                <a:gd name="T77" fmla="*/ 6 h 114"/>
                <a:gd name="T78" fmla="*/ 87 w 114"/>
                <a:gd name="T79" fmla="*/ 6 h 114"/>
                <a:gd name="T80" fmla="*/ 103 w 114"/>
                <a:gd name="T81" fmla="*/ 2 h 114"/>
                <a:gd name="T82" fmla="*/ 108 w 114"/>
                <a:gd name="T83" fmla="*/ 17 h 114"/>
                <a:gd name="T84" fmla="*/ 99 w 114"/>
                <a:gd name="T85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14">
                  <a:moveTo>
                    <a:pt x="46" y="30"/>
                  </a:moveTo>
                  <a:cubicBezTo>
                    <a:pt x="47" y="30"/>
                    <a:pt x="48" y="29"/>
                    <a:pt x="49" y="29"/>
                  </a:cubicBezTo>
                  <a:cubicBezTo>
                    <a:pt x="49" y="28"/>
                    <a:pt x="52" y="26"/>
                    <a:pt x="52" y="26"/>
                  </a:cubicBezTo>
                  <a:cubicBezTo>
                    <a:pt x="53" y="26"/>
                    <a:pt x="60" y="31"/>
                    <a:pt x="60" y="32"/>
                  </a:cubicBezTo>
                  <a:cubicBezTo>
                    <a:pt x="60" y="33"/>
                    <a:pt x="58" y="35"/>
                    <a:pt x="58" y="35"/>
                  </a:cubicBezTo>
                  <a:cubicBezTo>
                    <a:pt x="57" y="37"/>
                    <a:pt x="57" y="46"/>
                    <a:pt x="57" y="48"/>
                  </a:cubicBezTo>
                  <a:cubicBezTo>
                    <a:pt x="57" y="54"/>
                    <a:pt x="57" y="82"/>
                    <a:pt x="57" y="89"/>
                  </a:cubicBezTo>
                  <a:cubicBezTo>
                    <a:pt x="58" y="92"/>
                    <a:pt x="58" y="105"/>
                    <a:pt x="58" y="107"/>
                  </a:cubicBezTo>
                  <a:cubicBezTo>
                    <a:pt x="58" y="111"/>
                    <a:pt x="56" y="113"/>
                    <a:pt x="53" y="113"/>
                  </a:cubicBezTo>
                  <a:cubicBezTo>
                    <a:pt x="50" y="113"/>
                    <a:pt x="50" y="112"/>
                    <a:pt x="50" y="106"/>
                  </a:cubicBezTo>
                  <a:cubicBezTo>
                    <a:pt x="50" y="102"/>
                    <a:pt x="48" y="102"/>
                    <a:pt x="46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2" y="102"/>
                    <a:pt x="12" y="104"/>
                    <a:pt x="12" y="108"/>
                  </a:cubicBezTo>
                  <a:cubicBezTo>
                    <a:pt x="12" y="109"/>
                    <a:pt x="11" y="114"/>
                    <a:pt x="6" y="114"/>
                  </a:cubicBezTo>
                  <a:cubicBezTo>
                    <a:pt x="3" y="114"/>
                    <a:pt x="3" y="112"/>
                    <a:pt x="3" y="111"/>
                  </a:cubicBezTo>
                  <a:cubicBezTo>
                    <a:pt x="3" y="110"/>
                    <a:pt x="3" y="106"/>
                    <a:pt x="3" y="106"/>
                  </a:cubicBezTo>
                  <a:cubicBezTo>
                    <a:pt x="4" y="89"/>
                    <a:pt x="4" y="83"/>
                    <a:pt x="4" y="50"/>
                  </a:cubicBezTo>
                  <a:cubicBezTo>
                    <a:pt x="4" y="36"/>
                    <a:pt x="4" y="34"/>
                    <a:pt x="3" y="31"/>
                  </a:cubicBezTo>
                  <a:cubicBezTo>
                    <a:pt x="3" y="31"/>
                    <a:pt x="3" y="28"/>
                    <a:pt x="3" y="27"/>
                  </a:cubicBezTo>
                  <a:cubicBezTo>
                    <a:pt x="3" y="27"/>
                    <a:pt x="3" y="26"/>
                    <a:pt x="4" y="26"/>
                  </a:cubicBezTo>
                  <a:cubicBezTo>
                    <a:pt x="5" y="26"/>
                    <a:pt x="7" y="27"/>
                    <a:pt x="8" y="28"/>
                  </a:cubicBezTo>
                  <a:cubicBezTo>
                    <a:pt x="11" y="30"/>
                    <a:pt x="12" y="30"/>
                    <a:pt x="14" y="30"/>
                  </a:cubicBezTo>
                  <a:cubicBezTo>
                    <a:pt x="18" y="30"/>
                    <a:pt x="20" y="30"/>
                    <a:pt x="20" y="25"/>
                  </a:cubicBezTo>
                  <a:cubicBezTo>
                    <a:pt x="20" y="9"/>
                    <a:pt x="19" y="9"/>
                    <a:pt x="16" y="9"/>
                  </a:cubicBezTo>
                  <a:cubicBezTo>
                    <a:pt x="14" y="9"/>
                    <a:pt x="10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3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5" y="5"/>
                    <a:pt x="6" y="5"/>
                  </a:cubicBezTo>
                  <a:cubicBezTo>
                    <a:pt x="10" y="5"/>
                    <a:pt x="16" y="6"/>
                    <a:pt x="22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4" y="6"/>
                    <a:pt x="45" y="6"/>
                    <a:pt x="47" y="4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52" y="0"/>
                    <a:pt x="60" y="5"/>
                    <a:pt x="60" y="7"/>
                  </a:cubicBezTo>
                  <a:cubicBezTo>
                    <a:pt x="60" y="9"/>
                    <a:pt x="58" y="9"/>
                    <a:pt x="5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40" y="10"/>
                    <a:pt x="40" y="17"/>
                  </a:cubicBezTo>
                  <a:cubicBezTo>
                    <a:pt x="40" y="29"/>
                    <a:pt x="40" y="30"/>
                    <a:pt x="43" y="30"/>
                  </a:cubicBezTo>
                  <a:lnTo>
                    <a:pt x="46" y="30"/>
                  </a:lnTo>
                  <a:close/>
                  <a:moveTo>
                    <a:pt x="12" y="35"/>
                  </a:moveTo>
                  <a:cubicBezTo>
                    <a:pt x="11" y="36"/>
                    <a:pt x="11" y="58"/>
                    <a:pt x="11" y="62"/>
                  </a:cubicBezTo>
                  <a:cubicBezTo>
                    <a:pt x="11" y="65"/>
                    <a:pt x="11" y="65"/>
                    <a:pt x="12" y="65"/>
                  </a:cubicBezTo>
                  <a:cubicBezTo>
                    <a:pt x="13" y="65"/>
                    <a:pt x="16" y="61"/>
                    <a:pt x="17" y="57"/>
                  </a:cubicBezTo>
                  <a:cubicBezTo>
                    <a:pt x="19" y="51"/>
                    <a:pt x="20" y="42"/>
                    <a:pt x="20" y="37"/>
                  </a:cubicBezTo>
                  <a:cubicBezTo>
                    <a:pt x="20" y="35"/>
                    <a:pt x="20" y="33"/>
                    <a:pt x="17" y="33"/>
                  </a:cubicBezTo>
                  <a:cubicBezTo>
                    <a:pt x="14" y="33"/>
                    <a:pt x="13" y="33"/>
                    <a:pt x="12" y="35"/>
                  </a:cubicBezTo>
                  <a:close/>
                  <a:moveTo>
                    <a:pt x="46" y="80"/>
                  </a:moveTo>
                  <a:cubicBezTo>
                    <a:pt x="50" y="80"/>
                    <a:pt x="50" y="78"/>
                    <a:pt x="50" y="74"/>
                  </a:cubicBezTo>
                  <a:cubicBezTo>
                    <a:pt x="50" y="73"/>
                    <a:pt x="50" y="64"/>
                    <a:pt x="50" y="64"/>
                  </a:cubicBezTo>
                  <a:cubicBezTo>
                    <a:pt x="50" y="63"/>
                    <a:pt x="49" y="63"/>
                    <a:pt x="49" y="63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4" y="64"/>
                    <a:pt x="42" y="64"/>
                    <a:pt x="42" y="64"/>
                  </a:cubicBezTo>
                  <a:cubicBezTo>
                    <a:pt x="33" y="64"/>
                    <a:pt x="33" y="62"/>
                    <a:pt x="33" y="5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3"/>
                    <a:pt x="32" y="33"/>
                    <a:pt x="29" y="33"/>
                  </a:cubicBezTo>
                  <a:cubicBezTo>
                    <a:pt x="27" y="33"/>
                    <a:pt x="27" y="34"/>
                    <a:pt x="27" y="40"/>
                  </a:cubicBezTo>
                  <a:cubicBezTo>
                    <a:pt x="26" y="49"/>
                    <a:pt x="24" y="58"/>
                    <a:pt x="13" y="67"/>
                  </a:cubicBezTo>
                  <a:cubicBezTo>
                    <a:pt x="12" y="68"/>
                    <a:pt x="11" y="69"/>
                    <a:pt x="11" y="73"/>
                  </a:cubicBezTo>
                  <a:cubicBezTo>
                    <a:pt x="11" y="78"/>
                    <a:pt x="11" y="80"/>
                    <a:pt x="15" y="80"/>
                  </a:cubicBezTo>
                  <a:lnTo>
                    <a:pt x="46" y="80"/>
                  </a:lnTo>
                  <a:close/>
                  <a:moveTo>
                    <a:pt x="46" y="99"/>
                  </a:moveTo>
                  <a:cubicBezTo>
                    <a:pt x="50" y="99"/>
                    <a:pt x="50" y="98"/>
                    <a:pt x="50" y="87"/>
                  </a:cubicBezTo>
                  <a:cubicBezTo>
                    <a:pt x="50" y="84"/>
                    <a:pt x="48" y="83"/>
                    <a:pt x="46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2" y="83"/>
                    <a:pt x="12" y="85"/>
                    <a:pt x="12" y="89"/>
                  </a:cubicBezTo>
                  <a:cubicBezTo>
                    <a:pt x="12" y="98"/>
                    <a:pt x="12" y="99"/>
                    <a:pt x="16" y="99"/>
                  </a:cubicBezTo>
                  <a:lnTo>
                    <a:pt x="46" y="99"/>
                  </a:lnTo>
                  <a:close/>
                  <a:moveTo>
                    <a:pt x="33" y="29"/>
                  </a:moveTo>
                  <a:cubicBezTo>
                    <a:pt x="33" y="28"/>
                    <a:pt x="33" y="21"/>
                    <a:pt x="33" y="19"/>
                  </a:cubicBezTo>
                  <a:cubicBezTo>
                    <a:pt x="33" y="11"/>
                    <a:pt x="33" y="10"/>
                    <a:pt x="32" y="9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29" y="9"/>
                    <a:pt x="28" y="9"/>
                    <a:pt x="27" y="11"/>
                  </a:cubicBezTo>
                  <a:cubicBezTo>
                    <a:pt x="27" y="11"/>
                    <a:pt x="27" y="25"/>
                    <a:pt x="27" y="26"/>
                  </a:cubicBezTo>
                  <a:cubicBezTo>
                    <a:pt x="27" y="28"/>
                    <a:pt x="27" y="30"/>
                    <a:pt x="29" y="30"/>
                  </a:cubicBezTo>
                  <a:cubicBezTo>
                    <a:pt x="31" y="30"/>
                    <a:pt x="32" y="30"/>
                    <a:pt x="33" y="29"/>
                  </a:cubicBezTo>
                  <a:close/>
                  <a:moveTo>
                    <a:pt x="43" y="33"/>
                  </a:moveTo>
                  <a:cubicBezTo>
                    <a:pt x="41" y="33"/>
                    <a:pt x="40" y="33"/>
                    <a:pt x="40" y="36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6"/>
                    <a:pt x="42" y="56"/>
                  </a:cubicBezTo>
                  <a:cubicBezTo>
                    <a:pt x="45" y="56"/>
                    <a:pt x="45" y="54"/>
                    <a:pt x="45" y="52"/>
                  </a:cubicBezTo>
                  <a:cubicBezTo>
                    <a:pt x="45" y="51"/>
                    <a:pt x="46" y="50"/>
                    <a:pt x="46" y="50"/>
                  </a:cubicBezTo>
                  <a:cubicBezTo>
                    <a:pt x="46" y="50"/>
                    <a:pt x="47" y="52"/>
                    <a:pt x="47" y="53"/>
                  </a:cubicBezTo>
                  <a:cubicBezTo>
                    <a:pt x="47" y="54"/>
                    <a:pt x="48" y="56"/>
                    <a:pt x="49" y="56"/>
                  </a:cubicBezTo>
                  <a:cubicBezTo>
                    <a:pt x="50" y="56"/>
                    <a:pt x="50" y="55"/>
                    <a:pt x="50" y="54"/>
                  </a:cubicBezTo>
                  <a:cubicBezTo>
                    <a:pt x="50" y="51"/>
                    <a:pt x="49" y="39"/>
                    <a:pt x="49" y="36"/>
                  </a:cubicBezTo>
                  <a:cubicBezTo>
                    <a:pt x="49" y="34"/>
                    <a:pt x="48" y="33"/>
                    <a:pt x="46" y="33"/>
                  </a:cubicBezTo>
                  <a:lnTo>
                    <a:pt x="43" y="33"/>
                  </a:lnTo>
                  <a:close/>
                  <a:moveTo>
                    <a:pt x="78" y="47"/>
                  </a:moveTo>
                  <a:cubicBezTo>
                    <a:pt x="74" y="47"/>
                    <a:pt x="74" y="50"/>
                    <a:pt x="74" y="5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101"/>
                    <a:pt x="75" y="102"/>
                    <a:pt x="91" y="102"/>
                  </a:cubicBezTo>
                  <a:cubicBezTo>
                    <a:pt x="93" y="102"/>
                    <a:pt x="99" y="102"/>
                    <a:pt x="102" y="100"/>
                  </a:cubicBezTo>
                  <a:cubicBezTo>
                    <a:pt x="104" y="98"/>
                    <a:pt x="105" y="97"/>
                    <a:pt x="108" y="88"/>
                  </a:cubicBezTo>
                  <a:cubicBezTo>
                    <a:pt x="108" y="87"/>
                    <a:pt x="109" y="87"/>
                    <a:pt x="109" y="87"/>
                  </a:cubicBezTo>
                  <a:cubicBezTo>
                    <a:pt x="110" y="87"/>
                    <a:pt x="110" y="95"/>
                    <a:pt x="111" y="96"/>
                  </a:cubicBezTo>
                  <a:cubicBezTo>
                    <a:pt x="111" y="97"/>
                    <a:pt x="114" y="101"/>
                    <a:pt x="114" y="102"/>
                  </a:cubicBezTo>
                  <a:cubicBezTo>
                    <a:pt x="114" y="104"/>
                    <a:pt x="112" y="106"/>
                    <a:pt x="107" y="108"/>
                  </a:cubicBezTo>
                  <a:cubicBezTo>
                    <a:pt x="102" y="110"/>
                    <a:pt x="93" y="110"/>
                    <a:pt x="91" y="110"/>
                  </a:cubicBezTo>
                  <a:cubicBezTo>
                    <a:pt x="67" y="110"/>
                    <a:pt x="65" y="108"/>
                    <a:pt x="65" y="90"/>
                  </a:cubicBezTo>
                  <a:cubicBezTo>
                    <a:pt x="65" y="86"/>
                    <a:pt x="66" y="70"/>
                    <a:pt x="66" y="66"/>
                  </a:cubicBezTo>
                  <a:cubicBezTo>
                    <a:pt x="66" y="62"/>
                    <a:pt x="65" y="49"/>
                    <a:pt x="65" y="46"/>
                  </a:cubicBezTo>
                  <a:cubicBezTo>
                    <a:pt x="65" y="45"/>
                    <a:pt x="64" y="41"/>
                    <a:pt x="64" y="41"/>
                  </a:cubicBezTo>
                  <a:cubicBezTo>
                    <a:pt x="64" y="40"/>
                    <a:pt x="65" y="40"/>
                    <a:pt x="65" y="40"/>
                  </a:cubicBezTo>
                  <a:cubicBezTo>
                    <a:pt x="66" y="40"/>
                    <a:pt x="70" y="42"/>
                    <a:pt x="71" y="42"/>
                  </a:cubicBezTo>
                  <a:cubicBezTo>
                    <a:pt x="73" y="43"/>
                    <a:pt x="74" y="44"/>
                    <a:pt x="78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9" y="44"/>
                    <a:pt x="99" y="43"/>
                    <a:pt x="100" y="41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2"/>
                    <a:pt x="100" y="10"/>
                    <a:pt x="96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4" y="10"/>
                    <a:pt x="75" y="10"/>
                    <a:pt x="71" y="10"/>
                  </a:cubicBezTo>
                  <a:cubicBezTo>
                    <a:pt x="70" y="10"/>
                    <a:pt x="68" y="10"/>
                    <a:pt x="68" y="10"/>
                  </a:cubicBezTo>
                  <a:cubicBezTo>
                    <a:pt x="68" y="10"/>
                    <a:pt x="67" y="10"/>
                    <a:pt x="67" y="9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5" y="5"/>
                    <a:pt x="69" y="6"/>
                    <a:pt x="70" y="6"/>
                  </a:cubicBezTo>
                  <a:cubicBezTo>
                    <a:pt x="74" y="6"/>
                    <a:pt x="80" y="6"/>
                    <a:pt x="87" y="6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9" y="6"/>
                    <a:pt x="100" y="5"/>
                  </a:cubicBezTo>
                  <a:cubicBezTo>
                    <a:pt x="101" y="3"/>
                    <a:pt x="102" y="2"/>
                    <a:pt x="103" y="2"/>
                  </a:cubicBezTo>
                  <a:cubicBezTo>
                    <a:pt x="104" y="2"/>
                    <a:pt x="112" y="7"/>
                    <a:pt x="112" y="9"/>
                  </a:cubicBezTo>
                  <a:cubicBezTo>
                    <a:pt x="112" y="9"/>
                    <a:pt x="110" y="11"/>
                    <a:pt x="109" y="11"/>
                  </a:cubicBezTo>
                  <a:cubicBezTo>
                    <a:pt x="108" y="12"/>
                    <a:pt x="108" y="14"/>
                    <a:pt x="108" y="17"/>
                  </a:cubicBezTo>
                  <a:cubicBezTo>
                    <a:pt x="108" y="22"/>
                    <a:pt x="109" y="43"/>
                    <a:pt x="109" y="47"/>
                  </a:cubicBezTo>
                  <a:cubicBezTo>
                    <a:pt x="109" y="49"/>
                    <a:pt x="109" y="54"/>
                    <a:pt x="102" y="54"/>
                  </a:cubicBezTo>
                  <a:cubicBezTo>
                    <a:pt x="99" y="54"/>
                    <a:pt x="99" y="52"/>
                    <a:pt x="99" y="50"/>
                  </a:cubicBezTo>
                  <a:cubicBezTo>
                    <a:pt x="99" y="47"/>
                    <a:pt x="98" y="47"/>
                    <a:pt x="9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90"/>
            <p:cNvSpPr>
              <a:spLocks/>
            </p:cNvSpPr>
            <p:nvPr userDrawn="1"/>
          </p:nvSpPr>
          <p:spPr bwMode="gray">
            <a:xfrm>
              <a:off x="4772025" y="4549775"/>
              <a:ext cx="101600" cy="100012"/>
            </a:xfrm>
            <a:custGeom>
              <a:avLst/>
              <a:gdLst>
                <a:gd name="T0" fmla="*/ 98 w 115"/>
                <a:gd name="T1" fmla="*/ 20 h 114"/>
                <a:gd name="T2" fmla="*/ 115 w 115"/>
                <a:gd name="T3" fmla="*/ 22 h 114"/>
                <a:gd name="T4" fmla="*/ 56 w 115"/>
                <a:gd name="T5" fmla="*/ 24 h 114"/>
                <a:gd name="T6" fmla="*/ 38 w 115"/>
                <a:gd name="T7" fmla="*/ 46 h 114"/>
                <a:gd name="T8" fmla="*/ 43 w 115"/>
                <a:gd name="T9" fmla="*/ 52 h 114"/>
                <a:gd name="T10" fmla="*/ 61 w 115"/>
                <a:gd name="T11" fmla="*/ 48 h 114"/>
                <a:gd name="T12" fmla="*/ 59 w 115"/>
                <a:gd name="T13" fmla="*/ 29 h 114"/>
                <a:gd name="T14" fmla="*/ 73 w 115"/>
                <a:gd name="T15" fmla="*/ 32 h 114"/>
                <a:gd name="T16" fmla="*/ 69 w 115"/>
                <a:gd name="T17" fmla="*/ 43 h 114"/>
                <a:gd name="T18" fmla="*/ 90 w 115"/>
                <a:gd name="T19" fmla="*/ 52 h 114"/>
                <a:gd name="T20" fmla="*/ 99 w 115"/>
                <a:gd name="T21" fmla="*/ 46 h 114"/>
                <a:gd name="T22" fmla="*/ 105 w 115"/>
                <a:gd name="T23" fmla="*/ 57 h 114"/>
                <a:gd name="T24" fmla="*/ 104 w 115"/>
                <a:gd name="T25" fmla="*/ 87 h 114"/>
                <a:gd name="T26" fmla="*/ 91 w 115"/>
                <a:gd name="T27" fmla="*/ 107 h 114"/>
                <a:gd name="T28" fmla="*/ 80 w 115"/>
                <a:gd name="T29" fmla="*/ 96 h 114"/>
                <a:gd name="T30" fmla="*/ 79 w 115"/>
                <a:gd name="T31" fmla="*/ 94 h 114"/>
                <a:gd name="T32" fmla="*/ 95 w 115"/>
                <a:gd name="T33" fmla="*/ 84 h 114"/>
                <a:gd name="T34" fmla="*/ 91 w 115"/>
                <a:gd name="T35" fmla="*/ 55 h 114"/>
                <a:gd name="T36" fmla="*/ 69 w 115"/>
                <a:gd name="T37" fmla="*/ 60 h 114"/>
                <a:gd name="T38" fmla="*/ 71 w 115"/>
                <a:gd name="T39" fmla="*/ 108 h 114"/>
                <a:gd name="T40" fmla="*/ 60 w 115"/>
                <a:gd name="T41" fmla="*/ 110 h 114"/>
                <a:gd name="T42" fmla="*/ 61 w 115"/>
                <a:gd name="T43" fmla="*/ 61 h 114"/>
                <a:gd name="T44" fmla="*/ 43 w 115"/>
                <a:gd name="T45" fmla="*/ 55 h 114"/>
                <a:gd name="T46" fmla="*/ 39 w 115"/>
                <a:gd name="T47" fmla="*/ 91 h 114"/>
                <a:gd name="T48" fmla="*/ 32 w 115"/>
                <a:gd name="T49" fmla="*/ 107 h 114"/>
                <a:gd name="T50" fmla="*/ 29 w 115"/>
                <a:gd name="T51" fmla="*/ 95 h 114"/>
                <a:gd name="T52" fmla="*/ 29 w 115"/>
                <a:gd name="T53" fmla="*/ 58 h 114"/>
                <a:gd name="T54" fmla="*/ 0 w 115"/>
                <a:gd name="T55" fmla="*/ 83 h 114"/>
                <a:gd name="T56" fmla="*/ 3 w 115"/>
                <a:gd name="T57" fmla="*/ 78 h 114"/>
                <a:gd name="T58" fmla="*/ 38 w 115"/>
                <a:gd name="T59" fmla="*/ 24 h 114"/>
                <a:gd name="T60" fmla="*/ 8 w 115"/>
                <a:gd name="T61" fmla="*/ 24 h 114"/>
                <a:gd name="T62" fmla="*/ 4 w 115"/>
                <a:gd name="T63" fmla="*/ 24 h 114"/>
                <a:gd name="T64" fmla="*/ 1 w 115"/>
                <a:gd name="T65" fmla="*/ 20 h 114"/>
                <a:gd name="T66" fmla="*/ 7 w 115"/>
                <a:gd name="T67" fmla="*/ 20 h 114"/>
                <a:gd name="T68" fmla="*/ 39 w 115"/>
                <a:gd name="T69" fmla="*/ 21 h 114"/>
                <a:gd name="T70" fmla="*/ 49 w 115"/>
                <a:gd name="T71" fmla="*/ 4 h 114"/>
                <a:gd name="T72" fmla="*/ 65 w 115"/>
                <a:gd name="T73" fmla="*/ 5 h 114"/>
                <a:gd name="T74" fmla="*/ 55 w 115"/>
                <a:gd name="T75" fmla="*/ 19 h 114"/>
                <a:gd name="T76" fmla="*/ 91 w 115"/>
                <a:gd name="T7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" h="114">
                  <a:moveTo>
                    <a:pt x="91" y="21"/>
                  </a:moveTo>
                  <a:cubicBezTo>
                    <a:pt x="97" y="21"/>
                    <a:pt x="97" y="20"/>
                    <a:pt x="98" y="20"/>
                  </a:cubicBezTo>
                  <a:cubicBezTo>
                    <a:pt x="99" y="18"/>
                    <a:pt x="103" y="12"/>
                    <a:pt x="104" y="12"/>
                  </a:cubicBezTo>
                  <a:cubicBezTo>
                    <a:pt x="105" y="12"/>
                    <a:pt x="115" y="20"/>
                    <a:pt x="115" y="22"/>
                  </a:cubicBezTo>
                  <a:cubicBezTo>
                    <a:pt x="115" y="24"/>
                    <a:pt x="113" y="24"/>
                    <a:pt x="109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4"/>
                    <a:pt x="51" y="25"/>
                    <a:pt x="48" y="29"/>
                  </a:cubicBezTo>
                  <a:cubicBezTo>
                    <a:pt x="44" y="36"/>
                    <a:pt x="39" y="44"/>
                    <a:pt x="38" y="46"/>
                  </a:cubicBezTo>
                  <a:cubicBezTo>
                    <a:pt x="37" y="47"/>
                    <a:pt x="37" y="47"/>
                    <a:pt x="37" y="48"/>
                  </a:cubicBezTo>
                  <a:cubicBezTo>
                    <a:pt x="37" y="49"/>
                    <a:pt x="39" y="52"/>
                    <a:pt x="43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1" y="52"/>
                    <a:pt x="61" y="50"/>
                    <a:pt x="61" y="48"/>
                  </a:cubicBezTo>
                  <a:cubicBezTo>
                    <a:pt x="61" y="45"/>
                    <a:pt x="61" y="36"/>
                    <a:pt x="60" y="34"/>
                  </a:cubicBezTo>
                  <a:cubicBezTo>
                    <a:pt x="60" y="33"/>
                    <a:pt x="59" y="30"/>
                    <a:pt x="59" y="29"/>
                  </a:cubicBezTo>
                  <a:cubicBezTo>
                    <a:pt x="59" y="28"/>
                    <a:pt x="59" y="28"/>
                    <a:pt x="60" y="28"/>
                  </a:cubicBezTo>
                  <a:cubicBezTo>
                    <a:pt x="62" y="28"/>
                    <a:pt x="73" y="30"/>
                    <a:pt x="73" y="32"/>
                  </a:cubicBezTo>
                  <a:cubicBezTo>
                    <a:pt x="73" y="33"/>
                    <a:pt x="70" y="36"/>
                    <a:pt x="70" y="36"/>
                  </a:cubicBezTo>
                  <a:cubicBezTo>
                    <a:pt x="70" y="38"/>
                    <a:pt x="69" y="41"/>
                    <a:pt x="69" y="43"/>
                  </a:cubicBezTo>
                  <a:cubicBezTo>
                    <a:pt x="69" y="51"/>
                    <a:pt x="69" y="52"/>
                    <a:pt x="73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2" y="52"/>
                    <a:pt x="93" y="52"/>
                    <a:pt x="94" y="50"/>
                  </a:cubicBezTo>
                  <a:cubicBezTo>
                    <a:pt x="96" y="48"/>
                    <a:pt x="97" y="46"/>
                    <a:pt x="99" y="46"/>
                  </a:cubicBezTo>
                  <a:cubicBezTo>
                    <a:pt x="101" y="46"/>
                    <a:pt x="107" y="53"/>
                    <a:pt x="107" y="55"/>
                  </a:cubicBezTo>
                  <a:cubicBezTo>
                    <a:pt x="107" y="56"/>
                    <a:pt x="106" y="56"/>
                    <a:pt x="105" y="57"/>
                  </a:cubicBezTo>
                  <a:cubicBezTo>
                    <a:pt x="104" y="58"/>
                    <a:pt x="104" y="58"/>
                    <a:pt x="104" y="62"/>
                  </a:cubicBezTo>
                  <a:cubicBezTo>
                    <a:pt x="104" y="66"/>
                    <a:pt x="104" y="83"/>
                    <a:pt x="104" y="87"/>
                  </a:cubicBezTo>
                  <a:cubicBezTo>
                    <a:pt x="104" y="93"/>
                    <a:pt x="104" y="98"/>
                    <a:pt x="99" y="103"/>
                  </a:cubicBezTo>
                  <a:cubicBezTo>
                    <a:pt x="97" y="105"/>
                    <a:pt x="94" y="107"/>
                    <a:pt x="91" y="107"/>
                  </a:cubicBezTo>
                  <a:cubicBezTo>
                    <a:pt x="88" y="107"/>
                    <a:pt x="88" y="106"/>
                    <a:pt x="86" y="102"/>
                  </a:cubicBezTo>
                  <a:cubicBezTo>
                    <a:pt x="85" y="99"/>
                    <a:pt x="82" y="97"/>
                    <a:pt x="80" y="96"/>
                  </a:cubicBezTo>
                  <a:cubicBezTo>
                    <a:pt x="80" y="95"/>
                    <a:pt x="79" y="95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1" y="94"/>
                    <a:pt x="85" y="94"/>
                    <a:pt x="86" y="94"/>
                  </a:cubicBezTo>
                  <a:cubicBezTo>
                    <a:pt x="94" y="94"/>
                    <a:pt x="95" y="94"/>
                    <a:pt x="95" y="84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6"/>
                    <a:pt x="93" y="55"/>
                    <a:pt x="91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7"/>
                    <a:pt x="69" y="60"/>
                  </a:cubicBezTo>
                  <a:cubicBezTo>
                    <a:pt x="69" y="82"/>
                    <a:pt x="69" y="84"/>
                    <a:pt x="70" y="90"/>
                  </a:cubicBezTo>
                  <a:cubicBezTo>
                    <a:pt x="70" y="93"/>
                    <a:pt x="71" y="108"/>
                    <a:pt x="71" y="108"/>
                  </a:cubicBezTo>
                  <a:cubicBezTo>
                    <a:pt x="71" y="110"/>
                    <a:pt x="71" y="114"/>
                    <a:pt x="65" y="114"/>
                  </a:cubicBezTo>
                  <a:cubicBezTo>
                    <a:pt x="61" y="114"/>
                    <a:pt x="60" y="113"/>
                    <a:pt x="60" y="110"/>
                  </a:cubicBezTo>
                  <a:cubicBezTo>
                    <a:pt x="60" y="108"/>
                    <a:pt x="61" y="100"/>
                    <a:pt x="61" y="98"/>
                  </a:cubicBezTo>
                  <a:cubicBezTo>
                    <a:pt x="61" y="89"/>
                    <a:pt x="61" y="80"/>
                    <a:pt x="61" y="61"/>
                  </a:cubicBezTo>
                  <a:cubicBezTo>
                    <a:pt x="61" y="56"/>
                    <a:pt x="61" y="55"/>
                    <a:pt x="57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39" y="55"/>
                    <a:pt x="39" y="56"/>
                    <a:pt x="39" y="63"/>
                  </a:cubicBezTo>
                  <a:cubicBezTo>
                    <a:pt x="39" y="73"/>
                    <a:pt x="39" y="82"/>
                    <a:pt x="39" y="91"/>
                  </a:cubicBezTo>
                  <a:cubicBezTo>
                    <a:pt x="39" y="93"/>
                    <a:pt x="40" y="99"/>
                    <a:pt x="40" y="100"/>
                  </a:cubicBezTo>
                  <a:cubicBezTo>
                    <a:pt x="40" y="107"/>
                    <a:pt x="32" y="107"/>
                    <a:pt x="32" y="107"/>
                  </a:cubicBezTo>
                  <a:cubicBezTo>
                    <a:pt x="31" y="107"/>
                    <a:pt x="29" y="106"/>
                    <a:pt x="29" y="103"/>
                  </a:cubicBezTo>
                  <a:cubicBezTo>
                    <a:pt x="29" y="102"/>
                    <a:pt x="29" y="96"/>
                    <a:pt x="29" y="95"/>
                  </a:cubicBezTo>
                  <a:cubicBezTo>
                    <a:pt x="30" y="80"/>
                    <a:pt x="30" y="78"/>
                    <a:pt x="30" y="60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29" y="58"/>
                    <a:pt x="28" y="58"/>
                    <a:pt x="27" y="59"/>
                  </a:cubicBezTo>
                  <a:cubicBezTo>
                    <a:pt x="16" y="72"/>
                    <a:pt x="1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2"/>
                    <a:pt x="3" y="79"/>
                    <a:pt x="3" y="78"/>
                  </a:cubicBezTo>
                  <a:cubicBezTo>
                    <a:pt x="23" y="58"/>
                    <a:pt x="41" y="29"/>
                    <a:pt x="41" y="26"/>
                  </a:cubicBezTo>
                  <a:cubicBezTo>
                    <a:pt x="41" y="24"/>
                    <a:pt x="39" y="24"/>
                    <a:pt x="38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4"/>
                    <a:pt x="9" y="24"/>
                    <a:pt x="8" y="24"/>
                  </a:cubicBezTo>
                  <a:cubicBezTo>
                    <a:pt x="8" y="24"/>
                    <a:pt x="6" y="25"/>
                    <a:pt x="5" y="25"/>
                  </a:cubicBezTo>
                  <a:cubicBezTo>
                    <a:pt x="5" y="25"/>
                    <a:pt x="5" y="24"/>
                    <a:pt x="4" y="2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6" y="20"/>
                    <a:pt x="7" y="20"/>
                  </a:cubicBezTo>
                  <a:cubicBezTo>
                    <a:pt x="13" y="21"/>
                    <a:pt x="19" y="21"/>
                    <a:pt x="25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2" y="21"/>
                    <a:pt x="43" y="21"/>
                    <a:pt x="45" y="18"/>
                  </a:cubicBezTo>
                  <a:cubicBezTo>
                    <a:pt x="47" y="14"/>
                    <a:pt x="49" y="8"/>
                    <a:pt x="49" y="4"/>
                  </a:cubicBezTo>
                  <a:cubicBezTo>
                    <a:pt x="49" y="0"/>
                    <a:pt x="49" y="0"/>
                    <a:pt x="51" y="0"/>
                  </a:cubicBezTo>
                  <a:cubicBezTo>
                    <a:pt x="51" y="0"/>
                    <a:pt x="65" y="2"/>
                    <a:pt x="65" y="5"/>
                  </a:cubicBezTo>
                  <a:cubicBezTo>
                    <a:pt x="65" y="7"/>
                    <a:pt x="63" y="7"/>
                    <a:pt x="61" y="9"/>
                  </a:cubicBezTo>
                  <a:cubicBezTo>
                    <a:pt x="59" y="10"/>
                    <a:pt x="55" y="18"/>
                    <a:pt x="55" y="19"/>
                  </a:cubicBezTo>
                  <a:cubicBezTo>
                    <a:pt x="55" y="21"/>
                    <a:pt x="57" y="21"/>
                    <a:pt x="57" y="21"/>
                  </a:cubicBezTo>
                  <a:lnTo>
                    <a:pt x="91" y="2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91"/>
            <p:cNvSpPr>
              <a:spLocks/>
            </p:cNvSpPr>
            <p:nvPr userDrawn="1"/>
          </p:nvSpPr>
          <p:spPr bwMode="gray">
            <a:xfrm>
              <a:off x="4916488" y="4592638"/>
              <a:ext cx="14288" cy="14287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0 h 16"/>
                <a:gd name="T4" fmla="*/ 16 w 16"/>
                <a:gd name="T5" fmla="*/ 8 h 16"/>
                <a:gd name="T6" fmla="*/ 8 w 16"/>
                <a:gd name="T7" fmla="*/ 16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92"/>
            <p:cNvSpPr>
              <a:spLocks noEditPoints="1"/>
            </p:cNvSpPr>
            <p:nvPr userDrawn="1"/>
          </p:nvSpPr>
          <p:spPr bwMode="gray">
            <a:xfrm>
              <a:off x="4973638" y="4548188"/>
              <a:ext cx="104775" cy="104775"/>
            </a:xfrm>
            <a:custGeom>
              <a:avLst/>
              <a:gdLst>
                <a:gd name="T0" fmla="*/ 48 w 119"/>
                <a:gd name="T1" fmla="*/ 36 h 118"/>
                <a:gd name="T2" fmla="*/ 52 w 119"/>
                <a:gd name="T3" fmla="*/ 49 h 118"/>
                <a:gd name="T4" fmla="*/ 48 w 119"/>
                <a:gd name="T5" fmla="*/ 79 h 118"/>
                <a:gd name="T6" fmla="*/ 37 w 119"/>
                <a:gd name="T7" fmla="*/ 75 h 118"/>
                <a:gd name="T8" fmla="*/ 40 w 119"/>
                <a:gd name="T9" fmla="*/ 90 h 118"/>
                <a:gd name="T10" fmla="*/ 60 w 119"/>
                <a:gd name="T11" fmla="*/ 92 h 118"/>
                <a:gd name="T12" fmla="*/ 34 w 119"/>
                <a:gd name="T13" fmla="*/ 98 h 118"/>
                <a:gd name="T14" fmla="*/ 25 w 119"/>
                <a:gd name="T15" fmla="*/ 112 h 118"/>
                <a:gd name="T16" fmla="*/ 8 w 119"/>
                <a:gd name="T17" fmla="*/ 94 h 118"/>
                <a:gd name="T18" fmla="*/ 0 w 119"/>
                <a:gd name="T19" fmla="*/ 91 h 118"/>
                <a:gd name="T20" fmla="*/ 5 w 119"/>
                <a:gd name="T21" fmla="*/ 90 h 118"/>
                <a:gd name="T22" fmla="*/ 22 w 119"/>
                <a:gd name="T23" fmla="*/ 75 h 118"/>
                <a:gd name="T24" fmla="*/ 8 w 119"/>
                <a:gd name="T25" fmla="*/ 82 h 118"/>
                <a:gd name="T26" fmla="*/ 5 w 119"/>
                <a:gd name="T27" fmla="*/ 40 h 118"/>
                <a:gd name="T28" fmla="*/ 13 w 119"/>
                <a:gd name="T29" fmla="*/ 36 h 118"/>
                <a:gd name="T30" fmla="*/ 26 w 119"/>
                <a:gd name="T31" fmla="*/ 34 h 118"/>
                <a:gd name="T32" fmla="*/ 9 w 119"/>
                <a:gd name="T33" fmla="*/ 22 h 118"/>
                <a:gd name="T34" fmla="*/ 4 w 119"/>
                <a:gd name="T35" fmla="*/ 19 h 118"/>
                <a:gd name="T36" fmla="*/ 22 w 119"/>
                <a:gd name="T37" fmla="*/ 19 h 118"/>
                <a:gd name="T38" fmla="*/ 24 w 119"/>
                <a:gd name="T39" fmla="*/ 1 h 118"/>
                <a:gd name="T40" fmla="*/ 35 w 119"/>
                <a:gd name="T41" fmla="*/ 7 h 118"/>
                <a:gd name="T42" fmla="*/ 47 w 119"/>
                <a:gd name="T43" fmla="*/ 16 h 118"/>
                <a:gd name="T44" fmla="*/ 57 w 119"/>
                <a:gd name="T45" fmla="*/ 22 h 118"/>
                <a:gd name="T46" fmla="*/ 33 w 119"/>
                <a:gd name="T47" fmla="*/ 24 h 118"/>
                <a:gd name="T48" fmla="*/ 42 w 119"/>
                <a:gd name="T49" fmla="*/ 39 h 118"/>
                <a:gd name="T50" fmla="*/ 22 w 119"/>
                <a:gd name="T51" fmla="*/ 42 h 118"/>
                <a:gd name="T52" fmla="*/ 18 w 119"/>
                <a:gd name="T53" fmla="*/ 55 h 118"/>
                <a:gd name="T54" fmla="*/ 14 w 119"/>
                <a:gd name="T55" fmla="*/ 64 h 118"/>
                <a:gd name="T56" fmla="*/ 26 w 119"/>
                <a:gd name="T57" fmla="*/ 65 h 118"/>
                <a:gd name="T58" fmla="*/ 41 w 119"/>
                <a:gd name="T59" fmla="*/ 55 h 118"/>
                <a:gd name="T60" fmla="*/ 37 w 119"/>
                <a:gd name="T61" fmla="*/ 42 h 118"/>
                <a:gd name="T62" fmla="*/ 41 w 119"/>
                <a:gd name="T63" fmla="*/ 55 h 118"/>
                <a:gd name="T64" fmla="*/ 37 w 119"/>
                <a:gd name="T65" fmla="*/ 72 h 118"/>
                <a:gd name="T66" fmla="*/ 41 w 119"/>
                <a:gd name="T67" fmla="*/ 58 h 118"/>
                <a:gd name="T68" fmla="*/ 58 w 119"/>
                <a:gd name="T69" fmla="*/ 47 h 118"/>
                <a:gd name="T70" fmla="*/ 82 w 119"/>
                <a:gd name="T71" fmla="*/ 48 h 118"/>
                <a:gd name="T72" fmla="*/ 109 w 119"/>
                <a:gd name="T73" fmla="*/ 40 h 118"/>
                <a:gd name="T74" fmla="*/ 86 w 119"/>
                <a:gd name="T75" fmla="*/ 51 h 118"/>
                <a:gd name="T76" fmla="*/ 91 w 119"/>
                <a:gd name="T77" fmla="*/ 58 h 118"/>
                <a:gd name="T78" fmla="*/ 73 w 119"/>
                <a:gd name="T79" fmla="*/ 98 h 118"/>
                <a:gd name="T80" fmla="*/ 102 w 119"/>
                <a:gd name="T81" fmla="*/ 94 h 118"/>
                <a:gd name="T82" fmla="*/ 105 w 119"/>
                <a:gd name="T83" fmla="*/ 83 h 118"/>
                <a:gd name="T84" fmla="*/ 108 w 119"/>
                <a:gd name="T85" fmla="*/ 105 h 118"/>
                <a:gd name="T86" fmla="*/ 63 w 119"/>
                <a:gd name="T87" fmla="*/ 110 h 118"/>
                <a:gd name="T88" fmla="*/ 57 w 119"/>
                <a:gd name="T89" fmla="*/ 100 h 118"/>
                <a:gd name="T90" fmla="*/ 78 w 119"/>
                <a:gd name="T91" fmla="*/ 54 h 118"/>
                <a:gd name="T92" fmla="*/ 62 w 119"/>
                <a:gd name="T93" fmla="*/ 52 h 118"/>
                <a:gd name="T94" fmla="*/ 93 w 119"/>
                <a:gd name="T95" fmla="*/ 12 h 118"/>
                <a:gd name="T96" fmla="*/ 115 w 119"/>
                <a:gd name="T97" fmla="*/ 13 h 118"/>
                <a:gd name="T98" fmla="*/ 85 w 119"/>
                <a:gd name="T99" fmla="*/ 15 h 118"/>
                <a:gd name="T100" fmla="*/ 65 w 119"/>
                <a:gd name="T101" fmla="*/ 15 h 118"/>
                <a:gd name="T102" fmla="*/ 63 w 119"/>
                <a:gd name="T103" fmla="*/ 11 h 118"/>
                <a:gd name="T104" fmla="*/ 93 w 119"/>
                <a:gd name="T105" fmla="*/ 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118">
                  <a:moveTo>
                    <a:pt x="42" y="39"/>
                  </a:moveTo>
                  <a:cubicBezTo>
                    <a:pt x="43" y="39"/>
                    <a:pt x="44" y="39"/>
                    <a:pt x="45" y="38"/>
                  </a:cubicBezTo>
                  <a:cubicBezTo>
                    <a:pt x="45" y="38"/>
                    <a:pt x="47" y="36"/>
                    <a:pt x="48" y="36"/>
                  </a:cubicBezTo>
                  <a:cubicBezTo>
                    <a:pt x="49" y="36"/>
                    <a:pt x="56" y="39"/>
                    <a:pt x="56" y="42"/>
                  </a:cubicBezTo>
                  <a:cubicBezTo>
                    <a:pt x="56" y="44"/>
                    <a:pt x="56" y="44"/>
                    <a:pt x="53" y="46"/>
                  </a:cubicBezTo>
                  <a:cubicBezTo>
                    <a:pt x="52" y="46"/>
                    <a:pt x="52" y="48"/>
                    <a:pt x="52" y="49"/>
                  </a:cubicBezTo>
                  <a:cubicBezTo>
                    <a:pt x="52" y="50"/>
                    <a:pt x="53" y="59"/>
                    <a:pt x="53" y="59"/>
                  </a:cubicBezTo>
                  <a:cubicBezTo>
                    <a:pt x="53" y="64"/>
                    <a:pt x="53" y="73"/>
                    <a:pt x="53" y="73"/>
                  </a:cubicBezTo>
                  <a:cubicBezTo>
                    <a:pt x="53" y="79"/>
                    <a:pt x="49" y="79"/>
                    <a:pt x="48" y="79"/>
                  </a:cubicBezTo>
                  <a:cubicBezTo>
                    <a:pt x="46" y="79"/>
                    <a:pt x="46" y="78"/>
                    <a:pt x="45" y="76"/>
                  </a:cubicBezTo>
                  <a:cubicBezTo>
                    <a:pt x="44" y="75"/>
                    <a:pt x="43" y="75"/>
                    <a:pt x="41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3" y="75"/>
                    <a:pt x="33" y="77"/>
                    <a:pt x="33" y="81"/>
                  </a:cubicBezTo>
                  <a:cubicBezTo>
                    <a:pt x="33" y="88"/>
                    <a:pt x="34" y="89"/>
                    <a:pt x="34" y="90"/>
                  </a:cubicBezTo>
                  <a:cubicBezTo>
                    <a:pt x="35" y="90"/>
                    <a:pt x="36" y="90"/>
                    <a:pt x="40" y="90"/>
                  </a:cubicBezTo>
                  <a:cubicBezTo>
                    <a:pt x="44" y="90"/>
                    <a:pt x="45" y="90"/>
                    <a:pt x="47" y="89"/>
                  </a:cubicBezTo>
                  <a:cubicBezTo>
                    <a:pt x="50" y="85"/>
                    <a:pt x="50" y="85"/>
                    <a:pt x="51" y="85"/>
                  </a:cubicBezTo>
                  <a:cubicBezTo>
                    <a:pt x="53" y="85"/>
                    <a:pt x="60" y="90"/>
                    <a:pt x="60" y="92"/>
                  </a:cubicBezTo>
                  <a:cubicBezTo>
                    <a:pt x="60" y="94"/>
                    <a:pt x="58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5" y="94"/>
                    <a:pt x="34" y="95"/>
                    <a:pt x="34" y="98"/>
                  </a:cubicBezTo>
                  <a:cubicBezTo>
                    <a:pt x="34" y="100"/>
                    <a:pt x="35" y="110"/>
                    <a:pt x="35" y="112"/>
                  </a:cubicBezTo>
                  <a:cubicBezTo>
                    <a:pt x="35" y="118"/>
                    <a:pt x="30" y="118"/>
                    <a:pt x="29" y="118"/>
                  </a:cubicBezTo>
                  <a:cubicBezTo>
                    <a:pt x="28" y="118"/>
                    <a:pt x="25" y="116"/>
                    <a:pt x="25" y="112"/>
                  </a:cubicBezTo>
                  <a:cubicBezTo>
                    <a:pt x="25" y="110"/>
                    <a:pt x="26" y="101"/>
                    <a:pt x="26" y="99"/>
                  </a:cubicBezTo>
                  <a:cubicBezTo>
                    <a:pt x="26" y="96"/>
                    <a:pt x="26" y="94"/>
                    <a:pt x="22" y="94"/>
                  </a:cubicBezTo>
                  <a:cubicBezTo>
                    <a:pt x="17" y="94"/>
                    <a:pt x="12" y="94"/>
                    <a:pt x="8" y="94"/>
                  </a:cubicBezTo>
                  <a:cubicBezTo>
                    <a:pt x="7" y="94"/>
                    <a:pt x="4" y="95"/>
                    <a:pt x="4" y="95"/>
                  </a:cubicBezTo>
                  <a:cubicBezTo>
                    <a:pt x="3" y="95"/>
                    <a:pt x="3" y="94"/>
                    <a:pt x="3" y="9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4" y="90"/>
                    <a:pt x="5" y="90"/>
                  </a:cubicBezTo>
                  <a:cubicBezTo>
                    <a:pt x="6" y="90"/>
                    <a:pt x="17" y="90"/>
                    <a:pt x="21" y="90"/>
                  </a:cubicBezTo>
                  <a:cubicBezTo>
                    <a:pt x="26" y="90"/>
                    <a:pt x="26" y="89"/>
                    <a:pt x="26" y="83"/>
                  </a:cubicBezTo>
                  <a:cubicBezTo>
                    <a:pt x="26" y="76"/>
                    <a:pt x="26" y="75"/>
                    <a:pt x="22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6" y="75"/>
                    <a:pt x="15" y="75"/>
                    <a:pt x="14" y="77"/>
                  </a:cubicBezTo>
                  <a:cubicBezTo>
                    <a:pt x="13" y="80"/>
                    <a:pt x="11" y="82"/>
                    <a:pt x="8" y="82"/>
                  </a:cubicBezTo>
                  <a:cubicBezTo>
                    <a:pt x="6" y="82"/>
                    <a:pt x="5" y="80"/>
                    <a:pt x="5" y="78"/>
                  </a:cubicBezTo>
                  <a:cubicBezTo>
                    <a:pt x="5" y="77"/>
                    <a:pt x="6" y="55"/>
                    <a:pt x="6" y="50"/>
                  </a:cubicBezTo>
                  <a:cubicBezTo>
                    <a:pt x="6" y="47"/>
                    <a:pt x="6" y="46"/>
                    <a:pt x="5" y="40"/>
                  </a:cubicBezTo>
                  <a:cubicBezTo>
                    <a:pt x="5" y="39"/>
                    <a:pt x="4" y="36"/>
                    <a:pt x="4" y="35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8" y="33"/>
                    <a:pt x="12" y="36"/>
                    <a:pt x="13" y="36"/>
                  </a:cubicBezTo>
                  <a:cubicBezTo>
                    <a:pt x="16" y="38"/>
                    <a:pt x="16" y="39"/>
                    <a:pt x="1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5" y="39"/>
                    <a:pt x="26" y="37"/>
                    <a:pt x="26" y="34"/>
                  </a:cubicBezTo>
                  <a:cubicBezTo>
                    <a:pt x="26" y="32"/>
                    <a:pt x="26" y="24"/>
                    <a:pt x="25" y="23"/>
                  </a:cubicBezTo>
                  <a:cubicBezTo>
                    <a:pt x="25" y="22"/>
                    <a:pt x="23" y="22"/>
                    <a:pt x="21" y="22"/>
                  </a:cubicBezTo>
                  <a:cubicBezTo>
                    <a:pt x="18" y="22"/>
                    <a:pt x="12" y="22"/>
                    <a:pt x="9" y="22"/>
                  </a:cubicBezTo>
                  <a:cubicBezTo>
                    <a:pt x="9" y="23"/>
                    <a:pt x="7" y="23"/>
                    <a:pt x="7" y="23"/>
                  </a:cubicBezTo>
                  <a:cubicBezTo>
                    <a:pt x="7" y="23"/>
                    <a:pt x="6" y="22"/>
                    <a:pt x="6" y="22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19" y="19"/>
                    <a:pt x="22" y="19"/>
                  </a:cubicBezTo>
                  <a:cubicBezTo>
                    <a:pt x="24" y="19"/>
                    <a:pt x="26" y="18"/>
                    <a:pt x="26" y="15"/>
                  </a:cubicBezTo>
                  <a:cubicBezTo>
                    <a:pt x="26" y="13"/>
                    <a:pt x="26" y="11"/>
                    <a:pt x="25" y="9"/>
                  </a:cubicBezTo>
                  <a:cubicBezTo>
                    <a:pt x="25" y="8"/>
                    <a:pt x="24" y="2"/>
                    <a:pt x="24" y="1"/>
                  </a:cubicBezTo>
                  <a:cubicBezTo>
                    <a:pt x="24" y="0"/>
                    <a:pt x="26" y="0"/>
                    <a:pt x="26" y="0"/>
                  </a:cubicBezTo>
                  <a:cubicBezTo>
                    <a:pt x="29" y="0"/>
                    <a:pt x="37" y="2"/>
                    <a:pt x="37" y="4"/>
                  </a:cubicBezTo>
                  <a:cubicBezTo>
                    <a:pt x="37" y="5"/>
                    <a:pt x="35" y="7"/>
                    <a:pt x="35" y="7"/>
                  </a:cubicBezTo>
                  <a:cubicBezTo>
                    <a:pt x="34" y="8"/>
                    <a:pt x="33" y="10"/>
                    <a:pt x="33" y="14"/>
                  </a:cubicBezTo>
                  <a:cubicBezTo>
                    <a:pt x="33" y="19"/>
                    <a:pt x="34" y="19"/>
                    <a:pt x="40" y="19"/>
                  </a:cubicBezTo>
                  <a:cubicBezTo>
                    <a:pt x="44" y="19"/>
                    <a:pt x="45" y="18"/>
                    <a:pt x="47" y="16"/>
                  </a:cubicBezTo>
                  <a:cubicBezTo>
                    <a:pt x="49" y="13"/>
                    <a:pt x="50" y="12"/>
                    <a:pt x="51" y="12"/>
                  </a:cubicBezTo>
                  <a:cubicBezTo>
                    <a:pt x="52" y="12"/>
                    <a:pt x="59" y="18"/>
                    <a:pt x="59" y="20"/>
                  </a:cubicBezTo>
                  <a:cubicBezTo>
                    <a:pt x="59" y="21"/>
                    <a:pt x="58" y="22"/>
                    <a:pt x="57" y="22"/>
                  </a:cubicBezTo>
                  <a:cubicBezTo>
                    <a:pt x="56" y="22"/>
                    <a:pt x="55" y="22"/>
                    <a:pt x="51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2"/>
                    <a:pt x="34" y="22"/>
                    <a:pt x="33" y="2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8"/>
                    <a:pt x="34" y="39"/>
                    <a:pt x="37" y="39"/>
                  </a:cubicBezTo>
                  <a:lnTo>
                    <a:pt x="42" y="39"/>
                  </a:lnTo>
                  <a:close/>
                  <a:moveTo>
                    <a:pt x="22" y="55"/>
                  </a:moveTo>
                  <a:cubicBezTo>
                    <a:pt x="26" y="55"/>
                    <a:pt x="26" y="53"/>
                    <a:pt x="26" y="49"/>
                  </a:cubicBezTo>
                  <a:cubicBezTo>
                    <a:pt x="26" y="44"/>
                    <a:pt x="26" y="42"/>
                    <a:pt x="22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4" y="42"/>
                    <a:pt x="14" y="44"/>
                    <a:pt x="14" y="48"/>
                  </a:cubicBezTo>
                  <a:cubicBezTo>
                    <a:pt x="14" y="53"/>
                    <a:pt x="14" y="55"/>
                    <a:pt x="18" y="55"/>
                  </a:cubicBezTo>
                  <a:lnTo>
                    <a:pt x="22" y="55"/>
                  </a:lnTo>
                  <a:close/>
                  <a:moveTo>
                    <a:pt x="18" y="58"/>
                  </a:moveTo>
                  <a:cubicBezTo>
                    <a:pt x="14" y="58"/>
                    <a:pt x="14" y="60"/>
                    <a:pt x="14" y="64"/>
                  </a:cubicBezTo>
                  <a:cubicBezTo>
                    <a:pt x="14" y="70"/>
                    <a:pt x="14" y="72"/>
                    <a:pt x="18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6" y="72"/>
                    <a:pt x="26" y="70"/>
                    <a:pt x="26" y="65"/>
                  </a:cubicBezTo>
                  <a:cubicBezTo>
                    <a:pt x="26" y="60"/>
                    <a:pt x="26" y="58"/>
                    <a:pt x="22" y="58"/>
                  </a:cubicBezTo>
                  <a:lnTo>
                    <a:pt x="18" y="58"/>
                  </a:lnTo>
                  <a:close/>
                  <a:moveTo>
                    <a:pt x="41" y="55"/>
                  </a:moveTo>
                  <a:cubicBezTo>
                    <a:pt x="45" y="55"/>
                    <a:pt x="45" y="54"/>
                    <a:pt x="45" y="48"/>
                  </a:cubicBezTo>
                  <a:cubicBezTo>
                    <a:pt x="45" y="44"/>
                    <a:pt x="45" y="42"/>
                    <a:pt x="41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3" y="42"/>
                    <a:pt x="33" y="44"/>
                    <a:pt x="33" y="49"/>
                  </a:cubicBezTo>
                  <a:cubicBezTo>
                    <a:pt x="33" y="53"/>
                    <a:pt x="33" y="55"/>
                    <a:pt x="37" y="55"/>
                  </a:cubicBezTo>
                  <a:lnTo>
                    <a:pt x="41" y="55"/>
                  </a:lnTo>
                  <a:close/>
                  <a:moveTo>
                    <a:pt x="37" y="58"/>
                  </a:moveTo>
                  <a:cubicBezTo>
                    <a:pt x="33" y="58"/>
                    <a:pt x="33" y="60"/>
                    <a:pt x="33" y="65"/>
                  </a:cubicBezTo>
                  <a:cubicBezTo>
                    <a:pt x="33" y="69"/>
                    <a:pt x="33" y="72"/>
                    <a:pt x="37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5" y="72"/>
                    <a:pt x="45" y="70"/>
                    <a:pt x="45" y="65"/>
                  </a:cubicBezTo>
                  <a:cubicBezTo>
                    <a:pt x="45" y="61"/>
                    <a:pt x="45" y="58"/>
                    <a:pt x="41" y="58"/>
                  </a:cubicBezTo>
                  <a:lnTo>
                    <a:pt x="37" y="58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9" y="47"/>
                    <a:pt x="63" y="47"/>
                    <a:pt x="64" y="47"/>
                  </a:cubicBezTo>
                  <a:cubicBezTo>
                    <a:pt x="70" y="48"/>
                    <a:pt x="76" y="48"/>
                    <a:pt x="82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2" y="48"/>
                    <a:pt x="103" y="48"/>
                    <a:pt x="105" y="45"/>
                  </a:cubicBezTo>
                  <a:cubicBezTo>
                    <a:pt x="107" y="40"/>
                    <a:pt x="108" y="40"/>
                    <a:pt x="109" y="40"/>
                  </a:cubicBezTo>
                  <a:cubicBezTo>
                    <a:pt x="111" y="40"/>
                    <a:pt x="119" y="47"/>
                    <a:pt x="119" y="49"/>
                  </a:cubicBezTo>
                  <a:cubicBezTo>
                    <a:pt x="119" y="51"/>
                    <a:pt x="118" y="51"/>
                    <a:pt x="111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84" y="53"/>
                    <a:pt x="86" y="54"/>
                    <a:pt x="87" y="55"/>
                  </a:cubicBezTo>
                  <a:cubicBezTo>
                    <a:pt x="90" y="56"/>
                    <a:pt x="91" y="57"/>
                    <a:pt x="91" y="58"/>
                  </a:cubicBezTo>
                  <a:cubicBezTo>
                    <a:pt x="91" y="59"/>
                    <a:pt x="89" y="60"/>
                    <a:pt x="89" y="60"/>
                  </a:cubicBezTo>
                  <a:cubicBezTo>
                    <a:pt x="86" y="62"/>
                    <a:pt x="85" y="62"/>
                    <a:pt x="84" y="67"/>
                  </a:cubicBezTo>
                  <a:cubicBezTo>
                    <a:pt x="82" y="72"/>
                    <a:pt x="73" y="97"/>
                    <a:pt x="73" y="98"/>
                  </a:cubicBezTo>
                  <a:cubicBezTo>
                    <a:pt x="73" y="100"/>
                    <a:pt x="74" y="100"/>
                    <a:pt x="75" y="100"/>
                  </a:cubicBezTo>
                  <a:cubicBezTo>
                    <a:pt x="79" y="100"/>
                    <a:pt x="88" y="98"/>
                    <a:pt x="93" y="97"/>
                  </a:cubicBezTo>
                  <a:cubicBezTo>
                    <a:pt x="101" y="96"/>
                    <a:pt x="102" y="96"/>
                    <a:pt x="102" y="94"/>
                  </a:cubicBezTo>
                  <a:cubicBezTo>
                    <a:pt x="102" y="91"/>
                    <a:pt x="92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3" y="70"/>
                    <a:pt x="100" y="77"/>
                    <a:pt x="105" y="83"/>
                  </a:cubicBezTo>
                  <a:cubicBezTo>
                    <a:pt x="119" y="101"/>
                    <a:pt x="119" y="105"/>
                    <a:pt x="119" y="108"/>
                  </a:cubicBezTo>
                  <a:cubicBezTo>
                    <a:pt x="119" y="111"/>
                    <a:pt x="118" y="114"/>
                    <a:pt x="114" y="114"/>
                  </a:cubicBezTo>
                  <a:cubicBezTo>
                    <a:pt x="111" y="114"/>
                    <a:pt x="110" y="112"/>
                    <a:pt x="108" y="105"/>
                  </a:cubicBezTo>
                  <a:cubicBezTo>
                    <a:pt x="107" y="102"/>
                    <a:pt x="106" y="100"/>
                    <a:pt x="104" y="100"/>
                  </a:cubicBezTo>
                  <a:cubicBezTo>
                    <a:pt x="103" y="100"/>
                    <a:pt x="79" y="107"/>
                    <a:pt x="75" y="108"/>
                  </a:cubicBezTo>
                  <a:cubicBezTo>
                    <a:pt x="73" y="108"/>
                    <a:pt x="64" y="110"/>
                    <a:pt x="63" y="110"/>
                  </a:cubicBezTo>
                  <a:cubicBezTo>
                    <a:pt x="61" y="112"/>
                    <a:pt x="60" y="113"/>
                    <a:pt x="60" y="113"/>
                  </a:cubicBezTo>
                  <a:cubicBezTo>
                    <a:pt x="57" y="113"/>
                    <a:pt x="55" y="104"/>
                    <a:pt x="55" y="103"/>
                  </a:cubicBezTo>
                  <a:cubicBezTo>
                    <a:pt x="55" y="101"/>
                    <a:pt x="56" y="100"/>
                    <a:pt x="57" y="100"/>
                  </a:cubicBezTo>
                  <a:cubicBezTo>
                    <a:pt x="57" y="100"/>
                    <a:pt x="60" y="101"/>
                    <a:pt x="61" y="101"/>
                  </a:cubicBezTo>
                  <a:cubicBezTo>
                    <a:pt x="67" y="101"/>
                    <a:pt x="68" y="101"/>
                    <a:pt x="69" y="95"/>
                  </a:cubicBezTo>
                  <a:cubicBezTo>
                    <a:pt x="74" y="79"/>
                    <a:pt x="78" y="56"/>
                    <a:pt x="78" y="54"/>
                  </a:cubicBezTo>
                  <a:cubicBezTo>
                    <a:pt x="78" y="52"/>
                    <a:pt x="77" y="51"/>
                    <a:pt x="75" y="51"/>
                  </a:cubicBezTo>
                  <a:cubicBezTo>
                    <a:pt x="74" y="51"/>
                    <a:pt x="68" y="51"/>
                    <a:pt x="65" y="52"/>
                  </a:cubicBezTo>
                  <a:cubicBezTo>
                    <a:pt x="64" y="52"/>
                    <a:pt x="62" y="52"/>
                    <a:pt x="62" y="52"/>
                  </a:cubicBezTo>
                  <a:cubicBezTo>
                    <a:pt x="62" y="52"/>
                    <a:pt x="61" y="52"/>
                    <a:pt x="61" y="51"/>
                  </a:cubicBezTo>
                  <a:lnTo>
                    <a:pt x="58" y="48"/>
                  </a:lnTo>
                  <a:close/>
                  <a:moveTo>
                    <a:pt x="93" y="12"/>
                  </a:moveTo>
                  <a:cubicBezTo>
                    <a:pt x="99" y="12"/>
                    <a:pt x="100" y="12"/>
                    <a:pt x="101" y="9"/>
                  </a:cubicBezTo>
                  <a:cubicBezTo>
                    <a:pt x="104" y="5"/>
                    <a:pt x="104" y="4"/>
                    <a:pt x="105" y="4"/>
                  </a:cubicBezTo>
                  <a:cubicBezTo>
                    <a:pt x="107" y="4"/>
                    <a:pt x="115" y="11"/>
                    <a:pt x="115" y="13"/>
                  </a:cubicBezTo>
                  <a:cubicBezTo>
                    <a:pt x="115" y="14"/>
                    <a:pt x="114" y="14"/>
                    <a:pt x="113" y="15"/>
                  </a:cubicBezTo>
                  <a:cubicBezTo>
                    <a:pt x="112" y="15"/>
                    <a:pt x="109" y="15"/>
                    <a:pt x="10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74" y="15"/>
                    <a:pt x="70" y="15"/>
                    <a:pt x="69" y="15"/>
                  </a:cubicBezTo>
                  <a:cubicBezTo>
                    <a:pt x="69" y="15"/>
                    <a:pt x="67" y="16"/>
                    <a:pt x="66" y="16"/>
                  </a:cubicBezTo>
                  <a:cubicBezTo>
                    <a:pt x="66" y="16"/>
                    <a:pt x="66" y="15"/>
                    <a:pt x="65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3" y="11"/>
                  </a:cubicBezTo>
                  <a:cubicBezTo>
                    <a:pt x="63" y="11"/>
                    <a:pt x="67" y="11"/>
                    <a:pt x="68" y="11"/>
                  </a:cubicBezTo>
                  <a:cubicBezTo>
                    <a:pt x="74" y="11"/>
                    <a:pt x="80" y="12"/>
                    <a:pt x="86" y="12"/>
                  </a:cubicBezTo>
                  <a:lnTo>
                    <a:pt x="93" y="1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93"/>
            <p:cNvSpPr>
              <a:spLocks noEditPoints="1"/>
            </p:cNvSpPr>
            <p:nvPr userDrawn="1"/>
          </p:nvSpPr>
          <p:spPr bwMode="gray">
            <a:xfrm>
              <a:off x="5084763" y="4546600"/>
              <a:ext cx="107950" cy="103187"/>
            </a:xfrm>
            <a:custGeom>
              <a:avLst/>
              <a:gdLst>
                <a:gd name="T0" fmla="*/ 2 w 121"/>
                <a:gd name="T1" fmla="*/ 52 h 116"/>
                <a:gd name="T2" fmla="*/ 17 w 121"/>
                <a:gd name="T3" fmla="*/ 53 h 116"/>
                <a:gd name="T4" fmla="*/ 25 w 121"/>
                <a:gd name="T5" fmla="*/ 47 h 116"/>
                <a:gd name="T6" fmla="*/ 33 w 121"/>
                <a:gd name="T7" fmla="*/ 55 h 116"/>
                <a:gd name="T8" fmla="*/ 29 w 121"/>
                <a:gd name="T9" fmla="*/ 75 h 116"/>
                <a:gd name="T10" fmla="*/ 68 w 121"/>
                <a:gd name="T11" fmla="*/ 105 h 116"/>
                <a:gd name="T12" fmla="*/ 120 w 121"/>
                <a:gd name="T13" fmla="*/ 98 h 116"/>
                <a:gd name="T14" fmla="*/ 119 w 121"/>
                <a:gd name="T15" fmla="*/ 100 h 116"/>
                <a:gd name="T16" fmla="*/ 112 w 121"/>
                <a:gd name="T17" fmla="*/ 113 h 116"/>
                <a:gd name="T18" fmla="*/ 29 w 121"/>
                <a:gd name="T19" fmla="*/ 95 h 116"/>
                <a:gd name="T20" fmla="*/ 26 w 121"/>
                <a:gd name="T21" fmla="*/ 91 h 116"/>
                <a:gd name="T22" fmla="*/ 7 w 121"/>
                <a:gd name="T23" fmla="*/ 116 h 116"/>
                <a:gd name="T24" fmla="*/ 5 w 121"/>
                <a:gd name="T25" fmla="*/ 103 h 116"/>
                <a:gd name="T26" fmla="*/ 22 w 121"/>
                <a:gd name="T27" fmla="*/ 72 h 116"/>
                <a:gd name="T28" fmla="*/ 17 w 121"/>
                <a:gd name="T29" fmla="*/ 56 h 116"/>
                <a:gd name="T30" fmla="*/ 5 w 121"/>
                <a:gd name="T31" fmla="*/ 56 h 116"/>
                <a:gd name="T32" fmla="*/ 25 w 121"/>
                <a:gd name="T33" fmla="*/ 34 h 116"/>
                <a:gd name="T34" fmla="*/ 7 w 121"/>
                <a:gd name="T35" fmla="*/ 10 h 116"/>
                <a:gd name="T36" fmla="*/ 6 w 121"/>
                <a:gd name="T37" fmla="*/ 7 h 116"/>
                <a:gd name="T38" fmla="*/ 30 w 121"/>
                <a:gd name="T39" fmla="*/ 30 h 116"/>
                <a:gd name="T40" fmla="*/ 59 w 121"/>
                <a:gd name="T41" fmla="*/ 60 h 116"/>
                <a:gd name="T42" fmla="*/ 40 w 121"/>
                <a:gd name="T43" fmla="*/ 61 h 116"/>
                <a:gd name="T44" fmla="*/ 36 w 121"/>
                <a:gd name="T45" fmla="*/ 57 h 116"/>
                <a:gd name="T46" fmla="*/ 36 w 121"/>
                <a:gd name="T47" fmla="*/ 56 h 116"/>
                <a:gd name="T48" fmla="*/ 59 w 121"/>
                <a:gd name="T49" fmla="*/ 57 h 116"/>
                <a:gd name="T50" fmla="*/ 65 w 121"/>
                <a:gd name="T51" fmla="*/ 43 h 116"/>
                <a:gd name="T52" fmla="*/ 48 w 121"/>
                <a:gd name="T53" fmla="*/ 37 h 116"/>
                <a:gd name="T54" fmla="*/ 44 w 121"/>
                <a:gd name="T55" fmla="*/ 36 h 116"/>
                <a:gd name="T56" fmla="*/ 41 w 121"/>
                <a:gd name="T57" fmla="*/ 33 h 116"/>
                <a:gd name="T58" fmla="*/ 47 w 121"/>
                <a:gd name="T59" fmla="*/ 33 h 116"/>
                <a:gd name="T60" fmla="*/ 83 w 121"/>
                <a:gd name="T61" fmla="*/ 33 h 116"/>
                <a:gd name="T62" fmla="*/ 97 w 121"/>
                <a:gd name="T63" fmla="*/ 27 h 116"/>
                <a:gd name="T64" fmla="*/ 99 w 121"/>
                <a:gd name="T65" fmla="*/ 37 h 116"/>
                <a:gd name="T66" fmla="*/ 74 w 121"/>
                <a:gd name="T67" fmla="*/ 39 h 116"/>
                <a:gd name="T68" fmla="*/ 77 w 121"/>
                <a:gd name="T69" fmla="*/ 57 h 116"/>
                <a:gd name="T70" fmla="*/ 96 w 121"/>
                <a:gd name="T71" fmla="*/ 56 h 116"/>
                <a:gd name="T72" fmla="*/ 112 w 121"/>
                <a:gd name="T73" fmla="*/ 58 h 116"/>
                <a:gd name="T74" fmla="*/ 76 w 121"/>
                <a:gd name="T75" fmla="*/ 60 h 116"/>
                <a:gd name="T76" fmla="*/ 72 w 121"/>
                <a:gd name="T77" fmla="*/ 67 h 116"/>
                <a:gd name="T78" fmla="*/ 106 w 121"/>
                <a:gd name="T79" fmla="*/ 91 h 116"/>
                <a:gd name="T80" fmla="*/ 93 w 121"/>
                <a:gd name="T81" fmla="*/ 88 h 116"/>
                <a:gd name="T82" fmla="*/ 72 w 121"/>
                <a:gd name="T83" fmla="*/ 70 h 116"/>
                <a:gd name="T84" fmla="*/ 40 w 121"/>
                <a:gd name="T85" fmla="*/ 98 h 116"/>
                <a:gd name="T86" fmla="*/ 45 w 121"/>
                <a:gd name="T87" fmla="*/ 93 h 116"/>
                <a:gd name="T88" fmla="*/ 64 w 121"/>
                <a:gd name="T89" fmla="*/ 63 h 116"/>
                <a:gd name="T90" fmla="*/ 59 w 121"/>
                <a:gd name="T91" fmla="*/ 60 h 116"/>
                <a:gd name="T92" fmla="*/ 51 w 121"/>
                <a:gd name="T93" fmla="*/ 21 h 116"/>
                <a:gd name="T94" fmla="*/ 40 w 121"/>
                <a:gd name="T95" fmla="*/ 3 h 116"/>
                <a:gd name="T96" fmla="*/ 62 w 121"/>
                <a:gd name="T97" fmla="*/ 24 h 116"/>
                <a:gd name="T98" fmla="*/ 56 w 121"/>
                <a:gd name="T99" fmla="*/ 30 h 116"/>
                <a:gd name="T100" fmla="*/ 100 w 121"/>
                <a:gd name="T101" fmla="*/ 10 h 116"/>
                <a:gd name="T102" fmla="*/ 77 w 121"/>
                <a:gd name="T103" fmla="*/ 32 h 116"/>
                <a:gd name="T104" fmla="*/ 82 w 121"/>
                <a:gd name="T105" fmla="*/ 22 h 116"/>
                <a:gd name="T106" fmla="*/ 92 w 121"/>
                <a:gd name="T107" fmla="*/ 0 h 116"/>
                <a:gd name="T108" fmla="*/ 103 w 121"/>
                <a:gd name="T109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" h="116">
                  <a:moveTo>
                    <a:pt x="3" y="53"/>
                  </a:move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15" y="53"/>
                    <a:pt x="17" y="53"/>
                  </a:cubicBezTo>
                  <a:cubicBezTo>
                    <a:pt x="20" y="53"/>
                    <a:pt x="21" y="52"/>
                    <a:pt x="22" y="51"/>
                  </a:cubicBezTo>
                  <a:cubicBezTo>
                    <a:pt x="22" y="50"/>
                    <a:pt x="25" y="47"/>
                    <a:pt x="25" y="47"/>
                  </a:cubicBezTo>
                  <a:cubicBezTo>
                    <a:pt x="26" y="47"/>
                    <a:pt x="34" y="52"/>
                    <a:pt x="34" y="54"/>
                  </a:cubicBezTo>
                  <a:cubicBezTo>
                    <a:pt x="34" y="55"/>
                    <a:pt x="33" y="55"/>
                    <a:pt x="33" y="55"/>
                  </a:cubicBezTo>
                  <a:cubicBezTo>
                    <a:pt x="32" y="56"/>
                    <a:pt x="30" y="57"/>
                    <a:pt x="30" y="58"/>
                  </a:cubicBezTo>
                  <a:cubicBezTo>
                    <a:pt x="29" y="59"/>
                    <a:pt x="29" y="73"/>
                    <a:pt x="29" y="75"/>
                  </a:cubicBezTo>
                  <a:cubicBezTo>
                    <a:pt x="29" y="91"/>
                    <a:pt x="30" y="92"/>
                    <a:pt x="32" y="96"/>
                  </a:cubicBezTo>
                  <a:cubicBezTo>
                    <a:pt x="38" y="103"/>
                    <a:pt x="49" y="105"/>
                    <a:pt x="68" y="105"/>
                  </a:cubicBezTo>
                  <a:cubicBezTo>
                    <a:pt x="89" y="105"/>
                    <a:pt x="100" y="104"/>
                    <a:pt x="111" y="101"/>
                  </a:cubicBezTo>
                  <a:cubicBezTo>
                    <a:pt x="112" y="101"/>
                    <a:pt x="120" y="98"/>
                    <a:pt x="120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0" y="99"/>
                    <a:pt x="119" y="100"/>
                  </a:cubicBezTo>
                  <a:cubicBezTo>
                    <a:pt x="115" y="103"/>
                    <a:pt x="113" y="108"/>
                    <a:pt x="113" y="109"/>
                  </a:cubicBezTo>
                  <a:cubicBezTo>
                    <a:pt x="113" y="111"/>
                    <a:pt x="113" y="112"/>
                    <a:pt x="112" y="113"/>
                  </a:cubicBezTo>
                  <a:cubicBezTo>
                    <a:pt x="109" y="114"/>
                    <a:pt x="86" y="114"/>
                    <a:pt x="81" y="114"/>
                  </a:cubicBezTo>
                  <a:cubicBezTo>
                    <a:pt x="52" y="114"/>
                    <a:pt x="35" y="112"/>
                    <a:pt x="29" y="95"/>
                  </a:cubicBezTo>
                  <a:cubicBezTo>
                    <a:pt x="28" y="91"/>
                    <a:pt x="28" y="91"/>
                    <a:pt x="27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6" y="91"/>
                    <a:pt x="10" y="109"/>
                    <a:pt x="10" y="112"/>
                  </a:cubicBezTo>
                  <a:cubicBezTo>
                    <a:pt x="9" y="114"/>
                    <a:pt x="9" y="116"/>
                    <a:pt x="7" y="116"/>
                  </a:cubicBezTo>
                  <a:cubicBezTo>
                    <a:pt x="5" y="116"/>
                    <a:pt x="0" y="107"/>
                    <a:pt x="0" y="106"/>
                  </a:cubicBezTo>
                  <a:cubicBezTo>
                    <a:pt x="0" y="105"/>
                    <a:pt x="1" y="105"/>
                    <a:pt x="5" y="103"/>
                  </a:cubicBezTo>
                  <a:cubicBezTo>
                    <a:pt x="8" y="102"/>
                    <a:pt x="16" y="97"/>
                    <a:pt x="19" y="94"/>
                  </a:cubicBezTo>
                  <a:cubicBezTo>
                    <a:pt x="21" y="91"/>
                    <a:pt x="22" y="91"/>
                    <a:pt x="22" y="72"/>
                  </a:cubicBezTo>
                  <a:cubicBezTo>
                    <a:pt x="22" y="70"/>
                    <a:pt x="22" y="59"/>
                    <a:pt x="21" y="58"/>
                  </a:cubicBezTo>
                  <a:cubicBezTo>
                    <a:pt x="20" y="56"/>
                    <a:pt x="18" y="56"/>
                    <a:pt x="17" y="56"/>
                  </a:cubicBezTo>
                  <a:cubicBezTo>
                    <a:pt x="15" y="56"/>
                    <a:pt x="6" y="57"/>
                    <a:pt x="6" y="57"/>
                  </a:cubicBezTo>
                  <a:cubicBezTo>
                    <a:pt x="6" y="57"/>
                    <a:pt x="5" y="57"/>
                    <a:pt x="5" y="56"/>
                  </a:cubicBezTo>
                  <a:lnTo>
                    <a:pt x="3" y="53"/>
                  </a:lnTo>
                  <a:close/>
                  <a:moveTo>
                    <a:pt x="25" y="34"/>
                  </a:moveTo>
                  <a:cubicBezTo>
                    <a:pt x="23" y="34"/>
                    <a:pt x="22" y="32"/>
                    <a:pt x="20" y="26"/>
                  </a:cubicBezTo>
                  <a:cubicBezTo>
                    <a:pt x="16" y="18"/>
                    <a:pt x="9" y="11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13" y="8"/>
                    <a:pt x="20" y="13"/>
                  </a:cubicBezTo>
                  <a:cubicBezTo>
                    <a:pt x="31" y="19"/>
                    <a:pt x="30" y="28"/>
                    <a:pt x="30" y="30"/>
                  </a:cubicBezTo>
                  <a:cubicBezTo>
                    <a:pt x="29" y="32"/>
                    <a:pt x="27" y="34"/>
                    <a:pt x="25" y="34"/>
                  </a:cubicBezTo>
                  <a:close/>
                  <a:moveTo>
                    <a:pt x="59" y="60"/>
                  </a:moveTo>
                  <a:cubicBezTo>
                    <a:pt x="47" y="60"/>
                    <a:pt x="44" y="60"/>
                    <a:pt x="43" y="60"/>
                  </a:cubicBezTo>
                  <a:cubicBezTo>
                    <a:pt x="42" y="60"/>
                    <a:pt x="40" y="61"/>
                    <a:pt x="40" y="61"/>
                  </a:cubicBezTo>
                  <a:cubicBezTo>
                    <a:pt x="39" y="61"/>
                    <a:pt x="39" y="60"/>
                    <a:pt x="39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41" y="56"/>
                    <a:pt x="42" y="56"/>
                  </a:cubicBezTo>
                  <a:cubicBezTo>
                    <a:pt x="48" y="56"/>
                    <a:pt x="53" y="57"/>
                    <a:pt x="59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5" y="57"/>
                    <a:pt x="65" y="57"/>
                    <a:pt x="65" y="43"/>
                  </a:cubicBezTo>
                  <a:cubicBezTo>
                    <a:pt x="65" y="38"/>
                    <a:pt x="65" y="37"/>
                    <a:pt x="62" y="37"/>
                  </a:cubicBezTo>
                  <a:cubicBezTo>
                    <a:pt x="57" y="37"/>
                    <a:pt x="52" y="37"/>
                    <a:pt x="48" y="37"/>
                  </a:cubicBezTo>
                  <a:cubicBezTo>
                    <a:pt x="48" y="37"/>
                    <a:pt x="46" y="37"/>
                    <a:pt x="45" y="37"/>
                  </a:cubicBezTo>
                  <a:cubicBezTo>
                    <a:pt x="45" y="37"/>
                    <a:pt x="45" y="37"/>
                    <a:pt x="44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2"/>
                    <a:pt x="41" y="32"/>
                    <a:pt x="42" y="32"/>
                  </a:cubicBezTo>
                  <a:cubicBezTo>
                    <a:pt x="42" y="32"/>
                    <a:pt x="46" y="33"/>
                    <a:pt x="47" y="33"/>
                  </a:cubicBezTo>
                  <a:cubicBezTo>
                    <a:pt x="53" y="33"/>
                    <a:pt x="59" y="33"/>
                    <a:pt x="65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9" y="33"/>
                    <a:pt x="89" y="33"/>
                    <a:pt x="92" y="31"/>
                  </a:cubicBezTo>
                  <a:cubicBezTo>
                    <a:pt x="95" y="28"/>
                    <a:pt x="96" y="27"/>
                    <a:pt x="97" y="27"/>
                  </a:cubicBezTo>
                  <a:cubicBezTo>
                    <a:pt x="99" y="27"/>
                    <a:pt x="106" y="34"/>
                    <a:pt x="106" y="35"/>
                  </a:cubicBezTo>
                  <a:cubicBezTo>
                    <a:pt x="106" y="37"/>
                    <a:pt x="103" y="37"/>
                    <a:pt x="99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6" y="37"/>
                    <a:pt x="74" y="37"/>
                    <a:pt x="74" y="39"/>
                  </a:cubicBezTo>
                  <a:cubicBezTo>
                    <a:pt x="74" y="39"/>
                    <a:pt x="73" y="52"/>
                    <a:pt x="73" y="53"/>
                  </a:cubicBezTo>
                  <a:cubicBezTo>
                    <a:pt x="73" y="55"/>
                    <a:pt x="74" y="57"/>
                    <a:pt x="7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3" y="57"/>
                    <a:pt x="94" y="57"/>
                    <a:pt x="96" y="56"/>
                  </a:cubicBezTo>
                  <a:cubicBezTo>
                    <a:pt x="97" y="55"/>
                    <a:pt x="101" y="49"/>
                    <a:pt x="102" y="49"/>
                  </a:cubicBezTo>
                  <a:cubicBezTo>
                    <a:pt x="104" y="49"/>
                    <a:pt x="112" y="56"/>
                    <a:pt x="112" y="58"/>
                  </a:cubicBezTo>
                  <a:cubicBezTo>
                    <a:pt x="112" y="60"/>
                    <a:pt x="109" y="60"/>
                    <a:pt x="105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5" y="60"/>
                    <a:pt x="74" y="60"/>
                    <a:pt x="73" y="61"/>
                  </a:cubicBezTo>
                  <a:cubicBezTo>
                    <a:pt x="72" y="62"/>
                    <a:pt x="72" y="66"/>
                    <a:pt x="72" y="67"/>
                  </a:cubicBezTo>
                  <a:cubicBezTo>
                    <a:pt x="72" y="68"/>
                    <a:pt x="72" y="68"/>
                    <a:pt x="75" y="69"/>
                  </a:cubicBezTo>
                  <a:cubicBezTo>
                    <a:pt x="80" y="70"/>
                    <a:pt x="106" y="78"/>
                    <a:pt x="106" y="91"/>
                  </a:cubicBezTo>
                  <a:cubicBezTo>
                    <a:pt x="106" y="95"/>
                    <a:pt x="103" y="97"/>
                    <a:pt x="101" y="97"/>
                  </a:cubicBezTo>
                  <a:cubicBezTo>
                    <a:pt x="99" y="97"/>
                    <a:pt x="99" y="97"/>
                    <a:pt x="93" y="88"/>
                  </a:cubicBezTo>
                  <a:cubicBezTo>
                    <a:pt x="86" y="78"/>
                    <a:pt x="79" y="74"/>
                    <a:pt x="74" y="71"/>
                  </a:cubicBezTo>
                  <a:cubicBezTo>
                    <a:pt x="73" y="71"/>
                    <a:pt x="72" y="70"/>
                    <a:pt x="72" y="70"/>
                  </a:cubicBezTo>
                  <a:cubicBezTo>
                    <a:pt x="71" y="70"/>
                    <a:pt x="71" y="71"/>
                    <a:pt x="69" y="75"/>
                  </a:cubicBezTo>
                  <a:cubicBezTo>
                    <a:pt x="58" y="95"/>
                    <a:pt x="40" y="98"/>
                    <a:pt x="40" y="98"/>
                  </a:cubicBezTo>
                  <a:cubicBezTo>
                    <a:pt x="39" y="98"/>
                    <a:pt x="38" y="97"/>
                    <a:pt x="38" y="97"/>
                  </a:cubicBezTo>
                  <a:cubicBezTo>
                    <a:pt x="38" y="96"/>
                    <a:pt x="44" y="93"/>
                    <a:pt x="45" y="93"/>
                  </a:cubicBezTo>
                  <a:cubicBezTo>
                    <a:pt x="54" y="86"/>
                    <a:pt x="60" y="80"/>
                    <a:pt x="63" y="68"/>
                  </a:cubicBezTo>
                  <a:cubicBezTo>
                    <a:pt x="64" y="66"/>
                    <a:pt x="64" y="64"/>
                    <a:pt x="64" y="63"/>
                  </a:cubicBezTo>
                  <a:cubicBezTo>
                    <a:pt x="64" y="60"/>
                    <a:pt x="63" y="60"/>
                    <a:pt x="62" y="60"/>
                  </a:cubicBezTo>
                  <a:lnTo>
                    <a:pt x="59" y="60"/>
                  </a:lnTo>
                  <a:close/>
                  <a:moveTo>
                    <a:pt x="56" y="30"/>
                  </a:moveTo>
                  <a:cubicBezTo>
                    <a:pt x="54" y="30"/>
                    <a:pt x="53" y="27"/>
                    <a:pt x="51" y="21"/>
                  </a:cubicBezTo>
                  <a:cubicBezTo>
                    <a:pt x="50" y="18"/>
                    <a:pt x="47" y="11"/>
                    <a:pt x="41" y="5"/>
                  </a:cubicBezTo>
                  <a:cubicBezTo>
                    <a:pt x="41" y="5"/>
                    <a:pt x="40" y="4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5" y="3"/>
                    <a:pt x="62" y="13"/>
                    <a:pt x="62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1" y="27"/>
                    <a:pt x="59" y="30"/>
                    <a:pt x="56" y="30"/>
                  </a:cubicBezTo>
                  <a:close/>
                  <a:moveTo>
                    <a:pt x="103" y="9"/>
                  </a:moveTo>
                  <a:cubicBezTo>
                    <a:pt x="103" y="10"/>
                    <a:pt x="102" y="10"/>
                    <a:pt x="100" y="10"/>
                  </a:cubicBezTo>
                  <a:cubicBezTo>
                    <a:pt x="98" y="11"/>
                    <a:pt x="97" y="11"/>
                    <a:pt x="96" y="13"/>
                  </a:cubicBezTo>
                  <a:cubicBezTo>
                    <a:pt x="91" y="20"/>
                    <a:pt x="79" y="32"/>
                    <a:pt x="77" y="32"/>
                  </a:cubicBezTo>
                  <a:cubicBezTo>
                    <a:pt x="77" y="32"/>
                    <a:pt x="76" y="32"/>
                    <a:pt x="76" y="31"/>
                  </a:cubicBezTo>
                  <a:cubicBezTo>
                    <a:pt x="76" y="31"/>
                    <a:pt x="81" y="24"/>
                    <a:pt x="82" y="22"/>
                  </a:cubicBezTo>
                  <a:cubicBezTo>
                    <a:pt x="87" y="13"/>
                    <a:pt x="90" y="5"/>
                    <a:pt x="90" y="3"/>
                  </a:cubicBezTo>
                  <a:cubicBezTo>
                    <a:pt x="91" y="1"/>
                    <a:pt x="91" y="0"/>
                    <a:pt x="92" y="0"/>
                  </a:cubicBezTo>
                  <a:cubicBezTo>
                    <a:pt x="92" y="0"/>
                    <a:pt x="93" y="1"/>
                    <a:pt x="93" y="1"/>
                  </a:cubicBezTo>
                  <a:cubicBezTo>
                    <a:pt x="103" y="7"/>
                    <a:pt x="103" y="8"/>
                    <a:pt x="103" y="9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94"/>
            <p:cNvSpPr>
              <a:spLocks noEditPoints="1"/>
            </p:cNvSpPr>
            <p:nvPr userDrawn="1"/>
          </p:nvSpPr>
          <p:spPr bwMode="gray">
            <a:xfrm>
              <a:off x="5200650" y="4548188"/>
              <a:ext cx="101600" cy="103187"/>
            </a:xfrm>
            <a:custGeom>
              <a:avLst/>
              <a:gdLst>
                <a:gd name="T0" fmla="*/ 105 w 115"/>
                <a:gd name="T1" fmla="*/ 56 h 117"/>
                <a:gd name="T2" fmla="*/ 23 w 115"/>
                <a:gd name="T3" fmla="*/ 67 h 117"/>
                <a:gd name="T4" fmla="*/ 3 w 115"/>
                <a:gd name="T5" fmla="*/ 66 h 117"/>
                <a:gd name="T6" fmla="*/ 0 w 115"/>
                <a:gd name="T7" fmla="*/ 62 h 117"/>
                <a:gd name="T8" fmla="*/ 49 w 115"/>
                <a:gd name="T9" fmla="*/ 63 h 117"/>
                <a:gd name="T10" fmla="*/ 50 w 115"/>
                <a:gd name="T11" fmla="*/ 48 h 117"/>
                <a:gd name="T12" fmla="*/ 17 w 115"/>
                <a:gd name="T13" fmla="*/ 49 h 117"/>
                <a:gd name="T14" fmla="*/ 12 w 115"/>
                <a:gd name="T15" fmla="*/ 44 h 117"/>
                <a:gd name="T16" fmla="*/ 36 w 115"/>
                <a:gd name="T17" fmla="*/ 45 h 117"/>
                <a:gd name="T18" fmla="*/ 53 w 115"/>
                <a:gd name="T19" fmla="*/ 32 h 117"/>
                <a:gd name="T20" fmla="*/ 64 w 115"/>
                <a:gd name="T21" fmla="*/ 38 h 117"/>
                <a:gd name="T22" fmla="*/ 81 w 115"/>
                <a:gd name="T23" fmla="*/ 45 h 117"/>
                <a:gd name="T24" fmla="*/ 105 w 115"/>
                <a:gd name="T25" fmla="*/ 46 h 117"/>
                <a:gd name="T26" fmla="*/ 63 w 115"/>
                <a:gd name="T27" fmla="*/ 50 h 117"/>
                <a:gd name="T28" fmla="*/ 91 w 115"/>
                <a:gd name="T29" fmla="*/ 63 h 117"/>
                <a:gd name="T30" fmla="*/ 33 w 115"/>
                <a:gd name="T31" fmla="*/ 22 h 117"/>
                <a:gd name="T32" fmla="*/ 32 w 115"/>
                <a:gd name="T33" fmla="*/ 30 h 117"/>
                <a:gd name="T34" fmla="*/ 4 w 115"/>
                <a:gd name="T35" fmla="*/ 35 h 117"/>
                <a:gd name="T36" fmla="*/ 23 w 115"/>
                <a:gd name="T37" fmla="*/ 3 h 117"/>
                <a:gd name="T38" fmla="*/ 36 w 115"/>
                <a:gd name="T39" fmla="*/ 6 h 117"/>
                <a:gd name="T40" fmla="*/ 29 w 115"/>
                <a:gd name="T41" fmla="*/ 16 h 117"/>
                <a:gd name="T42" fmla="*/ 45 w 115"/>
                <a:gd name="T43" fmla="*/ 10 h 117"/>
                <a:gd name="T44" fmla="*/ 34 w 115"/>
                <a:gd name="T45" fmla="*/ 20 h 117"/>
                <a:gd name="T46" fmla="*/ 10 w 115"/>
                <a:gd name="T47" fmla="*/ 85 h 117"/>
                <a:gd name="T48" fmla="*/ 6 w 115"/>
                <a:gd name="T49" fmla="*/ 81 h 117"/>
                <a:gd name="T50" fmla="*/ 29 w 115"/>
                <a:gd name="T51" fmla="*/ 81 h 117"/>
                <a:gd name="T52" fmla="*/ 73 w 115"/>
                <a:gd name="T53" fmla="*/ 70 h 117"/>
                <a:gd name="T54" fmla="*/ 84 w 115"/>
                <a:gd name="T55" fmla="*/ 76 h 117"/>
                <a:gd name="T56" fmla="*/ 89 w 115"/>
                <a:gd name="T57" fmla="*/ 81 h 117"/>
                <a:gd name="T58" fmla="*/ 110 w 115"/>
                <a:gd name="T59" fmla="*/ 83 h 117"/>
                <a:gd name="T60" fmla="*/ 83 w 115"/>
                <a:gd name="T61" fmla="*/ 88 h 117"/>
                <a:gd name="T62" fmla="*/ 71 w 115"/>
                <a:gd name="T63" fmla="*/ 117 h 117"/>
                <a:gd name="T64" fmla="*/ 58 w 115"/>
                <a:gd name="T65" fmla="*/ 107 h 117"/>
                <a:gd name="T66" fmla="*/ 74 w 115"/>
                <a:gd name="T67" fmla="*/ 97 h 117"/>
                <a:gd name="T68" fmla="*/ 29 w 115"/>
                <a:gd name="T69" fmla="*/ 84 h 117"/>
                <a:gd name="T70" fmla="*/ 35 w 115"/>
                <a:gd name="T71" fmla="*/ 104 h 117"/>
                <a:gd name="T72" fmla="*/ 29 w 115"/>
                <a:gd name="T73" fmla="*/ 90 h 117"/>
                <a:gd name="T74" fmla="*/ 69 w 115"/>
                <a:gd name="T75" fmla="*/ 19 h 117"/>
                <a:gd name="T76" fmla="*/ 50 w 115"/>
                <a:gd name="T77" fmla="*/ 31 h 117"/>
                <a:gd name="T78" fmla="*/ 67 w 115"/>
                <a:gd name="T79" fmla="*/ 0 h 117"/>
                <a:gd name="T80" fmla="*/ 70 w 115"/>
                <a:gd name="T81" fmla="*/ 15 h 117"/>
                <a:gd name="T82" fmla="*/ 96 w 115"/>
                <a:gd name="T83" fmla="*/ 14 h 117"/>
                <a:gd name="T84" fmla="*/ 106 w 115"/>
                <a:gd name="T85" fmla="*/ 19 h 117"/>
                <a:gd name="T86" fmla="*/ 85 w 115"/>
                <a:gd name="T87" fmla="*/ 22 h 117"/>
                <a:gd name="T88" fmla="*/ 81 w 115"/>
                <a:gd name="T89" fmla="*/ 2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117">
                  <a:moveTo>
                    <a:pt x="91" y="63"/>
                  </a:moveTo>
                  <a:cubicBezTo>
                    <a:pt x="97" y="63"/>
                    <a:pt x="98" y="63"/>
                    <a:pt x="99" y="61"/>
                  </a:cubicBezTo>
                  <a:cubicBezTo>
                    <a:pt x="103" y="57"/>
                    <a:pt x="103" y="56"/>
                    <a:pt x="105" y="56"/>
                  </a:cubicBezTo>
                  <a:cubicBezTo>
                    <a:pt x="106" y="56"/>
                    <a:pt x="115" y="63"/>
                    <a:pt x="115" y="65"/>
                  </a:cubicBezTo>
                  <a:cubicBezTo>
                    <a:pt x="115" y="67"/>
                    <a:pt x="113" y="67"/>
                    <a:pt x="109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2" y="67"/>
                    <a:pt x="8" y="67"/>
                    <a:pt x="7" y="67"/>
                  </a:cubicBezTo>
                  <a:cubicBezTo>
                    <a:pt x="6" y="67"/>
                    <a:pt x="4" y="67"/>
                    <a:pt x="4" y="67"/>
                  </a:cubicBezTo>
                  <a:cubicBezTo>
                    <a:pt x="3" y="67"/>
                    <a:pt x="3" y="67"/>
                    <a:pt x="3" y="6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5" y="63"/>
                    <a:pt x="6" y="63"/>
                  </a:cubicBezTo>
                  <a:cubicBezTo>
                    <a:pt x="12" y="63"/>
                    <a:pt x="17" y="63"/>
                    <a:pt x="23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63"/>
                    <a:pt x="54" y="62"/>
                    <a:pt x="54" y="59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49"/>
                    <a:pt x="53" y="48"/>
                    <a:pt x="50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24" y="48"/>
                    <a:pt x="20" y="49"/>
                    <a:pt x="19" y="49"/>
                  </a:cubicBezTo>
                  <a:cubicBezTo>
                    <a:pt x="19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4"/>
                    <a:pt x="12" y="44"/>
                  </a:cubicBezTo>
                  <a:cubicBezTo>
                    <a:pt x="12" y="44"/>
                    <a:pt x="13" y="44"/>
                    <a:pt x="13" y="44"/>
                  </a:cubicBezTo>
                  <a:cubicBezTo>
                    <a:pt x="14" y="44"/>
                    <a:pt x="18" y="44"/>
                    <a:pt x="19" y="44"/>
                  </a:cubicBezTo>
                  <a:cubicBezTo>
                    <a:pt x="25" y="45"/>
                    <a:pt x="30" y="45"/>
                    <a:pt x="36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2" y="45"/>
                    <a:pt x="54" y="45"/>
                    <a:pt x="54" y="42"/>
                  </a:cubicBezTo>
                  <a:cubicBezTo>
                    <a:pt x="54" y="40"/>
                    <a:pt x="53" y="34"/>
                    <a:pt x="53" y="32"/>
                  </a:cubicBezTo>
                  <a:cubicBezTo>
                    <a:pt x="53" y="32"/>
                    <a:pt x="54" y="31"/>
                    <a:pt x="55" y="31"/>
                  </a:cubicBezTo>
                  <a:cubicBezTo>
                    <a:pt x="55" y="31"/>
                    <a:pt x="66" y="33"/>
                    <a:pt x="66" y="35"/>
                  </a:cubicBezTo>
                  <a:cubicBezTo>
                    <a:pt x="66" y="36"/>
                    <a:pt x="65" y="37"/>
                    <a:pt x="64" y="38"/>
                  </a:cubicBezTo>
                  <a:cubicBezTo>
                    <a:pt x="63" y="39"/>
                    <a:pt x="63" y="41"/>
                    <a:pt x="63" y="42"/>
                  </a:cubicBezTo>
                  <a:cubicBezTo>
                    <a:pt x="63" y="45"/>
                    <a:pt x="64" y="45"/>
                    <a:pt x="67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6" y="45"/>
                    <a:pt x="87" y="45"/>
                    <a:pt x="89" y="43"/>
                  </a:cubicBezTo>
                  <a:cubicBezTo>
                    <a:pt x="92" y="39"/>
                    <a:pt x="93" y="38"/>
                    <a:pt x="94" y="38"/>
                  </a:cubicBezTo>
                  <a:cubicBezTo>
                    <a:pt x="95" y="38"/>
                    <a:pt x="105" y="44"/>
                    <a:pt x="105" y="46"/>
                  </a:cubicBezTo>
                  <a:cubicBezTo>
                    <a:pt x="105" y="48"/>
                    <a:pt x="102" y="48"/>
                    <a:pt x="9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5" y="48"/>
                    <a:pt x="63" y="48"/>
                    <a:pt x="63" y="50"/>
                  </a:cubicBezTo>
                  <a:cubicBezTo>
                    <a:pt x="62" y="50"/>
                    <a:pt x="62" y="52"/>
                    <a:pt x="62" y="57"/>
                  </a:cubicBezTo>
                  <a:cubicBezTo>
                    <a:pt x="62" y="62"/>
                    <a:pt x="62" y="63"/>
                    <a:pt x="67" y="63"/>
                  </a:cubicBezTo>
                  <a:lnTo>
                    <a:pt x="91" y="63"/>
                  </a:lnTo>
                  <a:close/>
                  <a:moveTo>
                    <a:pt x="34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3" y="21"/>
                    <a:pt x="33" y="22"/>
                  </a:cubicBezTo>
                  <a:cubicBezTo>
                    <a:pt x="38" y="25"/>
                    <a:pt x="42" y="29"/>
                    <a:pt x="42" y="34"/>
                  </a:cubicBezTo>
                  <a:cubicBezTo>
                    <a:pt x="42" y="38"/>
                    <a:pt x="39" y="40"/>
                    <a:pt x="36" y="40"/>
                  </a:cubicBezTo>
                  <a:cubicBezTo>
                    <a:pt x="33" y="40"/>
                    <a:pt x="32" y="37"/>
                    <a:pt x="32" y="30"/>
                  </a:cubicBezTo>
                  <a:cubicBezTo>
                    <a:pt x="32" y="29"/>
                    <a:pt x="31" y="20"/>
                    <a:pt x="26" y="20"/>
                  </a:cubicBezTo>
                  <a:cubicBezTo>
                    <a:pt x="23" y="20"/>
                    <a:pt x="21" y="21"/>
                    <a:pt x="20" y="22"/>
                  </a:cubicBezTo>
                  <a:cubicBezTo>
                    <a:pt x="17" y="25"/>
                    <a:pt x="6" y="35"/>
                    <a:pt x="4" y="35"/>
                  </a:cubicBezTo>
                  <a:cubicBezTo>
                    <a:pt x="4" y="35"/>
                    <a:pt x="3" y="34"/>
                    <a:pt x="3" y="34"/>
                  </a:cubicBezTo>
                  <a:cubicBezTo>
                    <a:pt x="3" y="34"/>
                    <a:pt x="9" y="27"/>
                    <a:pt x="9" y="26"/>
                  </a:cubicBezTo>
                  <a:cubicBezTo>
                    <a:pt x="19" y="14"/>
                    <a:pt x="22" y="4"/>
                    <a:pt x="23" y="3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9" y="2"/>
                    <a:pt x="29" y="2"/>
                  </a:cubicBezTo>
                  <a:cubicBezTo>
                    <a:pt x="35" y="4"/>
                    <a:pt x="36" y="5"/>
                    <a:pt x="36" y="6"/>
                  </a:cubicBezTo>
                  <a:cubicBezTo>
                    <a:pt x="36" y="7"/>
                    <a:pt x="32" y="9"/>
                    <a:pt x="32" y="10"/>
                  </a:cubicBezTo>
                  <a:cubicBezTo>
                    <a:pt x="31" y="10"/>
                    <a:pt x="27" y="15"/>
                    <a:pt x="27" y="15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9" y="16"/>
                    <a:pt x="40" y="16"/>
                    <a:pt x="41" y="14"/>
                  </a:cubicBezTo>
                  <a:cubicBezTo>
                    <a:pt x="44" y="11"/>
                    <a:pt x="44" y="10"/>
                    <a:pt x="45" y="10"/>
                  </a:cubicBezTo>
                  <a:cubicBezTo>
                    <a:pt x="47" y="10"/>
                    <a:pt x="55" y="16"/>
                    <a:pt x="55" y="18"/>
                  </a:cubicBezTo>
                  <a:cubicBezTo>
                    <a:pt x="55" y="20"/>
                    <a:pt x="53" y="20"/>
                    <a:pt x="48" y="20"/>
                  </a:cubicBezTo>
                  <a:lnTo>
                    <a:pt x="34" y="20"/>
                  </a:lnTo>
                  <a:close/>
                  <a:moveTo>
                    <a:pt x="29" y="84"/>
                  </a:moveTo>
                  <a:cubicBezTo>
                    <a:pt x="22" y="84"/>
                    <a:pt x="15" y="85"/>
                    <a:pt x="13" y="85"/>
                  </a:cubicBezTo>
                  <a:cubicBezTo>
                    <a:pt x="12" y="85"/>
                    <a:pt x="10" y="85"/>
                    <a:pt x="10" y="85"/>
                  </a:cubicBezTo>
                  <a:cubicBezTo>
                    <a:pt x="9" y="85"/>
                    <a:pt x="9" y="85"/>
                    <a:pt x="9" y="8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7" y="80"/>
                    <a:pt x="11" y="81"/>
                    <a:pt x="12" y="81"/>
                  </a:cubicBezTo>
                  <a:cubicBezTo>
                    <a:pt x="18" y="81"/>
                    <a:pt x="23" y="81"/>
                    <a:pt x="29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4" y="81"/>
                    <a:pt x="74" y="78"/>
                  </a:cubicBezTo>
                  <a:cubicBezTo>
                    <a:pt x="74" y="77"/>
                    <a:pt x="73" y="71"/>
                    <a:pt x="73" y="70"/>
                  </a:cubicBezTo>
                  <a:cubicBezTo>
                    <a:pt x="73" y="70"/>
                    <a:pt x="73" y="70"/>
                    <a:pt x="74" y="70"/>
                  </a:cubicBezTo>
                  <a:cubicBezTo>
                    <a:pt x="76" y="70"/>
                    <a:pt x="86" y="70"/>
                    <a:pt x="86" y="73"/>
                  </a:cubicBezTo>
                  <a:cubicBezTo>
                    <a:pt x="86" y="74"/>
                    <a:pt x="84" y="76"/>
                    <a:pt x="84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83" y="81"/>
                    <a:pt x="86" y="81"/>
                    <a:pt x="87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2" y="81"/>
                    <a:pt x="93" y="81"/>
                    <a:pt x="94" y="79"/>
                  </a:cubicBezTo>
                  <a:cubicBezTo>
                    <a:pt x="98" y="75"/>
                    <a:pt x="98" y="74"/>
                    <a:pt x="99" y="74"/>
                  </a:cubicBezTo>
                  <a:cubicBezTo>
                    <a:pt x="101" y="74"/>
                    <a:pt x="110" y="81"/>
                    <a:pt x="110" y="83"/>
                  </a:cubicBezTo>
                  <a:cubicBezTo>
                    <a:pt x="110" y="84"/>
                    <a:pt x="108" y="84"/>
                    <a:pt x="10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4"/>
                    <a:pt x="83" y="84"/>
                    <a:pt x="83" y="88"/>
                  </a:cubicBezTo>
                  <a:cubicBezTo>
                    <a:pt x="83" y="91"/>
                    <a:pt x="83" y="102"/>
                    <a:pt x="83" y="105"/>
                  </a:cubicBezTo>
                  <a:cubicBezTo>
                    <a:pt x="83" y="107"/>
                    <a:pt x="83" y="112"/>
                    <a:pt x="78" y="115"/>
                  </a:cubicBezTo>
                  <a:cubicBezTo>
                    <a:pt x="75" y="117"/>
                    <a:pt x="72" y="117"/>
                    <a:pt x="71" y="117"/>
                  </a:cubicBezTo>
                  <a:cubicBezTo>
                    <a:pt x="69" y="117"/>
                    <a:pt x="69" y="117"/>
                    <a:pt x="68" y="114"/>
                  </a:cubicBezTo>
                  <a:cubicBezTo>
                    <a:pt x="67" y="111"/>
                    <a:pt x="65" y="110"/>
                    <a:pt x="60" y="108"/>
                  </a:cubicBezTo>
                  <a:cubicBezTo>
                    <a:pt x="60" y="108"/>
                    <a:pt x="58" y="107"/>
                    <a:pt x="58" y="107"/>
                  </a:cubicBezTo>
                  <a:cubicBezTo>
                    <a:pt x="58" y="107"/>
                    <a:pt x="59" y="106"/>
                    <a:pt x="60" y="106"/>
                  </a:cubicBezTo>
                  <a:cubicBezTo>
                    <a:pt x="60" y="106"/>
                    <a:pt x="69" y="107"/>
                    <a:pt x="70" y="107"/>
                  </a:cubicBezTo>
                  <a:cubicBezTo>
                    <a:pt x="74" y="107"/>
                    <a:pt x="74" y="107"/>
                    <a:pt x="74" y="97"/>
                  </a:cubicBezTo>
                  <a:cubicBezTo>
                    <a:pt x="74" y="96"/>
                    <a:pt x="74" y="88"/>
                    <a:pt x="74" y="87"/>
                  </a:cubicBezTo>
                  <a:cubicBezTo>
                    <a:pt x="73" y="84"/>
                    <a:pt x="72" y="84"/>
                    <a:pt x="69" y="84"/>
                  </a:cubicBezTo>
                  <a:lnTo>
                    <a:pt x="29" y="84"/>
                  </a:lnTo>
                  <a:close/>
                  <a:moveTo>
                    <a:pt x="45" y="104"/>
                  </a:moveTo>
                  <a:cubicBezTo>
                    <a:pt x="45" y="108"/>
                    <a:pt x="43" y="111"/>
                    <a:pt x="40" y="111"/>
                  </a:cubicBezTo>
                  <a:cubicBezTo>
                    <a:pt x="38" y="111"/>
                    <a:pt x="38" y="110"/>
                    <a:pt x="35" y="104"/>
                  </a:cubicBezTo>
                  <a:cubicBezTo>
                    <a:pt x="34" y="99"/>
                    <a:pt x="32" y="96"/>
                    <a:pt x="31" y="94"/>
                  </a:cubicBezTo>
                  <a:cubicBezTo>
                    <a:pt x="29" y="92"/>
                    <a:pt x="28" y="91"/>
                    <a:pt x="28" y="91"/>
                  </a:cubicBezTo>
                  <a:cubicBezTo>
                    <a:pt x="28" y="90"/>
                    <a:pt x="29" y="90"/>
                    <a:pt x="29" y="90"/>
                  </a:cubicBezTo>
                  <a:cubicBezTo>
                    <a:pt x="30" y="90"/>
                    <a:pt x="34" y="92"/>
                    <a:pt x="38" y="93"/>
                  </a:cubicBezTo>
                  <a:cubicBezTo>
                    <a:pt x="41" y="96"/>
                    <a:pt x="45" y="99"/>
                    <a:pt x="45" y="104"/>
                  </a:cubicBezTo>
                  <a:close/>
                  <a:moveTo>
                    <a:pt x="69" y="19"/>
                  </a:moveTo>
                  <a:cubicBezTo>
                    <a:pt x="66" y="19"/>
                    <a:pt x="65" y="19"/>
                    <a:pt x="63" y="21"/>
                  </a:cubicBezTo>
                  <a:cubicBezTo>
                    <a:pt x="58" y="26"/>
                    <a:pt x="51" y="32"/>
                    <a:pt x="50" y="32"/>
                  </a:cubicBezTo>
                  <a:cubicBezTo>
                    <a:pt x="50" y="32"/>
                    <a:pt x="50" y="32"/>
                    <a:pt x="50" y="31"/>
                  </a:cubicBezTo>
                  <a:cubicBezTo>
                    <a:pt x="50" y="31"/>
                    <a:pt x="52" y="27"/>
                    <a:pt x="53" y="26"/>
                  </a:cubicBezTo>
                  <a:cubicBezTo>
                    <a:pt x="58" y="19"/>
                    <a:pt x="64" y="10"/>
                    <a:pt x="66" y="3"/>
                  </a:cubicBezTo>
                  <a:cubicBezTo>
                    <a:pt x="66" y="2"/>
                    <a:pt x="67" y="0"/>
                    <a:pt x="67" y="0"/>
                  </a:cubicBezTo>
                  <a:cubicBezTo>
                    <a:pt x="68" y="0"/>
                    <a:pt x="80" y="2"/>
                    <a:pt x="80" y="5"/>
                  </a:cubicBezTo>
                  <a:cubicBezTo>
                    <a:pt x="80" y="6"/>
                    <a:pt x="79" y="6"/>
                    <a:pt x="76" y="8"/>
                  </a:cubicBezTo>
                  <a:cubicBezTo>
                    <a:pt x="73" y="9"/>
                    <a:pt x="70" y="15"/>
                    <a:pt x="70" y="15"/>
                  </a:cubicBezTo>
                  <a:cubicBezTo>
                    <a:pt x="70" y="16"/>
                    <a:pt x="71" y="16"/>
                    <a:pt x="72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5" y="16"/>
                    <a:pt x="96" y="14"/>
                  </a:cubicBezTo>
                  <a:cubicBezTo>
                    <a:pt x="99" y="9"/>
                    <a:pt x="99" y="8"/>
                    <a:pt x="100" y="8"/>
                  </a:cubicBezTo>
                  <a:cubicBezTo>
                    <a:pt x="102" y="8"/>
                    <a:pt x="113" y="15"/>
                    <a:pt x="113" y="17"/>
                  </a:cubicBezTo>
                  <a:cubicBezTo>
                    <a:pt x="113" y="19"/>
                    <a:pt x="110" y="19"/>
                    <a:pt x="106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19"/>
                    <a:pt x="83" y="19"/>
                    <a:pt x="83" y="20"/>
                  </a:cubicBezTo>
                  <a:cubicBezTo>
                    <a:pt x="83" y="20"/>
                    <a:pt x="83" y="21"/>
                    <a:pt x="85" y="22"/>
                  </a:cubicBezTo>
                  <a:cubicBezTo>
                    <a:pt x="91" y="29"/>
                    <a:pt x="91" y="31"/>
                    <a:pt x="91" y="32"/>
                  </a:cubicBezTo>
                  <a:cubicBezTo>
                    <a:pt x="91" y="35"/>
                    <a:pt x="89" y="38"/>
                    <a:pt x="86" y="38"/>
                  </a:cubicBezTo>
                  <a:cubicBezTo>
                    <a:pt x="83" y="38"/>
                    <a:pt x="82" y="36"/>
                    <a:pt x="81" y="28"/>
                  </a:cubicBezTo>
                  <a:cubicBezTo>
                    <a:pt x="79" y="19"/>
                    <a:pt x="77" y="19"/>
                    <a:pt x="74" y="19"/>
                  </a:cubicBezTo>
                  <a:lnTo>
                    <a:pt x="69" y="19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95"/>
            <p:cNvSpPr>
              <a:spLocks noEditPoints="1"/>
            </p:cNvSpPr>
            <p:nvPr userDrawn="1"/>
          </p:nvSpPr>
          <p:spPr bwMode="gray">
            <a:xfrm>
              <a:off x="5330825" y="4554538"/>
              <a:ext cx="71438" cy="90487"/>
            </a:xfrm>
            <a:custGeom>
              <a:avLst/>
              <a:gdLst>
                <a:gd name="T0" fmla="*/ 0 w 81"/>
                <a:gd name="T1" fmla="*/ 61 h 101"/>
                <a:gd name="T2" fmla="*/ 12 w 81"/>
                <a:gd name="T3" fmla="*/ 43 h 101"/>
                <a:gd name="T4" fmla="*/ 23 w 81"/>
                <a:gd name="T5" fmla="*/ 24 h 101"/>
                <a:gd name="T6" fmla="*/ 21 w 81"/>
                <a:gd name="T7" fmla="*/ 23 h 101"/>
                <a:gd name="T8" fmla="*/ 14 w 81"/>
                <a:gd name="T9" fmla="*/ 24 h 101"/>
                <a:gd name="T10" fmla="*/ 2 w 81"/>
                <a:gd name="T11" fmla="*/ 12 h 101"/>
                <a:gd name="T12" fmla="*/ 3 w 81"/>
                <a:gd name="T13" fmla="*/ 12 h 101"/>
                <a:gd name="T14" fmla="*/ 8 w 81"/>
                <a:gd name="T15" fmla="*/ 14 h 101"/>
                <a:gd name="T16" fmla="*/ 16 w 81"/>
                <a:gd name="T17" fmla="*/ 16 h 101"/>
                <a:gd name="T18" fmla="*/ 27 w 81"/>
                <a:gd name="T19" fmla="*/ 10 h 101"/>
                <a:gd name="T20" fmla="*/ 26 w 81"/>
                <a:gd name="T21" fmla="*/ 6 h 101"/>
                <a:gd name="T22" fmla="*/ 23 w 81"/>
                <a:gd name="T23" fmla="*/ 2 h 101"/>
                <a:gd name="T24" fmla="*/ 29 w 81"/>
                <a:gd name="T25" fmla="*/ 0 h 101"/>
                <a:gd name="T26" fmla="*/ 35 w 81"/>
                <a:gd name="T27" fmla="*/ 4 h 101"/>
                <a:gd name="T28" fmla="*/ 41 w 81"/>
                <a:gd name="T29" fmla="*/ 6 h 101"/>
                <a:gd name="T30" fmla="*/ 47 w 81"/>
                <a:gd name="T31" fmla="*/ 10 h 101"/>
                <a:gd name="T32" fmla="*/ 31 w 81"/>
                <a:gd name="T33" fmla="*/ 20 h 101"/>
                <a:gd name="T34" fmla="*/ 26 w 81"/>
                <a:gd name="T35" fmla="*/ 27 h 101"/>
                <a:gd name="T36" fmla="*/ 20 w 81"/>
                <a:gd name="T37" fmla="*/ 41 h 101"/>
                <a:gd name="T38" fmla="*/ 19 w 81"/>
                <a:gd name="T39" fmla="*/ 43 h 101"/>
                <a:gd name="T40" fmla="*/ 19 w 81"/>
                <a:gd name="T41" fmla="*/ 44 h 101"/>
                <a:gd name="T42" fmla="*/ 23 w 81"/>
                <a:gd name="T43" fmla="*/ 42 h 101"/>
                <a:gd name="T44" fmla="*/ 28 w 81"/>
                <a:gd name="T45" fmla="*/ 41 h 101"/>
                <a:gd name="T46" fmla="*/ 39 w 81"/>
                <a:gd name="T47" fmla="*/ 49 h 101"/>
                <a:gd name="T48" fmla="*/ 40 w 81"/>
                <a:gd name="T49" fmla="*/ 52 h 101"/>
                <a:gd name="T50" fmla="*/ 46 w 81"/>
                <a:gd name="T51" fmla="*/ 45 h 101"/>
                <a:gd name="T52" fmla="*/ 69 w 81"/>
                <a:gd name="T53" fmla="*/ 27 h 101"/>
                <a:gd name="T54" fmla="*/ 81 w 81"/>
                <a:gd name="T55" fmla="*/ 38 h 101"/>
                <a:gd name="T56" fmla="*/ 63 w 81"/>
                <a:gd name="T57" fmla="*/ 52 h 101"/>
                <a:gd name="T58" fmla="*/ 43 w 81"/>
                <a:gd name="T59" fmla="*/ 61 h 101"/>
                <a:gd name="T60" fmla="*/ 41 w 81"/>
                <a:gd name="T61" fmla="*/ 66 h 101"/>
                <a:gd name="T62" fmla="*/ 41 w 81"/>
                <a:gd name="T63" fmla="*/ 74 h 101"/>
                <a:gd name="T64" fmla="*/ 37 w 81"/>
                <a:gd name="T65" fmla="*/ 83 h 101"/>
                <a:gd name="T66" fmla="*/ 33 w 81"/>
                <a:gd name="T67" fmla="*/ 77 h 101"/>
                <a:gd name="T68" fmla="*/ 33 w 81"/>
                <a:gd name="T69" fmla="*/ 69 h 101"/>
                <a:gd name="T70" fmla="*/ 32 w 81"/>
                <a:gd name="T71" fmla="*/ 68 h 101"/>
                <a:gd name="T72" fmla="*/ 20 w 81"/>
                <a:gd name="T73" fmla="*/ 83 h 101"/>
                <a:gd name="T74" fmla="*/ 36 w 81"/>
                <a:gd name="T75" fmla="*/ 92 h 101"/>
                <a:gd name="T76" fmla="*/ 44 w 81"/>
                <a:gd name="T77" fmla="*/ 91 h 101"/>
                <a:gd name="T78" fmla="*/ 56 w 81"/>
                <a:gd name="T79" fmla="*/ 89 h 101"/>
                <a:gd name="T80" fmla="*/ 62 w 81"/>
                <a:gd name="T81" fmla="*/ 93 h 101"/>
                <a:gd name="T82" fmla="*/ 39 w 81"/>
                <a:gd name="T83" fmla="*/ 101 h 101"/>
                <a:gd name="T84" fmla="*/ 15 w 81"/>
                <a:gd name="T85" fmla="*/ 85 h 101"/>
                <a:gd name="T86" fmla="*/ 31 w 81"/>
                <a:gd name="T87" fmla="*/ 63 h 101"/>
                <a:gd name="T88" fmla="*/ 33 w 81"/>
                <a:gd name="T89" fmla="*/ 58 h 101"/>
                <a:gd name="T90" fmla="*/ 27 w 81"/>
                <a:gd name="T91" fmla="*/ 45 h 101"/>
                <a:gd name="T92" fmla="*/ 11 w 81"/>
                <a:gd name="T93" fmla="*/ 59 h 101"/>
                <a:gd name="T94" fmla="*/ 5 w 81"/>
                <a:gd name="T95" fmla="*/ 65 h 101"/>
                <a:gd name="T96" fmla="*/ 0 w 81"/>
                <a:gd name="T97" fmla="*/ 61 h 101"/>
                <a:gd name="T98" fmla="*/ 32 w 81"/>
                <a:gd name="T99" fmla="*/ 12 h 101"/>
                <a:gd name="T100" fmla="*/ 39 w 81"/>
                <a:gd name="T101" fmla="*/ 9 h 101"/>
                <a:gd name="T102" fmla="*/ 34 w 81"/>
                <a:gd name="T103" fmla="*/ 7 h 101"/>
                <a:gd name="T104" fmla="*/ 32 w 81"/>
                <a:gd name="T105" fmla="*/ 11 h 101"/>
                <a:gd name="T106" fmla="*/ 32 w 81"/>
                <a:gd name="T107" fmla="*/ 12 h 101"/>
                <a:gd name="T108" fmla="*/ 44 w 81"/>
                <a:gd name="T109" fmla="*/ 54 h 101"/>
                <a:gd name="T110" fmla="*/ 44 w 81"/>
                <a:gd name="T111" fmla="*/ 54 h 101"/>
                <a:gd name="T112" fmla="*/ 70 w 81"/>
                <a:gd name="T113" fmla="*/ 36 h 101"/>
                <a:gd name="T114" fmla="*/ 66 w 81"/>
                <a:gd name="T115" fmla="*/ 32 h 101"/>
                <a:gd name="T116" fmla="*/ 44 w 81"/>
                <a:gd name="T117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101">
                  <a:moveTo>
                    <a:pt x="0" y="61"/>
                  </a:moveTo>
                  <a:cubicBezTo>
                    <a:pt x="0" y="57"/>
                    <a:pt x="3" y="53"/>
                    <a:pt x="12" y="43"/>
                  </a:cubicBezTo>
                  <a:cubicBezTo>
                    <a:pt x="18" y="36"/>
                    <a:pt x="23" y="25"/>
                    <a:pt x="23" y="24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20" y="23"/>
                    <a:pt x="15" y="24"/>
                    <a:pt x="14" y="24"/>
                  </a:cubicBezTo>
                  <a:cubicBezTo>
                    <a:pt x="9" y="24"/>
                    <a:pt x="2" y="17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4" y="12"/>
                    <a:pt x="7" y="14"/>
                    <a:pt x="8" y="14"/>
                  </a:cubicBezTo>
                  <a:cubicBezTo>
                    <a:pt x="10" y="15"/>
                    <a:pt x="13" y="16"/>
                    <a:pt x="16" y="16"/>
                  </a:cubicBezTo>
                  <a:cubicBezTo>
                    <a:pt x="27" y="16"/>
                    <a:pt x="27" y="13"/>
                    <a:pt x="27" y="10"/>
                  </a:cubicBezTo>
                  <a:cubicBezTo>
                    <a:pt x="27" y="10"/>
                    <a:pt x="27" y="7"/>
                    <a:pt x="26" y="6"/>
                  </a:cubicBezTo>
                  <a:cubicBezTo>
                    <a:pt x="26" y="5"/>
                    <a:pt x="23" y="3"/>
                    <a:pt x="23" y="2"/>
                  </a:cubicBezTo>
                  <a:cubicBezTo>
                    <a:pt x="23" y="1"/>
                    <a:pt x="26" y="0"/>
                    <a:pt x="29" y="0"/>
                  </a:cubicBezTo>
                  <a:cubicBezTo>
                    <a:pt x="32" y="0"/>
                    <a:pt x="35" y="1"/>
                    <a:pt x="35" y="4"/>
                  </a:cubicBezTo>
                  <a:cubicBezTo>
                    <a:pt x="35" y="6"/>
                    <a:pt x="36" y="6"/>
                    <a:pt x="41" y="6"/>
                  </a:cubicBezTo>
                  <a:cubicBezTo>
                    <a:pt x="42" y="6"/>
                    <a:pt x="47" y="7"/>
                    <a:pt x="47" y="10"/>
                  </a:cubicBezTo>
                  <a:cubicBezTo>
                    <a:pt x="47" y="14"/>
                    <a:pt x="37" y="17"/>
                    <a:pt x="31" y="20"/>
                  </a:cubicBezTo>
                  <a:cubicBezTo>
                    <a:pt x="29" y="21"/>
                    <a:pt x="29" y="21"/>
                    <a:pt x="26" y="27"/>
                  </a:cubicBezTo>
                  <a:cubicBezTo>
                    <a:pt x="23" y="34"/>
                    <a:pt x="23" y="35"/>
                    <a:pt x="20" y="41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4"/>
                    <a:pt x="19" y="44"/>
                  </a:cubicBezTo>
                  <a:cubicBezTo>
                    <a:pt x="20" y="44"/>
                    <a:pt x="22" y="43"/>
                    <a:pt x="23" y="42"/>
                  </a:cubicBezTo>
                  <a:cubicBezTo>
                    <a:pt x="25" y="42"/>
                    <a:pt x="26" y="41"/>
                    <a:pt x="28" y="41"/>
                  </a:cubicBezTo>
                  <a:cubicBezTo>
                    <a:pt x="30" y="41"/>
                    <a:pt x="36" y="42"/>
                    <a:pt x="39" y="49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52"/>
                    <a:pt x="45" y="46"/>
                    <a:pt x="46" y="45"/>
                  </a:cubicBezTo>
                  <a:cubicBezTo>
                    <a:pt x="50" y="39"/>
                    <a:pt x="58" y="27"/>
                    <a:pt x="69" y="27"/>
                  </a:cubicBezTo>
                  <a:cubicBezTo>
                    <a:pt x="76" y="27"/>
                    <a:pt x="81" y="33"/>
                    <a:pt x="81" y="38"/>
                  </a:cubicBezTo>
                  <a:cubicBezTo>
                    <a:pt x="81" y="44"/>
                    <a:pt x="71" y="49"/>
                    <a:pt x="63" y="52"/>
                  </a:cubicBezTo>
                  <a:cubicBezTo>
                    <a:pt x="60" y="54"/>
                    <a:pt x="46" y="59"/>
                    <a:pt x="43" y="61"/>
                  </a:cubicBezTo>
                  <a:cubicBezTo>
                    <a:pt x="41" y="62"/>
                    <a:pt x="41" y="63"/>
                    <a:pt x="41" y="66"/>
                  </a:cubicBezTo>
                  <a:cubicBezTo>
                    <a:pt x="41" y="67"/>
                    <a:pt x="41" y="73"/>
                    <a:pt x="41" y="74"/>
                  </a:cubicBezTo>
                  <a:cubicBezTo>
                    <a:pt x="41" y="76"/>
                    <a:pt x="41" y="83"/>
                    <a:pt x="37" y="83"/>
                  </a:cubicBezTo>
                  <a:cubicBezTo>
                    <a:pt x="33" y="83"/>
                    <a:pt x="33" y="79"/>
                    <a:pt x="33" y="77"/>
                  </a:cubicBezTo>
                  <a:cubicBezTo>
                    <a:pt x="33" y="75"/>
                    <a:pt x="33" y="69"/>
                    <a:pt x="33" y="69"/>
                  </a:cubicBezTo>
                  <a:cubicBezTo>
                    <a:pt x="33" y="69"/>
                    <a:pt x="33" y="68"/>
                    <a:pt x="32" y="68"/>
                  </a:cubicBezTo>
                  <a:cubicBezTo>
                    <a:pt x="31" y="68"/>
                    <a:pt x="20" y="75"/>
                    <a:pt x="20" y="83"/>
                  </a:cubicBezTo>
                  <a:cubicBezTo>
                    <a:pt x="20" y="92"/>
                    <a:pt x="32" y="92"/>
                    <a:pt x="36" y="92"/>
                  </a:cubicBezTo>
                  <a:cubicBezTo>
                    <a:pt x="39" y="92"/>
                    <a:pt x="42" y="91"/>
                    <a:pt x="44" y="91"/>
                  </a:cubicBezTo>
                  <a:cubicBezTo>
                    <a:pt x="46" y="91"/>
                    <a:pt x="54" y="89"/>
                    <a:pt x="56" y="89"/>
                  </a:cubicBezTo>
                  <a:cubicBezTo>
                    <a:pt x="59" y="89"/>
                    <a:pt x="62" y="90"/>
                    <a:pt x="62" y="93"/>
                  </a:cubicBezTo>
                  <a:cubicBezTo>
                    <a:pt x="62" y="101"/>
                    <a:pt x="42" y="101"/>
                    <a:pt x="39" y="101"/>
                  </a:cubicBezTo>
                  <a:cubicBezTo>
                    <a:pt x="23" y="101"/>
                    <a:pt x="15" y="95"/>
                    <a:pt x="15" y="85"/>
                  </a:cubicBezTo>
                  <a:cubicBezTo>
                    <a:pt x="15" y="76"/>
                    <a:pt x="19" y="72"/>
                    <a:pt x="31" y="63"/>
                  </a:cubicBezTo>
                  <a:cubicBezTo>
                    <a:pt x="33" y="62"/>
                    <a:pt x="33" y="60"/>
                    <a:pt x="33" y="58"/>
                  </a:cubicBezTo>
                  <a:cubicBezTo>
                    <a:pt x="33" y="52"/>
                    <a:pt x="32" y="45"/>
                    <a:pt x="27" y="45"/>
                  </a:cubicBezTo>
                  <a:cubicBezTo>
                    <a:pt x="22" y="45"/>
                    <a:pt x="15" y="51"/>
                    <a:pt x="11" y="59"/>
                  </a:cubicBezTo>
                  <a:cubicBezTo>
                    <a:pt x="10" y="62"/>
                    <a:pt x="9" y="65"/>
                    <a:pt x="5" y="65"/>
                  </a:cubicBezTo>
                  <a:cubicBezTo>
                    <a:pt x="2" y="65"/>
                    <a:pt x="0" y="64"/>
                    <a:pt x="0" y="61"/>
                  </a:cubicBezTo>
                  <a:close/>
                  <a:moveTo>
                    <a:pt x="32" y="12"/>
                  </a:moveTo>
                  <a:cubicBezTo>
                    <a:pt x="33" y="12"/>
                    <a:pt x="39" y="11"/>
                    <a:pt x="39" y="9"/>
                  </a:cubicBezTo>
                  <a:cubicBezTo>
                    <a:pt x="39" y="8"/>
                    <a:pt x="36" y="7"/>
                    <a:pt x="34" y="7"/>
                  </a:cubicBezTo>
                  <a:cubicBezTo>
                    <a:pt x="33" y="7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70" y="44"/>
                    <a:pt x="70" y="36"/>
                  </a:cubicBezTo>
                  <a:cubicBezTo>
                    <a:pt x="70" y="33"/>
                    <a:pt x="67" y="32"/>
                    <a:pt x="66" y="32"/>
                  </a:cubicBezTo>
                  <a:cubicBezTo>
                    <a:pt x="55" y="32"/>
                    <a:pt x="44" y="52"/>
                    <a:pt x="44" y="5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96"/>
            <p:cNvSpPr>
              <a:spLocks noEditPoints="1"/>
            </p:cNvSpPr>
            <p:nvPr userDrawn="1"/>
          </p:nvSpPr>
          <p:spPr bwMode="gray">
            <a:xfrm>
              <a:off x="5432425" y="4551363"/>
              <a:ext cx="87313" cy="98425"/>
            </a:xfrm>
            <a:custGeom>
              <a:avLst/>
              <a:gdLst>
                <a:gd name="T0" fmla="*/ 10 w 98"/>
                <a:gd name="T1" fmla="*/ 31 h 110"/>
                <a:gd name="T2" fmla="*/ 44 w 98"/>
                <a:gd name="T3" fmla="*/ 26 h 110"/>
                <a:gd name="T4" fmla="*/ 52 w 98"/>
                <a:gd name="T5" fmla="*/ 22 h 110"/>
                <a:gd name="T6" fmla="*/ 50 w 98"/>
                <a:gd name="T7" fmla="*/ 4 h 110"/>
                <a:gd name="T8" fmla="*/ 48 w 98"/>
                <a:gd name="T9" fmla="*/ 1 h 110"/>
                <a:gd name="T10" fmla="*/ 51 w 98"/>
                <a:gd name="T11" fmla="*/ 0 h 110"/>
                <a:gd name="T12" fmla="*/ 61 w 98"/>
                <a:gd name="T13" fmla="*/ 6 h 110"/>
                <a:gd name="T14" fmla="*/ 61 w 98"/>
                <a:gd name="T15" fmla="*/ 10 h 110"/>
                <a:gd name="T16" fmla="*/ 72 w 98"/>
                <a:gd name="T17" fmla="*/ 18 h 110"/>
                <a:gd name="T18" fmla="*/ 83 w 98"/>
                <a:gd name="T19" fmla="*/ 21 h 110"/>
                <a:gd name="T20" fmla="*/ 91 w 98"/>
                <a:gd name="T21" fmla="*/ 20 h 110"/>
                <a:gd name="T22" fmla="*/ 98 w 98"/>
                <a:gd name="T23" fmla="*/ 25 h 110"/>
                <a:gd name="T24" fmla="*/ 91 w 98"/>
                <a:gd name="T25" fmla="*/ 30 h 110"/>
                <a:gd name="T26" fmla="*/ 74 w 98"/>
                <a:gd name="T27" fmla="*/ 29 h 110"/>
                <a:gd name="T28" fmla="*/ 60 w 98"/>
                <a:gd name="T29" fmla="*/ 30 h 110"/>
                <a:gd name="T30" fmla="*/ 58 w 98"/>
                <a:gd name="T31" fmla="*/ 44 h 110"/>
                <a:gd name="T32" fmla="*/ 60 w 98"/>
                <a:gd name="T33" fmla="*/ 52 h 110"/>
                <a:gd name="T34" fmla="*/ 64 w 98"/>
                <a:gd name="T35" fmla="*/ 69 h 110"/>
                <a:gd name="T36" fmla="*/ 41 w 98"/>
                <a:gd name="T37" fmla="*/ 110 h 110"/>
                <a:gd name="T38" fmla="*/ 40 w 98"/>
                <a:gd name="T39" fmla="*/ 110 h 110"/>
                <a:gd name="T40" fmla="*/ 46 w 98"/>
                <a:gd name="T41" fmla="*/ 102 h 110"/>
                <a:gd name="T42" fmla="*/ 53 w 98"/>
                <a:gd name="T43" fmla="*/ 83 h 110"/>
                <a:gd name="T44" fmla="*/ 52 w 98"/>
                <a:gd name="T45" fmla="*/ 81 h 110"/>
                <a:gd name="T46" fmla="*/ 49 w 98"/>
                <a:gd name="T47" fmla="*/ 82 h 110"/>
                <a:gd name="T48" fmla="*/ 36 w 98"/>
                <a:gd name="T49" fmla="*/ 65 h 110"/>
                <a:gd name="T50" fmla="*/ 49 w 98"/>
                <a:gd name="T51" fmla="*/ 47 h 110"/>
                <a:gd name="T52" fmla="*/ 52 w 98"/>
                <a:gd name="T53" fmla="*/ 39 h 110"/>
                <a:gd name="T54" fmla="*/ 50 w 98"/>
                <a:gd name="T55" fmla="*/ 32 h 110"/>
                <a:gd name="T56" fmla="*/ 27 w 98"/>
                <a:gd name="T57" fmla="*/ 37 h 110"/>
                <a:gd name="T58" fmla="*/ 13 w 98"/>
                <a:gd name="T59" fmla="*/ 42 h 110"/>
                <a:gd name="T60" fmla="*/ 0 w 98"/>
                <a:gd name="T61" fmla="*/ 31 h 110"/>
                <a:gd name="T62" fmla="*/ 0 w 98"/>
                <a:gd name="T63" fmla="*/ 30 h 110"/>
                <a:gd name="T64" fmla="*/ 10 w 98"/>
                <a:gd name="T65" fmla="*/ 31 h 110"/>
                <a:gd name="T66" fmla="*/ 48 w 98"/>
                <a:gd name="T67" fmla="*/ 52 h 110"/>
                <a:gd name="T68" fmla="*/ 40 w 98"/>
                <a:gd name="T69" fmla="*/ 64 h 110"/>
                <a:gd name="T70" fmla="*/ 49 w 98"/>
                <a:gd name="T71" fmla="*/ 74 h 110"/>
                <a:gd name="T72" fmla="*/ 54 w 98"/>
                <a:gd name="T73" fmla="*/ 64 h 110"/>
                <a:gd name="T74" fmla="*/ 52 w 98"/>
                <a:gd name="T75" fmla="*/ 55 h 110"/>
                <a:gd name="T76" fmla="*/ 48 w 98"/>
                <a:gd name="T77" fmla="*/ 52 h 110"/>
                <a:gd name="T78" fmla="*/ 59 w 98"/>
                <a:gd name="T79" fmla="*/ 21 h 110"/>
                <a:gd name="T80" fmla="*/ 62 w 98"/>
                <a:gd name="T81" fmla="*/ 24 h 110"/>
                <a:gd name="T82" fmla="*/ 71 w 98"/>
                <a:gd name="T83" fmla="*/ 22 h 110"/>
                <a:gd name="T84" fmla="*/ 61 w 98"/>
                <a:gd name="T85" fmla="*/ 15 h 110"/>
                <a:gd name="T86" fmla="*/ 59 w 98"/>
                <a:gd name="T87" fmla="*/ 2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110">
                  <a:moveTo>
                    <a:pt x="10" y="31"/>
                  </a:moveTo>
                  <a:cubicBezTo>
                    <a:pt x="18" y="31"/>
                    <a:pt x="35" y="28"/>
                    <a:pt x="44" y="26"/>
                  </a:cubicBezTo>
                  <a:cubicBezTo>
                    <a:pt x="51" y="25"/>
                    <a:pt x="52" y="25"/>
                    <a:pt x="52" y="22"/>
                  </a:cubicBezTo>
                  <a:cubicBezTo>
                    <a:pt x="52" y="16"/>
                    <a:pt x="51" y="8"/>
                    <a:pt x="50" y="4"/>
                  </a:cubicBezTo>
                  <a:cubicBezTo>
                    <a:pt x="50" y="4"/>
                    <a:pt x="48" y="2"/>
                    <a:pt x="48" y="1"/>
                  </a:cubicBezTo>
                  <a:cubicBezTo>
                    <a:pt x="48" y="0"/>
                    <a:pt x="50" y="0"/>
                    <a:pt x="51" y="0"/>
                  </a:cubicBezTo>
                  <a:cubicBezTo>
                    <a:pt x="56" y="0"/>
                    <a:pt x="61" y="2"/>
                    <a:pt x="61" y="6"/>
                  </a:cubicBezTo>
                  <a:cubicBezTo>
                    <a:pt x="61" y="7"/>
                    <a:pt x="61" y="10"/>
                    <a:pt x="61" y="10"/>
                  </a:cubicBezTo>
                  <a:cubicBezTo>
                    <a:pt x="61" y="13"/>
                    <a:pt x="64" y="15"/>
                    <a:pt x="72" y="18"/>
                  </a:cubicBezTo>
                  <a:cubicBezTo>
                    <a:pt x="75" y="20"/>
                    <a:pt x="79" y="21"/>
                    <a:pt x="83" y="21"/>
                  </a:cubicBezTo>
                  <a:cubicBezTo>
                    <a:pt x="85" y="21"/>
                    <a:pt x="90" y="20"/>
                    <a:pt x="91" y="20"/>
                  </a:cubicBezTo>
                  <a:cubicBezTo>
                    <a:pt x="93" y="20"/>
                    <a:pt x="98" y="21"/>
                    <a:pt x="98" y="25"/>
                  </a:cubicBezTo>
                  <a:cubicBezTo>
                    <a:pt x="98" y="29"/>
                    <a:pt x="96" y="30"/>
                    <a:pt x="91" y="30"/>
                  </a:cubicBezTo>
                  <a:cubicBezTo>
                    <a:pt x="89" y="30"/>
                    <a:pt x="77" y="29"/>
                    <a:pt x="74" y="29"/>
                  </a:cubicBezTo>
                  <a:cubicBezTo>
                    <a:pt x="71" y="29"/>
                    <a:pt x="63" y="29"/>
                    <a:pt x="60" y="30"/>
                  </a:cubicBezTo>
                  <a:cubicBezTo>
                    <a:pt x="59" y="31"/>
                    <a:pt x="58" y="33"/>
                    <a:pt x="58" y="44"/>
                  </a:cubicBezTo>
                  <a:cubicBezTo>
                    <a:pt x="58" y="47"/>
                    <a:pt x="59" y="48"/>
                    <a:pt x="60" y="52"/>
                  </a:cubicBezTo>
                  <a:cubicBezTo>
                    <a:pt x="62" y="57"/>
                    <a:pt x="64" y="62"/>
                    <a:pt x="64" y="69"/>
                  </a:cubicBezTo>
                  <a:cubicBezTo>
                    <a:pt x="64" y="94"/>
                    <a:pt x="44" y="110"/>
                    <a:pt x="41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9"/>
                    <a:pt x="45" y="103"/>
                    <a:pt x="46" y="102"/>
                  </a:cubicBezTo>
                  <a:cubicBezTo>
                    <a:pt x="49" y="97"/>
                    <a:pt x="53" y="89"/>
                    <a:pt x="53" y="83"/>
                  </a:cubicBezTo>
                  <a:cubicBezTo>
                    <a:pt x="53" y="83"/>
                    <a:pt x="53" y="81"/>
                    <a:pt x="52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2" y="82"/>
                    <a:pt x="36" y="75"/>
                    <a:pt x="36" y="65"/>
                  </a:cubicBezTo>
                  <a:cubicBezTo>
                    <a:pt x="36" y="63"/>
                    <a:pt x="36" y="49"/>
                    <a:pt x="49" y="47"/>
                  </a:cubicBezTo>
                  <a:cubicBezTo>
                    <a:pt x="52" y="47"/>
                    <a:pt x="52" y="46"/>
                    <a:pt x="52" y="39"/>
                  </a:cubicBezTo>
                  <a:cubicBezTo>
                    <a:pt x="52" y="32"/>
                    <a:pt x="52" y="32"/>
                    <a:pt x="50" y="32"/>
                  </a:cubicBezTo>
                  <a:cubicBezTo>
                    <a:pt x="48" y="32"/>
                    <a:pt x="35" y="34"/>
                    <a:pt x="27" y="37"/>
                  </a:cubicBezTo>
                  <a:cubicBezTo>
                    <a:pt x="25" y="37"/>
                    <a:pt x="15" y="42"/>
                    <a:pt x="13" y="42"/>
                  </a:cubicBezTo>
                  <a:cubicBezTo>
                    <a:pt x="10" y="42"/>
                    <a:pt x="0" y="36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2" y="30"/>
                    <a:pt x="8" y="31"/>
                    <a:pt x="10" y="31"/>
                  </a:cubicBezTo>
                  <a:close/>
                  <a:moveTo>
                    <a:pt x="48" y="52"/>
                  </a:moveTo>
                  <a:cubicBezTo>
                    <a:pt x="44" y="52"/>
                    <a:pt x="40" y="57"/>
                    <a:pt x="40" y="64"/>
                  </a:cubicBezTo>
                  <a:cubicBezTo>
                    <a:pt x="40" y="71"/>
                    <a:pt x="45" y="74"/>
                    <a:pt x="49" y="74"/>
                  </a:cubicBezTo>
                  <a:cubicBezTo>
                    <a:pt x="54" y="74"/>
                    <a:pt x="54" y="66"/>
                    <a:pt x="54" y="64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2" y="55"/>
                    <a:pt x="50" y="52"/>
                    <a:pt x="48" y="52"/>
                  </a:cubicBezTo>
                  <a:close/>
                  <a:moveTo>
                    <a:pt x="59" y="21"/>
                  </a:moveTo>
                  <a:cubicBezTo>
                    <a:pt x="59" y="24"/>
                    <a:pt x="60" y="24"/>
                    <a:pt x="62" y="24"/>
                  </a:cubicBezTo>
                  <a:cubicBezTo>
                    <a:pt x="62" y="24"/>
                    <a:pt x="71" y="24"/>
                    <a:pt x="71" y="22"/>
                  </a:cubicBezTo>
                  <a:cubicBezTo>
                    <a:pt x="71" y="21"/>
                    <a:pt x="62" y="15"/>
                    <a:pt x="61" y="15"/>
                  </a:cubicBezTo>
                  <a:cubicBezTo>
                    <a:pt x="60" y="15"/>
                    <a:pt x="59" y="18"/>
                    <a:pt x="59" y="2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97"/>
            <p:cNvSpPr>
              <a:spLocks noEditPoints="1"/>
            </p:cNvSpPr>
            <p:nvPr userDrawn="1"/>
          </p:nvSpPr>
          <p:spPr bwMode="gray">
            <a:xfrm>
              <a:off x="5559425" y="4557713"/>
              <a:ext cx="63500" cy="85725"/>
            </a:xfrm>
            <a:custGeom>
              <a:avLst/>
              <a:gdLst>
                <a:gd name="T0" fmla="*/ 62 w 71"/>
                <a:gd name="T1" fmla="*/ 67 h 97"/>
                <a:gd name="T2" fmla="*/ 41 w 71"/>
                <a:gd name="T3" fmla="*/ 48 h 97"/>
                <a:gd name="T4" fmla="*/ 11 w 71"/>
                <a:gd name="T5" fmla="*/ 69 h 97"/>
                <a:gd name="T6" fmla="*/ 3 w 71"/>
                <a:gd name="T7" fmla="*/ 76 h 97"/>
                <a:gd name="T8" fmla="*/ 0 w 71"/>
                <a:gd name="T9" fmla="*/ 72 h 97"/>
                <a:gd name="T10" fmla="*/ 10 w 71"/>
                <a:gd name="T11" fmla="*/ 56 h 97"/>
                <a:gd name="T12" fmla="*/ 39 w 71"/>
                <a:gd name="T13" fmla="*/ 17 h 97"/>
                <a:gd name="T14" fmla="*/ 45 w 71"/>
                <a:gd name="T15" fmla="*/ 7 h 97"/>
                <a:gd name="T16" fmla="*/ 42 w 71"/>
                <a:gd name="T17" fmla="*/ 5 h 97"/>
                <a:gd name="T18" fmla="*/ 28 w 71"/>
                <a:gd name="T19" fmla="*/ 13 h 97"/>
                <a:gd name="T20" fmla="*/ 19 w 71"/>
                <a:gd name="T21" fmla="*/ 18 h 97"/>
                <a:gd name="T22" fmla="*/ 9 w 71"/>
                <a:gd name="T23" fmla="*/ 9 h 97"/>
                <a:gd name="T24" fmla="*/ 12 w 71"/>
                <a:gd name="T25" fmla="*/ 9 h 97"/>
                <a:gd name="T26" fmla="*/ 32 w 71"/>
                <a:gd name="T27" fmla="*/ 4 h 97"/>
                <a:gd name="T28" fmla="*/ 43 w 71"/>
                <a:gd name="T29" fmla="*/ 0 h 97"/>
                <a:gd name="T30" fmla="*/ 57 w 71"/>
                <a:gd name="T31" fmla="*/ 9 h 97"/>
                <a:gd name="T32" fmla="*/ 48 w 71"/>
                <a:gd name="T33" fmla="*/ 19 h 97"/>
                <a:gd name="T34" fmla="*/ 27 w 71"/>
                <a:gd name="T35" fmla="*/ 45 h 97"/>
                <a:gd name="T36" fmla="*/ 28 w 71"/>
                <a:gd name="T37" fmla="*/ 46 h 97"/>
                <a:gd name="T38" fmla="*/ 31 w 71"/>
                <a:gd name="T39" fmla="*/ 45 h 97"/>
                <a:gd name="T40" fmla="*/ 42 w 71"/>
                <a:gd name="T41" fmla="*/ 43 h 97"/>
                <a:gd name="T42" fmla="*/ 71 w 71"/>
                <a:gd name="T43" fmla="*/ 70 h 97"/>
                <a:gd name="T44" fmla="*/ 39 w 71"/>
                <a:gd name="T45" fmla="*/ 97 h 97"/>
                <a:gd name="T46" fmla="*/ 17 w 71"/>
                <a:gd name="T47" fmla="*/ 84 h 97"/>
                <a:gd name="T48" fmla="*/ 30 w 71"/>
                <a:gd name="T49" fmla="*/ 74 h 97"/>
                <a:gd name="T50" fmla="*/ 45 w 71"/>
                <a:gd name="T51" fmla="*/ 82 h 97"/>
                <a:gd name="T52" fmla="*/ 49 w 71"/>
                <a:gd name="T53" fmla="*/ 86 h 97"/>
                <a:gd name="T54" fmla="*/ 62 w 71"/>
                <a:gd name="T55" fmla="*/ 67 h 97"/>
                <a:gd name="T56" fmla="*/ 29 w 71"/>
                <a:gd name="T57" fmla="*/ 79 h 97"/>
                <a:gd name="T58" fmla="*/ 24 w 71"/>
                <a:gd name="T59" fmla="*/ 83 h 97"/>
                <a:gd name="T60" fmla="*/ 35 w 71"/>
                <a:gd name="T61" fmla="*/ 89 h 97"/>
                <a:gd name="T62" fmla="*/ 37 w 71"/>
                <a:gd name="T63" fmla="*/ 87 h 97"/>
                <a:gd name="T64" fmla="*/ 29 w 71"/>
                <a:gd name="T65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97">
                  <a:moveTo>
                    <a:pt x="62" y="67"/>
                  </a:moveTo>
                  <a:cubicBezTo>
                    <a:pt x="62" y="57"/>
                    <a:pt x="53" y="48"/>
                    <a:pt x="41" y="48"/>
                  </a:cubicBezTo>
                  <a:cubicBezTo>
                    <a:pt x="24" y="48"/>
                    <a:pt x="13" y="65"/>
                    <a:pt x="11" y="69"/>
                  </a:cubicBezTo>
                  <a:cubicBezTo>
                    <a:pt x="8" y="73"/>
                    <a:pt x="7" y="76"/>
                    <a:pt x="3" y="76"/>
                  </a:cubicBezTo>
                  <a:cubicBezTo>
                    <a:pt x="0" y="76"/>
                    <a:pt x="0" y="73"/>
                    <a:pt x="0" y="72"/>
                  </a:cubicBezTo>
                  <a:cubicBezTo>
                    <a:pt x="0" y="69"/>
                    <a:pt x="1" y="66"/>
                    <a:pt x="10" y="56"/>
                  </a:cubicBezTo>
                  <a:cubicBezTo>
                    <a:pt x="18" y="46"/>
                    <a:pt x="19" y="44"/>
                    <a:pt x="39" y="17"/>
                  </a:cubicBezTo>
                  <a:cubicBezTo>
                    <a:pt x="43" y="11"/>
                    <a:pt x="45" y="8"/>
                    <a:pt x="45" y="7"/>
                  </a:cubicBezTo>
                  <a:cubicBezTo>
                    <a:pt x="45" y="6"/>
                    <a:pt x="44" y="5"/>
                    <a:pt x="42" y="5"/>
                  </a:cubicBezTo>
                  <a:cubicBezTo>
                    <a:pt x="37" y="5"/>
                    <a:pt x="30" y="12"/>
                    <a:pt x="28" y="13"/>
                  </a:cubicBezTo>
                  <a:cubicBezTo>
                    <a:pt x="23" y="18"/>
                    <a:pt x="21" y="18"/>
                    <a:pt x="19" y="18"/>
                  </a:cubicBezTo>
                  <a:cubicBezTo>
                    <a:pt x="13" y="18"/>
                    <a:pt x="9" y="10"/>
                    <a:pt x="9" y="9"/>
                  </a:cubicBezTo>
                  <a:cubicBezTo>
                    <a:pt x="9" y="9"/>
                    <a:pt x="9" y="9"/>
                    <a:pt x="12" y="9"/>
                  </a:cubicBezTo>
                  <a:cubicBezTo>
                    <a:pt x="18" y="9"/>
                    <a:pt x="28" y="6"/>
                    <a:pt x="32" y="4"/>
                  </a:cubicBezTo>
                  <a:cubicBezTo>
                    <a:pt x="39" y="1"/>
                    <a:pt x="40" y="0"/>
                    <a:pt x="43" y="0"/>
                  </a:cubicBezTo>
                  <a:cubicBezTo>
                    <a:pt x="48" y="0"/>
                    <a:pt x="57" y="4"/>
                    <a:pt x="57" y="9"/>
                  </a:cubicBezTo>
                  <a:cubicBezTo>
                    <a:pt x="57" y="13"/>
                    <a:pt x="54" y="15"/>
                    <a:pt x="48" y="19"/>
                  </a:cubicBezTo>
                  <a:cubicBezTo>
                    <a:pt x="38" y="26"/>
                    <a:pt x="27" y="43"/>
                    <a:pt x="27" y="45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9" y="46"/>
                    <a:pt x="30" y="45"/>
                    <a:pt x="31" y="45"/>
                  </a:cubicBezTo>
                  <a:cubicBezTo>
                    <a:pt x="35" y="44"/>
                    <a:pt x="39" y="43"/>
                    <a:pt x="42" y="43"/>
                  </a:cubicBezTo>
                  <a:cubicBezTo>
                    <a:pt x="59" y="43"/>
                    <a:pt x="71" y="55"/>
                    <a:pt x="71" y="70"/>
                  </a:cubicBezTo>
                  <a:cubicBezTo>
                    <a:pt x="71" y="86"/>
                    <a:pt x="55" y="97"/>
                    <a:pt x="39" y="97"/>
                  </a:cubicBezTo>
                  <a:cubicBezTo>
                    <a:pt x="26" y="97"/>
                    <a:pt x="17" y="91"/>
                    <a:pt x="17" y="84"/>
                  </a:cubicBezTo>
                  <a:cubicBezTo>
                    <a:pt x="17" y="80"/>
                    <a:pt x="23" y="74"/>
                    <a:pt x="30" y="74"/>
                  </a:cubicBezTo>
                  <a:cubicBezTo>
                    <a:pt x="36" y="74"/>
                    <a:pt x="41" y="77"/>
                    <a:pt x="45" y="82"/>
                  </a:cubicBezTo>
                  <a:cubicBezTo>
                    <a:pt x="46" y="84"/>
                    <a:pt x="47" y="86"/>
                    <a:pt x="49" y="86"/>
                  </a:cubicBezTo>
                  <a:cubicBezTo>
                    <a:pt x="53" y="86"/>
                    <a:pt x="62" y="78"/>
                    <a:pt x="62" y="67"/>
                  </a:cubicBezTo>
                  <a:close/>
                  <a:moveTo>
                    <a:pt x="29" y="79"/>
                  </a:moveTo>
                  <a:cubicBezTo>
                    <a:pt x="26" y="79"/>
                    <a:pt x="24" y="81"/>
                    <a:pt x="24" y="83"/>
                  </a:cubicBezTo>
                  <a:cubicBezTo>
                    <a:pt x="24" y="86"/>
                    <a:pt x="29" y="89"/>
                    <a:pt x="35" y="89"/>
                  </a:cubicBezTo>
                  <a:cubicBezTo>
                    <a:pt x="36" y="89"/>
                    <a:pt x="37" y="88"/>
                    <a:pt x="37" y="87"/>
                  </a:cubicBezTo>
                  <a:cubicBezTo>
                    <a:pt x="37" y="84"/>
                    <a:pt x="34" y="79"/>
                    <a:pt x="29" y="79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98"/>
            <p:cNvSpPr>
              <a:spLocks noEditPoints="1"/>
            </p:cNvSpPr>
            <p:nvPr userDrawn="1"/>
          </p:nvSpPr>
          <p:spPr bwMode="gray">
            <a:xfrm>
              <a:off x="5673725" y="4560888"/>
              <a:ext cx="61913" cy="76200"/>
            </a:xfrm>
            <a:custGeom>
              <a:avLst/>
              <a:gdLst>
                <a:gd name="T0" fmla="*/ 36 w 69"/>
                <a:gd name="T1" fmla="*/ 76 h 86"/>
                <a:gd name="T2" fmla="*/ 60 w 69"/>
                <a:gd name="T3" fmla="*/ 73 h 86"/>
                <a:gd name="T4" fmla="*/ 69 w 69"/>
                <a:gd name="T5" fmla="*/ 79 h 86"/>
                <a:gd name="T6" fmla="*/ 40 w 69"/>
                <a:gd name="T7" fmla="*/ 86 h 86"/>
                <a:gd name="T8" fmla="*/ 0 w 69"/>
                <a:gd name="T9" fmla="*/ 64 h 86"/>
                <a:gd name="T10" fmla="*/ 2 w 69"/>
                <a:gd name="T11" fmla="*/ 58 h 86"/>
                <a:gd name="T12" fmla="*/ 4 w 69"/>
                <a:gd name="T13" fmla="*/ 63 h 86"/>
                <a:gd name="T14" fmla="*/ 28 w 69"/>
                <a:gd name="T15" fmla="*/ 75 h 86"/>
                <a:gd name="T16" fmla="*/ 36 w 69"/>
                <a:gd name="T17" fmla="*/ 76 h 86"/>
                <a:gd name="T18" fmla="*/ 37 w 69"/>
                <a:gd name="T19" fmla="*/ 4 h 86"/>
                <a:gd name="T20" fmla="*/ 47 w 69"/>
                <a:gd name="T21" fmla="*/ 4 h 86"/>
                <a:gd name="T22" fmla="*/ 59 w 69"/>
                <a:gd name="T23" fmla="*/ 14 h 86"/>
                <a:gd name="T24" fmla="*/ 49 w 69"/>
                <a:gd name="T25" fmla="*/ 17 h 86"/>
                <a:gd name="T26" fmla="*/ 33 w 69"/>
                <a:gd name="T27" fmla="*/ 23 h 86"/>
                <a:gd name="T28" fmla="*/ 31 w 69"/>
                <a:gd name="T29" fmla="*/ 24 h 86"/>
                <a:gd name="T30" fmla="*/ 31 w 69"/>
                <a:gd name="T31" fmla="*/ 24 h 86"/>
                <a:gd name="T32" fmla="*/ 38 w 69"/>
                <a:gd name="T33" fmla="*/ 15 h 86"/>
                <a:gd name="T34" fmla="*/ 34 w 69"/>
                <a:gd name="T35" fmla="*/ 13 h 86"/>
                <a:gd name="T36" fmla="*/ 11 w 69"/>
                <a:gd name="T37" fmla="*/ 1 h 86"/>
                <a:gd name="T38" fmla="*/ 12 w 69"/>
                <a:gd name="T39" fmla="*/ 0 h 86"/>
                <a:gd name="T40" fmla="*/ 16 w 69"/>
                <a:gd name="T41" fmla="*/ 2 h 86"/>
                <a:gd name="T42" fmla="*/ 37 w 69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86">
                  <a:moveTo>
                    <a:pt x="36" y="76"/>
                  </a:moveTo>
                  <a:cubicBezTo>
                    <a:pt x="40" y="76"/>
                    <a:pt x="60" y="73"/>
                    <a:pt x="60" y="73"/>
                  </a:cubicBezTo>
                  <a:cubicBezTo>
                    <a:pt x="65" y="73"/>
                    <a:pt x="69" y="76"/>
                    <a:pt x="69" y="79"/>
                  </a:cubicBezTo>
                  <a:cubicBezTo>
                    <a:pt x="69" y="86"/>
                    <a:pt x="47" y="86"/>
                    <a:pt x="40" y="86"/>
                  </a:cubicBezTo>
                  <a:cubicBezTo>
                    <a:pt x="27" y="86"/>
                    <a:pt x="0" y="84"/>
                    <a:pt x="0" y="64"/>
                  </a:cubicBezTo>
                  <a:cubicBezTo>
                    <a:pt x="0" y="59"/>
                    <a:pt x="2" y="58"/>
                    <a:pt x="2" y="58"/>
                  </a:cubicBezTo>
                  <a:cubicBezTo>
                    <a:pt x="3" y="58"/>
                    <a:pt x="4" y="62"/>
                    <a:pt x="4" y="63"/>
                  </a:cubicBezTo>
                  <a:cubicBezTo>
                    <a:pt x="7" y="72"/>
                    <a:pt x="19" y="75"/>
                    <a:pt x="28" y="75"/>
                  </a:cubicBezTo>
                  <a:cubicBezTo>
                    <a:pt x="29" y="75"/>
                    <a:pt x="35" y="76"/>
                    <a:pt x="36" y="76"/>
                  </a:cubicBezTo>
                  <a:close/>
                  <a:moveTo>
                    <a:pt x="37" y="4"/>
                  </a:moveTo>
                  <a:cubicBezTo>
                    <a:pt x="38" y="4"/>
                    <a:pt x="45" y="4"/>
                    <a:pt x="47" y="4"/>
                  </a:cubicBezTo>
                  <a:cubicBezTo>
                    <a:pt x="55" y="4"/>
                    <a:pt x="59" y="12"/>
                    <a:pt x="59" y="14"/>
                  </a:cubicBezTo>
                  <a:cubicBezTo>
                    <a:pt x="59" y="16"/>
                    <a:pt x="58" y="16"/>
                    <a:pt x="49" y="17"/>
                  </a:cubicBezTo>
                  <a:cubicBezTo>
                    <a:pt x="43" y="17"/>
                    <a:pt x="38" y="20"/>
                    <a:pt x="33" y="23"/>
                  </a:cubicBezTo>
                  <a:cubicBezTo>
                    <a:pt x="32" y="24"/>
                    <a:pt x="32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8" y="16"/>
                    <a:pt x="38" y="15"/>
                  </a:cubicBezTo>
                  <a:cubicBezTo>
                    <a:pt x="38" y="14"/>
                    <a:pt x="38" y="14"/>
                    <a:pt x="34" y="13"/>
                  </a:cubicBezTo>
                  <a:cubicBezTo>
                    <a:pt x="17" y="10"/>
                    <a:pt x="11" y="2"/>
                    <a:pt x="11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6" y="2"/>
                    <a:pt x="16" y="2"/>
                  </a:cubicBezTo>
                  <a:cubicBezTo>
                    <a:pt x="22" y="3"/>
                    <a:pt x="29" y="4"/>
                    <a:pt x="37" y="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99"/>
            <p:cNvSpPr>
              <a:spLocks/>
            </p:cNvSpPr>
            <p:nvPr userDrawn="1"/>
          </p:nvSpPr>
          <p:spPr bwMode="gray">
            <a:xfrm>
              <a:off x="5794375" y="4552950"/>
              <a:ext cx="50800" cy="92075"/>
            </a:xfrm>
            <a:custGeom>
              <a:avLst/>
              <a:gdLst>
                <a:gd name="T0" fmla="*/ 10 w 58"/>
                <a:gd name="T1" fmla="*/ 62 h 103"/>
                <a:gd name="T2" fmla="*/ 15 w 58"/>
                <a:gd name="T3" fmla="*/ 55 h 103"/>
                <a:gd name="T4" fmla="*/ 14 w 58"/>
                <a:gd name="T5" fmla="*/ 51 h 103"/>
                <a:gd name="T6" fmla="*/ 12 w 58"/>
                <a:gd name="T7" fmla="*/ 36 h 103"/>
                <a:gd name="T8" fmla="*/ 13 w 58"/>
                <a:gd name="T9" fmla="*/ 15 h 103"/>
                <a:gd name="T10" fmla="*/ 9 w 58"/>
                <a:gd name="T11" fmla="*/ 4 h 103"/>
                <a:gd name="T12" fmla="*/ 6 w 58"/>
                <a:gd name="T13" fmla="*/ 1 h 103"/>
                <a:gd name="T14" fmla="*/ 9 w 58"/>
                <a:gd name="T15" fmla="*/ 0 h 103"/>
                <a:gd name="T16" fmla="*/ 23 w 58"/>
                <a:gd name="T17" fmla="*/ 10 h 103"/>
                <a:gd name="T18" fmla="*/ 21 w 58"/>
                <a:gd name="T19" fmla="*/ 18 h 103"/>
                <a:gd name="T20" fmla="*/ 20 w 58"/>
                <a:gd name="T21" fmla="*/ 35 h 103"/>
                <a:gd name="T22" fmla="*/ 24 w 58"/>
                <a:gd name="T23" fmla="*/ 50 h 103"/>
                <a:gd name="T24" fmla="*/ 33 w 58"/>
                <a:gd name="T25" fmla="*/ 45 h 103"/>
                <a:gd name="T26" fmla="*/ 46 w 58"/>
                <a:gd name="T27" fmla="*/ 39 h 103"/>
                <a:gd name="T28" fmla="*/ 51 w 58"/>
                <a:gd name="T29" fmla="*/ 44 h 103"/>
                <a:gd name="T30" fmla="*/ 41 w 58"/>
                <a:gd name="T31" fmla="*/ 52 h 103"/>
                <a:gd name="T32" fmla="*/ 6 w 58"/>
                <a:gd name="T33" fmla="*/ 82 h 103"/>
                <a:gd name="T34" fmla="*/ 24 w 58"/>
                <a:gd name="T35" fmla="*/ 94 h 103"/>
                <a:gd name="T36" fmla="*/ 40 w 58"/>
                <a:gd name="T37" fmla="*/ 91 h 103"/>
                <a:gd name="T38" fmla="*/ 49 w 58"/>
                <a:gd name="T39" fmla="*/ 89 h 103"/>
                <a:gd name="T40" fmla="*/ 58 w 58"/>
                <a:gd name="T41" fmla="*/ 95 h 103"/>
                <a:gd name="T42" fmla="*/ 25 w 58"/>
                <a:gd name="T43" fmla="*/ 103 h 103"/>
                <a:gd name="T44" fmla="*/ 0 w 58"/>
                <a:gd name="T45" fmla="*/ 83 h 103"/>
                <a:gd name="T46" fmla="*/ 10 w 58"/>
                <a:gd name="T47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103">
                  <a:moveTo>
                    <a:pt x="10" y="62"/>
                  </a:moveTo>
                  <a:cubicBezTo>
                    <a:pt x="14" y="58"/>
                    <a:pt x="15" y="57"/>
                    <a:pt x="15" y="55"/>
                  </a:cubicBezTo>
                  <a:cubicBezTo>
                    <a:pt x="15" y="55"/>
                    <a:pt x="15" y="52"/>
                    <a:pt x="14" y="51"/>
                  </a:cubicBezTo>
                  <a:cubicBezTo>
                    <a:pt x="13" y="46"/>
                    <a:pt x="12" y="43"/>
                    <a:pt x="12" y="36"/>
                  </a:cubicBezTo>
                  <a:cubicBezTo>
                    <a:pt x="12" y="33"/>
                    <a:pt x="13" y="18"/>
                    <a:pt x="13" y="15"/>
                  </a:cubicBezTo>
                  <a:cubicBezTo>
                    <a:pt x="13" y="8"/>
                    <a:pt x="11" y="7"/>
                    <a:pt x="9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9" y="0"/>
                    <a:pt x="9" y="0"/>
                  </a:cubicBezTo>
                  <a:cubicBezTo>
                    <a:pt x="17" y="0"/>
                    <a:pt x="23" y="6"/>
                    <a:pt x="23" y="10"/>
                  </a:cubicBezTo>
                  <a:cubicBezTo>
                    <a:pt x="23" y="11"/>
                    <a:pt x="22" y="17"/>
                    <a:pt x="21" y="18"/>
                  </a:cubicBezTo>
                  <a:cubicBezTo>
                    <a:pt x="21" y="22"/>
                    <a:pt x="20" y="28"/>
                    <a:pt x="20" y="35"/>
                  </a:cubicBezTo>
                  <a:cubicBezTo>
                    <a:pt x="20" y="40"/>
                    <a:pt x="20" y="50"/>
                    <a:pt x="24" y="50"/>
                  </a:cubicBezTo>
                  <a:cubicBezTo>
                    <a:pt x="25" y="50"/>
                    <a:pt x="26" y="50"/>
                    <a:pt x="33" y="45"/>
                  </a:cubicBezTo>
                  <a:cubicBezTo>
                    <a:pt x="34" y="44"/>
                    <a:pt x="42" y="39"/>
                    <a:pt x="46" y="39"/>
                  </a:cubicBezTo>
                  <a:cubicBezTo>
                    <a:pt x="49" y="39"/>
                    <a:pt x="51" y="42"/>
                    <a:pt x="51" y="44"/>
                  </a:cubicBezTo>
                  <a:cubicBezTo>
                    <a:pt x="51" y="48"/>
                    <a:pt x="46" y="50"/>
                    <a:pt x="41" y="52"/>
                  </a:cubicBezTo>
                  <a:cubicBezTo>
                    <a:pt x="11" y="64"/>
                    <a:pt x="6" y="73"/>
                    <a:pt x="6" y="82"/>
                  </a:cubicBezTo>
                  <a:cubicBezTo>
                    <a:pt x="6" y="90"/>
                    <a:pt x="14" y="94"/>
                    <a:pt x="24" y="94"/>
                  </a:cubicBezTo>
                  <a:cubicBezTo>
                    <a:pt x="31" y="94"/>
                    <a:pt x="36" y="92"/>
                    <a:pt x="40" y="91"/>
                  </a:cubicBezTo>
                  <a:cubicBezTo>
                    <a:pt x="45" y="90"/>
                    <a:pt x="47" y="89"/>
                    <a:pt x="49" y="89"/>
                  </a:cubicBezTo>
                  <a:cubicBezTo>
                    <a:pt x="53" y="89"/>
                    <a:pt x="58" y="92"/>
                    <a:pt x="58" y="95"/>
                  </a:cubicBezTo>
                  <a:cubicBezTo>
                    <a:pt x="58" y="102"/>
                    <a:pt x="31" y="103"/>
                    <a:pt x="25" y="103"/>
                  </a:cubicBezTo>
                  <a:cubicBezTo>
                    <a:pt x="19" y="103"/>
                    <a:pt x="0" y="103"/>
                    <a:pt x="0" y="83"/>
                  </a:cubicBezTo>
                  <a:cubicBezTo>
                    <a:pt x="0" y="79"/>
                    <a:pt x="1" y="70"/>
                    <a:pt x="10" y="62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100"/>
            <p:cNvSpPr>
              <a:spLocks noEditPoints="1"/>
            </p:cNvSpPr>
            <p:nvPr userDrawn="1"/>
          </p:nvSpPr>
          <p:spPr bwMode="gray">
            <a:xfrm>
              <a:off x="5897563" y="4554538"/>
              <a:ext cx="71438" cy="90487"/>
            </a:xfrm>
            <a:custGeom>
              <a:avLst/>
              <a:gdLst>
                <a:gd name="T0" fmla="*/ 0 w 81"/>
                <a:gd name="T1" fmla="*/ 61 h 101"/>
                <a:gd name="T2" fmla="*/ 12 w 81"/>
                <a:gd name="T3" fmla="*/ 43 h 101"/>
                <a:gd name="T4" fmla="*/ 23 w 81"/>
                <a:gd name="T5" fmla="*/ 24 h 101"/>
                <a:gd name="T6" fmla="*/ 21 w 81"/>
                <a:gd name="T7" fmla="*/ 23 h 101"/>
                <a:gd name="T8" fmla="*/ 14 w 81"/>
                <a:gd name="T9" fmla="*/ 24 h 101"/>
                <a:gd name="T10" fmla="*/ 2 w 81"/>
                <a:gd name="T11" fmla="*/ 12 h 101"/>
                <a:gd name="T12" fmla="*/ 3 w 81"/>
                <a:gd name="T13" fmla="*/ 12 h 101"/>
                <a:gd name="T14" fmla="*/ 8 w 81"/>
                <a:gd name="T15" fmla="*/ 14 h 101"/>
                <a:gd name="T16" fmla="*/ 16 w 81"/>
                <a:gd name="T17" fmla="*/ 16 h 101"/>
                <a:gd name="T18" fmla="*/ 27 w 81"/>
                <a:gd name="T19" fmla="*/ 10 h 101"/>
                <a:gd name="T20" fmla="*/ 26 w 81"/>
                <a:gd name="T21" fmla="*/ 6 h 101"/>
                <a:gd name="T22" fmla="*/ 23 w 81"/>
                <a:gd name="T23" fmla="*/ 2 h 101"/>
                <a:gd name="T24" fmla="*/ 29 w 81"/>
                <a:gd name="T25" fmla="*/ 0 h 101"/>
                <a:gd name="T26" fmla="*/ 35 w 81"/>
                <a:gd name="T27" fmla="*/ 4 h 101"/>
                <a:gd name="T28" fmla="*/ 41 w 81"/>
                <a:gd name="T29" fmla="*/ 6 h 101"/>
                <a:gd name="T30" fmla="*/ 47 w 81"/>
                <a:gd name="T31" fmla="*/ 10 h 101"/>
                <a:gd name="T32" fmla="*/ 31 w 81"/>
                <a:gd name="T33" fmla="*/ 20 h 101"/>
                <a:gd name="T34" fmla="*/ 26 w 81"/>
                <a:gd name="T35" fmla="*/ 27 h 101"/>
                <a:gd name="T36" fmla="*/ 20 w 81"/>
                <a:gd name="T37" fmla="*/ 41 h 101"/>
                <a:gd name="T38" fmla="*/ 19 w 81"/>
                <a:gd name="T39" fmla="*/ 43 h 101"/>
                <a:gd name="T40" fmla="*/ 19 w 81"/>
                <a:gd name="T41" fmla="*/ 44 h 101"/>
                <a:gd name="T42" fmla="*/ 23 w 81"/>
                <a:gd name="T43" fmla="*/ 42 h 101"/>
                <a:gd name="T44" fmla="*/ 28 w 81"/>
                <a:gd name="T45" fmla="*/ 41 h 101"/>
                <a:gd name="T46" fmla="*/ 39 w 81"/>
                <a:gd name="T47" fmla="*/ 49 h 101"/>
                <a:gd name="T48" fmla="*/ 40 w 81"/>
                <a:gd name="T49" fmla="*/ 52 h 101"/>
                <a:gd name="T50" fmla="*/ 46 w 81"/>
                <a:gd name="T51" fmla="*/ 45 h 101"/>
                <a:gd name="T52" fmla="*/ 69 w 81"/>
                <a:gd name="T53" fmla="*/ 27 h 101"/>
                <a:gd name="T54" fmla="*/ 81 w 81"/>
                <a:gd name="T55" fmla="*/ 38 h 101"/>
                <a:gd name="T56" fmla="*/ 63 w 81"/>
                <a:gd name="T57" fmla="*/ 52 h 101"/>
                <a:gd name="T58" fmla="*/ 43 w 81"/>
                <a:gd name="T59" fmla="*/ 61 h 101"/>
                <a:gd name="T60" fmla="*/ 41 w 81"/>
                <a:gd name="T61" fmla="*/ 66 h 101"/>
                <a:gd name="T62" fmla="*/ 41 w 81"/>
                <a:gd name="T63" fmla="*/ 74 h 101"/>
                <a:gd name="T64" fmla="*/ 37 w 81"/>
                <a:gd name="T65" fmla="*/ 83 h 101"/>
                <a:gd name="T66" fmla="*/ 33 w 81"/>
                <a:gd name="T67" fmla="*/ 77 h 101"/>
                <a:gd name="T68" fmla="*/ 33 w 81"/>
                <a:gd name="T69" fmla="*/ 69 h 101"/>
                <a:gd name="T70" fmla="*/ 32 w 81"/>
                <a:gd name="T71" fmla="*/ 68 h 101"/>
                <a:gd name="T72" fmla="*/ 20 w 81"/>
                <a:gd name="T73" fmla="*/ 83 h 101"/>
                <a:gd name="T74" fmla="*/ 36 w 81"/>
                <a:gd name="T75" fmla="*/ 92 h 101"/>
                <a:gd name="T76" fmla="*/ 44 w 81"/>
                <a:gd name="T77" fmla="*/ 91 h 101"/>
                <a:gd name="T78" fmla="*/ 56 w 81"/>
                <a:gd name="T79" fmla="*/ 89 h 101"/>
                <a:gd name="T80" fmla="*/ 62 w 81"/>
                <a:gd name="T81" fmla="*/ 93 h 101"/>
                <a:gd name="T82" fmla="*/ 39 w 81"/>
                <a:gd name="T83" fmla="*/ 101 h 101"/>
                <a:gd name="T84" fmla="*/ 15 w 81"/>
                <a:gd name="T85" fmla="*/ 85 h 101"/>
                <a:gd name="T86" fmla="*/ 31 w 81"/>
                <a:gd name="T87" fmla="*/ 63 h 101"/>
                <a:gd name="T88" fmla="*/ 33 w 81"/>
                <a:gd name="T89" fmla="*/ 58 h 101"/>
                <a:gd name="T90" fmla="*/ 27 w 81"/>
                <a:gd name="T91" fmla="*/ 45 h 101"/>
                <a:gd name="T92" fmla="*/ 11 w 81"/>
                <a:gd name="T93" fmla="*/ 59 h 101"/>
                <a:gd name="T94" fmla="*/ 5 w 81"/>
                <a:gd name="T95" fmla="*/ 65 h 101"/>
                <a:gd name="T96" fmla="*/ 0 w 81"/>
                <a:gd name="T97" fmla="*/ 61 h 101"/>
                <a:gd name="T98" fmla="*/ 32 w 81"/>
                <a:gd name="T99" fmla="*/ 12 h 101"/>
                <a:gd name="T100" fmla="*/ 39 w 81"/>
                <a:gd name="T101" fmla="*/ 9 h 101"/>
                <a:gd name="T102" fmla="*/ 34 w 81"/>
                <a:gd name="T103" fmla="*/ 7 h 101"/>
                <a:gd name="T104" fmla="*/ 32 w 81"/>
                <a:gd name="T105" fmla="*/ 11 h 101"/>
                <a:gd name="T106" fmla="*/ 32 w 81"/>
                <a:gd name="T107" fmla="*/ 12 h 101"/>
                <a:gd name="T108" fmla="*/ 44 w 81"/>
                <a:gd name="T109" fmla="*/ 54 h 101"/>
                <a:gd name="T110" fmla="*/ 44 w 81"/>
                <a:gd name="T111" fmla="*/ 54 h 101"/>
                <a:gd name="T112" fmla="*/ 70 w 81"/>
                <a:gd name="T113" fmla="*/ 36 h 101"/>
                <a:gd name="T114" fmla="*/ 66 w 81"/>
                <a:gd name="T115" fmla="*/ 32 h 101"/>
                <a:gd name="T116" fmla="*/ 44 w 81"/>
                <a:gd name="T117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101">
                  <a:moveTo>
                    <a:pt x="0" y="61"/>
                  </a:moveTo>
                  <a:cubicBezTo>
                    <a:pt x="0" y="57"/>
                    <a:pt x="3" y="53"/>
                    <a:pt x="12" y="43"/>
                  </a:cubicBezTo>
                  <a:cubicBezTo>
                    <a:pt x="18" y="36"/>
                    <a:pt x="23" y="25"/>
                    <a:pt x="23" y="24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20" y="23"/>
                    <a:pt x="15" y="24"/>
                    <a:pt x="14" y="24"/>
                  </a:cubicBezTo>
                  <a:cubicBezTo>
                    <a:pt x="9" y="24"/>
                    <a:pt x="2" y="17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4" y="12"/>
                    <a:pt x="7" y="14"/>
                    <a:pt x="8" y="14"/>
                  </a:cubicBezTo>
                  <a:cubicBezTo>
                    <a:pt x="10" y="15"/>
                    <a:pt x="13" y="16"/>
                    <a:pt x="16" y="16"/>
                  </a:cubicBezTo>
                  <a:cubicBezTo>
                    <a:pt x="27" y="16"/>
                    <a:pt x="27" y="13"/>
                    <a:pt x="27" y="10"/>
                  </a:cubicBezTo>
                  <a:cubicBezTo>
                    <a:pt x="27" y="10"/>
                    <a:pt x="27" y="7"/>
                    <a:pt x="26" y="6"/>
                  </a:cubicBezTo>
                  <a:cubicBezTo>
                    <a:pt x="26" y="5"/>
                    <a:pt x="23" y="3"/>
                    <a:pt x="23" y="2"/>
                  </a:cubicBezTo>
                  <a:cubicBezTo>
                    <a:pt x="23" y="1"/>
                    <a:pt x="26" y="0"/>
                    <a:pt x="29" y="0"/>
                  </a:cubicBezTo>
                  <a:cubicBezTo>
                    <a:pt x="32" y="0"/>
                    <a:pt x="35" y="1"/>
                    <a:pt x="35" y="4"/>
                  </a:cubicBezTo>
                  <a:cubicBezTo>
                    <a:pt x="35" y="6"/>
                    <a:pt x="36" y="6"/>
                    <a:pt x="41" y="6"/>
                  </a:cubicBezTo>
                  <a:cubicBezTo>
                    <a:pt x="42" y="6"/>
                    <a:pt x="47" y="7"/>
                    <a:pt x="47" y="10"/>
                  </a:cubicBezTo>
                  <a:cubicBezTo>
                    <a:pt x="47" y="14"/>
                    <a:pt x="37" y="17"/>
                    <a:pt x="31" y="20"/>
                  </a:cubicBezTo>
                  <a:cubicBezTo>
                    <a:pt x="29" y="21"/>
                    <a:pt x="29" y="21"/>
                    <a:pt x="26" y="27"/>
                  </a:cubicBezTo>
                  <a:cubicBezTo>
                    <a:pt x="23" y="34"/>
                    <a:pt x="23" y="35"/>
                    <a:pt x="20" y="41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4"/>
                    <a:pt x="19" y="44"/>
                  </a:cubicBezTo>
                  <a:cubicBezTo>
                    <a:pt x="20" y="44"/>
                    <a:pt x="22" y="43"/>
                    <a:pt x="23" y="42"/>
                  </a:cubicBezTo>
                  <a:cubicBezTo>
                    <a:pt x="25" y="42"/>
                    <a:pt x="26" y="41"/>
                    <a:pt x="28" y="41"/>
                  </a:cubicBezTo>
                  <a:cubicBezTo>
                    <a:pt x="30" y="41"/>
                    <a:pt x="36" y="42"/>
                    <a:pt x="39" y="49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52"/>
                    <a:pt x="45" y="46"/>
                    <a:pt x="46" y="45"/>
                  </a:cubicBezTo>
                  <a:cubicBezTo>
                    <a:pt x="50" y="39"/>
                    <a:pt x="58" y="27"/>
                    <a:pt x="69" y="27"/>
                  </a:cubicBezTo>
                  <a:cubicBezTo>
                    <a:pt x="76" y="27"/>
                    <a:pt x="81" y="33"/>
                    <a:pt x="81" y="38"/>
                  </a:cubicBezTo>
                  <a:cubicBezTo>
                    <a:pt x="81" y="44"/>
                    <a:pt x="71" y="49"/>
                    <a:pt x="63" y="52"/>
                  </a:cubicBezTo>
                  <a:cubicBezTo>
                    <a:pt x="60" y="54"/>
                    <a:pt x="46" y="59"/>
                    <a:pt x="43" y="61"/>
                  </a:cubicBezTo>
                  <a:cubicBezTo>
                    <a:pt x="41" y="62"/>
                    <a:pt x="41" y="63"/>
                    <a:pt x="41" y="66"/>
                  </a:cubicBezTo>
                  <a:cubicBezTo>
                    <a:pt x="41" y="67"/>
                    <a:pt x="41" y="73"/>
                    <a:pt x="41" y="74"/>
                  </a:cubicBezTo>
                  <a:cubicBezTo>
                    <a:pt x="41" y="76"/>
                    <a:pt x="41" y="83"/>
                    <a:pt x="37" y="83"/>
                  </a:cubicBezTo>
                  <a:cubicBezTo>
                    <a:pt x="33" y="83"/>
                    <a:pt x="33" y="79"/>
                    <a:pt x="33" y="77"/>
                  </a:cubicBezTo>
                  <a:cubicBezTo>
                    <a:pt x="33" y="75"/>
                    <a:pt x="33" y="69"/>
                    <a:pt x="33" y="69"/>
                  </a:cubicBezTo>
                  <a:cubicBezTo>
                    <a:pt x="33" y="69"/>
                    <a:pt x="33" y="68"/>
                    <a:pt x="32" y="68"/>
                  </a:cubicBezTo>
                  <a:cubicBezTo>
                    <a:pt x="31" y="68"/>
                    <a:pt x="20" y="75"/>
                    <a:pt x="20" y="83"/>
                  </a:cubicBezTo>
                  <a:cubicBezTo>
                    <a:pt x="20" y="92"/>
                    <a:pt x="32" y="92"/>
                    <a:pt x="36" y="92"/>
                  </a:cubicBezTo>
                  <a:cubicBezTo>
                    <a:pt x="39" y="92"/>
                    <a:pt x="42" y="91"/>
                    <a:pt x="44" y="91"/>
                  </a:cubicBezTo>
                  <a:cubicBezTo>
                    <a:pt x="46" y="91"/>
                    <a:pt x="54" y="89"/>
                    <a:pt x="56" y="89"/>
                  </a:cubicBezTo>
                  <a:cubicBezTo>
                    <a:pt x="59" y="89"/>
                    <a:pt x="62" y="90"/>
                    <a:pt x="62" y="93"/>
                  </a:cubicBezTo>
                  <a:cubicBezTo>
                    <a:pt x="62" y="101"/>
                    <a:pt x="42" y="101"/>
                    <a:pt x="39" y="101"/>
                  </a:cubicBezTo>
                  <a:cubicBezTo>
                    <a:pt x="23" y="101"/>
                    <a:pt x="15" y="95"/>
                    <a:pt x="15" y="85"/>
                  </a:cubicBezTo>
                  <a:cubicBezTo>
                    <a:pt x="15" y="76"/>
                    <a:pt x="19" y="72"/>
                    <a:pt x="31" y="63"/>
                  </a:cubicBezTo>
                  <a:cubicBezTo>
                    <a:pt x="33" y="62"/>
                    <a:pt x="33" y="60"/>
                    <a:pt x="33" y="58"/>
                  </a:cubicBezTo>
                  <a:cubicBezTo>
                    <a:pt x="33" y="52"/>
                    <a:pt x="32" y="45"/>
                    <a:pt x="27" y="45"/>
                  </a:cubicBezTo>
                  <a:cubicBezTo>
                    <a:pt x="22" y="45"/>
                    <a:pt x="15" y="51"/>
                    <a:pt x="11" y="59"/>
                  </a:cubicBezTo>
                  <a:cubicBezTo>
                    <a:pt x="10" y="62"/>
                    <a:pt x="9" y="65"/>
                    <a:pt x="5" y="65"/>
                  </a:cubicBezTo>
                  <a:cubicBezTo>
                    <a:pt x="2" y="65"/>
                    <a:pt x="0" y="64"/>
                    <a:pt x="0" y="61"/>
                  </a:cubicBezTo>
                  <a:close/>
                  <a:moveTo>
                    <a:pt x="32" y="12"/>
                  </a:moveTo>
                  <a:cubicBezTo>
                    <a:pt x="33" y="12"/>
                    <a:pt x="39" y="11"/>
                    <a:pt x="39" y="9"/>
                  </a:cubicBezTo>
                  <a:cubicBezTo>
                    <a:pt x="39" y="8"/>
                    <a:pt x="36" y="7"/>
                    <a:pt x="34" y="7"/>
                  </a:cubicBezTo>
                  <a:cubicBezTo>
                    <a:pt x="33" y="7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70" y="44"/>
                    <a:pt x="70" y="36"/>
                  </a:cubicBezTo>
                  <a:cubicBezTo>
                    <a:pt x="70" y="33"/>
                    <a:pt x="67" y="32"/>
                    <a:pt x="66" y="32"/>
                  </a:cubicBezTo>
                  <a:cubicBezTo>
                    <a:pt x="55" y="32"/>
                    <a:pt x="44" y="52"/>
                    <a:pt x="44" y="5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101"/>
            <p:cNvSpPr>
              <a:spLocks noEditPoints="1"/>
            </p:cNvSpPr>
            <p:nvPr userDrawn="1"/>
          </p:nvSpPr>
          <p:spPr bwMode="gray">
            <a:xfrm>
              <a:off x="5992813" y="4548188"/>
              <a:ext cx="106363" cy="104775"/>
            </a:xfrm>
            <a:custGeom>
              <a:avLst/>
              <a:gdLst>
                <a:gd name="T0" fmla="*/ 2 w 120"/>
                <a:gd name="T1" fmla="*/ 14 h 118"/>
                <a:gd name="T2" fmla="*/ 27 w 120"/>
                <a:gd name="T3" fmla="*/ 11 h 118"/>
                <a:gd name="T4" fmla="*/ 38 w 120"/>
                <a:gd name="T5" fmla="*/ 5 h 118"/>
                <a:gd name="T6" fmla="*/ 38 w 120"/>
                <a:gd name="T7" fmla="*/ 14 h 118"/>
                <a:gd name="T8" fmla="*/ 55 w 120"/>
                <a:gd name="T9" fmla="*/ 16 h 118"/>
                <a:gd name="T10" fmla="*/ 34 w 120"/>
                <a:gd name="T11" fmla="*/ 21 h 118"/>
                <a:gd name="T12" fmla="*/ 46 w 120"/>
                <a:gd name="T13" fmla="*/ 41 h 118"/>
                <a:gd name="T14" fmla="*/ 34 w 120"/>
                <a:gd name="T15" fmla="*/ 30 h 118"/>
                <a:gd name="T16" fmla="*/ 26 w 120"/>
                <a:gd name="T17" fmla="*/ 51 h 118"/>
                <a:gd name="T18" fmla="*/ 24 w 120"/>
                <a:gd name="T19" fmla="*/ 31 h 118"/>
                <a:gd name="T20" fmla="*/ 0 w 120"/>
                <a:gd name="T21" fmla="*/ 50 h 118"/>
                <a:gd name="T22" fmla="*/ 21 w 120"/>
                <a:gd name="T23" fmla="*/ 18 h 118"/>
                <a:gd name="T24" fmla="*/ 4 w 120"/>
                <a:gd name="T25" fmla="*/ 18 h 118"/>
                <a:gd name="T26" fmla="*/ 7 w 120"/>
                <a:gd name="T27" fmla="*/ 79 h 118"/>
                <a:gd name="T28" fmla="*/ 1 w 120"/>
                <a:gd name="T29" fmla="*/ 75 h 118"/>
                <a:gd name="T30" fmla="*/ 6 w 120"/>
                <a:gd name="T31" fmla="*/ 75 h 118"/>
                <a:gd name="T32" fmla="*/ 98 w 120"/>
                <a:gd name="T33" fmla="*/ 75 h 118"/>
                <a:gd name="T34" fmla="*/ 110 w 120"/>
                <a:gd name="T35" fmla="*/ 78 h 118"/>
                <a:gd name="T36" fmla="*/ 64 w 120"/>
                <a:gd name="T37" fmla="*/ 93 h 118"/>
                <a:gd name="T38" fmla="*/ 50 w 120"/>
                <a:gd name="T39" fmla="*/ 116 h 118"/>
                <a:gd name="T40" fmla="*/ 42 w 120"/>
                <a:gd name="T41" fmla="*/ 107 h 118"/>
                <a:gd name="T42" fmla="*/ 55 w 120"/>
                <a:gd name="T43" fmla="*/ 95 h 118"/>
                <a:gd name="T44" fmla="*/ 23 w 120"/>
                <a:gd name="T45" fmla="*/ 78 h 118"/>
                <a:gd name="T46" fmla="*/ 1 w 120"/>
                <a:gd name="T47" fmla="*/ 113 h 118"/>
                <a:gd name="T48" fmla="*/ 33 w 120"/>
                <a:gd name="T49" fmla="*/ 85 h 118"/>
                <a:gd name="T50" fmla="*/ 33 w 120"/>
                <a:gd name="T51" fmla="*/ 98 h 118"/>
                <a:gd name="T52" fmla="*/ 87 w 120"/>
                <a:gd name="T53" fmla="*/ 59 h 118"/>
                <a:gd name="T54" fmla="*/ 96 w 120"/>
                <a:gd name="T55" fmla="*/ 64 h 118"/>
                <a:gd name="T56" fmla="*/ 19 w 120"/>
                <a:gd name="T57" fmla="*/ 64 h 118"/>
                <a:gd name="T58" fmla="*/ 15 w 120"/>
                <a:gd name="T59" fmla="*/ 60 h 118"/>
                <a:gd name="T60" fmla="*/ 38 w 120"/>
                <a:gd name="T61" fmla="*/ 60 h 118"/>
                <a:gd name="T62" fmla="*/ 88 w 120"/>
                <a:gd name="T63" fmla="*/ 19 h 118"/>
                <a:gd name="T64" fmla="*/ 117 w 120"/>
                <a:gd name="T65" fmla="*/ 47 h 118"/>
                <a:gd name="T66" fmla="*/ 87 w 120"/>
                <a:gd name="T67" fmla="*/ 26 h 118"/>
                <a:gd name="T68" fmla="*/ 85 w 120"/>
                <a:gd name="T69" fmla="*/ 39 h 118"/>
                <a:gd name="T70" fmla="*/ 77 w 120"/>
                <a:gd name="T71" fmla="*/ 51 h 118"/>
                <a:gd name="T72" fmla="*/ 76 w 120"/>
                <a:gd name="T73" fmla="*/ 29 h 118"/>
                <a:gd name="T74" fmla="*/ 43 w 120"/>
                <a:gd name="T75" fmla="*/ 54 h 118"/>
                <a:gd name="T76" fmla="*/ 70 w 120"/>
                <a:gd name="T77" fmla="*/ 18 h 118"/>
                <a:gd name="T78" fmla="*/ 57 w 120"/>
                <a:gd name="T79" fmla="*/ 15 h 118"/>
                <a:gd name="T80" fmla="*/ 73 w 120"/>
                <a:gd name="T81" fmla="*/ 14 h 118"/>
                <a:gd name="T82" fmla="*/ 77 w 120"/>
                <a:gd name="T83" fmla="*/ 0 h 118"/>
                <a:gd name="T84" fmla="*/ 84 w 120"/>
                <a:gd name="T85" fmla="*/ 12 h 118"/>
                <a:gd name="T86" fmla="*/ 100 w 120"/>
                <a:gd name="T87" fmla="*/ 13 h 118"/>
                <a:gd name="T88" fmla="*/ 108 w 120"/>
                <a:gd name="T89" fmla="*/ 18 h 118"/>
                <a:gd name="T90" fmla="*/ 98 w 120"/>
                <a:gd name="T91" fmla="*/ 106 h 118"/>
                <a:gd name="T92" fmla="*/ 73 w 120"/>
                <a:gd name="T93" fmla="*/ 8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18">
                  <a:moveTo>
                    <a:pt x="2" y="15"/>
                  </a:move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3" y="14"/>
                    <a:pt x="7" y="14"/>
                    <a:pt x="8" y="14"/>
                  </a:cubicBezTo>
                  <a:cubicBezTo>
                    <a:pt x="12" y="14"/>
                    <a:pt x="20" y="14"/>
                    <a:pt x="24" y="14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2"/>
                    <a:pt x="26" y="2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28" y="0"/>
                    <a:pt x="38" y="3"/>
                    <a:pt x="38" y="5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4" y="8"/>
                    <a:pt x="34" y="9"/>
                    <a:pt x="34" y="11"/>
                  </a:cubicBezTo>
                  <a:cubicBezTo>
                    <a:pt x="34" y="14"/>
                    <a:pt x="36" y="14"/>
                    <a:pt x="38" y="14"/>
                  </a:cubicBezTo>
                  <a:cubicBezTo>
                    <a:pt x="41" y="14"/>
                    <a:pt x="42" y="14"/>
                    <a:pt x="44" y="12"/>
                  </a:cubicBezTo>
                  <a:cubicBezTo>
                    <a:pt x="46" y="9"/>
                    <a:pt x="46" y="9"/>
                    <a:pt x="47" y="9"/>
                  </a:cubicBezTo>
                  <a:cubicBezTo>
                    <a:pt x="49" y="9"/>
                    <a:pt x="55" y="14"/>
                    <a:pt x="55" y="16"/>
                  </a:cubicBezTo>
                  <a:cubicBezTo>
                    <a:pt x="55" y="18"/>
                    <a:pt x="52" y="18"/>
                    <a:pt x="4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4" y="18"/>
                    <a:pt x="34" y="21"/>
                  </a:cubicBezTo>
                  <a:cubicBezTo>
                    <a:pt x="34" y="23"/>
                    <a:pt x="35" y="24"/>
                    <a:pt x="38" y="24"/>
                  </a:cubicBezTo>
                  <a:cubicBezTo>
                    <a:pt x="43" y="26"/>
                    <a:pt x="51" y="29"/>
                    <a:pt x="51" y="35"/>
                  </a:cubicBezTo>
                  <a:cubicBezTo>
                    <a:pt x="51" y="37"/>
                    <a:pt x="49" y="41"/>
                    <a:pt x="46" y="41"/>
                  </a:cubicBezTo>
                  <a:cubicBezTo>
                    <a:pt x="44" y="41"/>
                    <a:pt x="44" y="40"/>
                    <a:pt x="42" y="36"/>
                  </a:cubicBezTo>
                  <a:cubicBezTo>
                    <a:pt x="40" y="32"/>
                    <a:pt x="37" y="28"/>
                    <a:pt x="35" y="28"/>
                  </a:cubicBezTo>
                  <a:cubicBezTo>
                    <a:pt x="34" y="28"/>
                    <a:pt x="34" y="30"/>
                    <a:pt x="34" y="30"/>
                  </a:cubicBezTo>
                  <a:cubicBezTo>
                    <a:pt x="34" y="32"/>
                    <a:pt x="35" y="46"/>
                    <a:pt x="35" y="49"/>
                  </a:cubicBezTo>
                  <a:cubicBezTo>
                    <a:pt x="35" y="54"/>
                    <a:pt x="31" y="55"/>
                    <a:pt x="30" y="55"/>
                  </a:cubicBezTo>
                  <a:cubicBezTo>
                    <a:pt x="26" y="55"/>
                    <a:pt x="26" y="52"/>
                    <a:pt x="26" y="51"/>
                  </a:cubicBezTo>
                  <a:cubicBezTo>
                    <a:pt x="26" y="48"/>
                    <a:pt x="27" y="35"/>
                    <a:pt x="27" y="32"/>
                  </a:cubicBezTo>
                  <a:cubicBezTo>
                    <a:pt x="27" y="32"/>
                    <a:pt x="27" y="31"/>
                    <a:pt x="26" y="31"/>
                  </a:cubicBezTo>
                  <a:cubicBezTo>
                    <a:pt x="25" y="31"/>
                    <a:pt x="25" y="31"/>
                    <a:pt x="24" y="31"/>
                  </a:cubicBezTo>
                  <a:cubicBezTo>
                    <a:pt x="14" y="42"/>
                    <a:pt x="10" y="46"/>
                    <a:pt x="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9" y="41"/>
                    <a:pt x="10" y="40"/>
                  </a:cubicBezTo>
                  <a:cubicBezTo>
                    <a:pt x="17" y="33"/>
                    <a:pt x="24" y="22"/>
                    <a:pt x="24" y="20"/>
                  </a:cubicBezTo>
                  <a:cubicBezTo>
                    <a:pt x="24" y="18"/>
                    <a:pt x="22" y="18"/>
                    <a:pt x="21" y="18"/>
                  </a:cubicBezTo>
                  <a:cubicBezTo>
                    <a:pt x="18" y="18"/>
                    <a:pt x="11" y="18"/>
                    <a:pt x="8" y="18"/>
                  </a:cubicBezTo>
                  <a:cubicBezTo>
                    <a:pt x="8" y="18"/>
                    <a:pt x="6" y="18"/>
                    <a:pt x="5" y="18"/>
                  </a:cubicBezTo>
                  <a:cubicBezTo>
                    <a:pt x="5" y="18"/>
                    <a:pt x="5" y="18"/>
                    <a:pt x="4" y="18"/>
                  </a:cubicBezTo>
                  <a:lnTo>
                    <a:pt x="2" y="15"/>
                  </a:lnTo>
                  <a:close/>
                  <a:moveTo>
                    <a:pt x="23" y="78"/>
                  </a:moveTo>
                  <a:cubicBezTo>
                    <a:pt x="12" y="78"/>
                    <a:pt x="8" y="79"/>
                    <a:pt x="7" y="79"/>
                  </a:cubicBezTo>
                  <a:cubicBezTo>
                    <a:pt x="7" y="79"/>
                    <a:pt x="5" y="79"/>
                    <a:pt x="4" y="79"/>
                  </a:cubicBezTo>
                  <a:cubicBezTo>
                    <a:pt x="4" y="79"/>
                    <a:pt x="4" y="79"/>
                    <a:pt x="3" y="78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4"/>
                  </a:cubicBezTo>
                  <a:cubicBezTo>
                    <a:pt x="0" y="74"/>
                    <a:pt x="1" y="74"/>
                    <a:pt x="1" y="74"/>
                  </a:cubicBezTo>
                  <a:cubicBezTo>
                    <a:pt x="2" y="74"/>
                    <a:pt x="6" y="74"/>
                    <a:pt x="6" y="75"/>
                  </a:cubicBezTo>
                  <a:cubicBezTo>
                    <a:pt x="13" y="75"/>
                    <a:pt x="18" y="75"/>
                    <a:pt x="24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6" y="75"/>
                    <a:pt x="97" y="75"/>
                    <a:pt x="98" y="75"/>
                  </a:cubicBezTo>
                  <a:cubicBezTo>
                    <a:pt x="100" y="74"/>
                    <a:pt x="104" y="67"/>
                    <a:pt x="105" y="67"/>
                  </a:cubicBezTo>
                  <a:cubicBezTo>
                    <a:pt x="105" y="67"/>
                    <a:pt x="117" y="74"/>
                    <a:pt x="117" y="77"/>
                  </a:cubicBezTo>
                  <a:cubicBezTo>
                    <a:pt x="117" y="78"/>
                    <a:pt x="115" y="78"/>
                    <a:pt x="110" y="78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5" y="78"/>
                    <a:pt x="64" y="80"/>
                  </a:cubicBezTo>
                  <a:cubicBezTo>
                    <a:pt x="64" y="81"/>
                    <a:pt x="64" y="91"/>
                    <a:pt x="64" y="93"/>
                  </a:cubicBezTo>
                  <a:cubicBezTo>
                    <a:pt x="64" y="95"/>
                    <a:pt x="64" y="104"/>
                    <a:pt x="64" y="106"/>
                  </a:cubicBezTo>
                  <a:cubicBezTo>
                    <a:pt x="64" y="116"/>
                    <a:pt x="54" y="118"/>
                    <a:pt x="52" y="118"/>
                  </a:cubicBezTo>
                  <a:cubicBezTo>
                    <a:pt x="51" y="118"/>
                    <a:pt x="51" y="117"/>
                    <a:pt x="50" y="116"/>
                  </a:cubicBezTo>
                  <a:cubicBezTo>
                    <a:pt x="49" y="115"/>
                    <a:pt x="47" y="111"/>
                    <a:pt x="42" y="108"/>
                  </a:cubicBezTo>
                  <a:cubicBezTo>
                    <a:pt x="41" y="108"/>
                    <a:pt x="41" y="108"/>
                    <a:pt x="41" y="107"/>
                  </a:cubicBezTo>
                  <a:cubicBezTo>
                    <a:pt x="41" y="107"/>
                    <a:pt x="42" y="107"/>
                    <a:pt x="42" y="107"/>
                  </a:cubicBezTo>
                  <a:cubicBezTo>
                    <a:pt x="43" y="107"/>
                    <a:pt x="48" y="107"/>
                    <a:pt x="49" y="107"/>
                  </a:cubicBezTo>
                  <a:cubicBezTo>
                    <a:pt x="52" y="107"/>
                    <a:pt x="54" y="107"/>
                    <a:pt x="55" y="104"/>
                  </a:cubicBezTo>
                  <a:cubicBezTo>
                    <a:pt x="55" y="103"/>
                    <a:pt x="55" y="97"/>
                    <a:pt x="55" y="95"/>
                  </a:cubicBezTo>
                  <a:cubicBezTo>
                    <a:pt x="55" y="94"/>
                    <a:pt x="55" y="82"/>
                    <a:pt x="54" y="81"/>
                  </a:cubicBezTo>
                  <a:cubicBezTo>
                    <a:pt x="54" y="78"/>
                    <a:pt x="52" y="78"/>
                    <a:pt x="51" y="78"/>
                  </a:cubicBezTo>
                  <a:lnTo>
                    <a:pt x="23" y="78"/>
                  </a:lnTo>
                  <a:close/>
                  <a:moveTo>
                    <a:pt x="2" y="114"/>
                  </a:move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3"/>
                  </a:cubicBezTo>
                  <a:cubicBezTo>
                    <a:pt x="1" y="113"/>
                    <a:pt x="1" y="113"/>
                    <a:pt x="2" y="112"/>
                  </a:cubicBezTo>
                  <a:cubicBezTo>
                    <a:pt x="10" y="107"/>
                    <a:pt x="27" y="94"/>
                    <a:pt x="31" y="87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4" y="85"/>
                    <a:pt x="42" y="91"/>
                    <a:pt x="42" y="93"/>
                  </a:cubicBezTo>
                  <a:cubicBezTo>
                    <a:pt x="42" y="95"/>
                    <a:pt x="41" y="95"/>
                    <a:pt x="39" y="95"/>
                  </a:cubicBezTo>
                  <a:cubicBezTo>
                    <a:pt x="37" y="96"/>
                    <a:pt x="36" y="97"/>
                    <a:pt x="33" y="98"/>
                  </a:cubicBezTo>
                  <a:cubicBezTo>
                    <a:pt x="28" y="101"/>
                    <a:pt x="14" y="110"/>
                    <a:pt x="2" y="114"/>
                  </a:cubicBezTo>
                  <a:close/>
                  <a:moveTo>
                    <a:pt x="79" y="60"/>
                  </a:moveTo>
                  <a:cubicBezTo>
                    <a:pt x="84" y="60"/>
                    <a:pt x="86" y="60"/>
                    <a:pt x="87" y="59"/>
                  </a:cubicBezTo>
                  <a:cubicBezTo>
                    <a:pt x="88" y="58"/>
                    <a:pt x="92" y="54"/>
                    <a:pt x="93" y="54"/>
                  </a:cubicBezTo>
                  <a:cubicBezTo>
                    <a:pt x="95" y="54"/>
                    <a:pt x="103" y="61"/>
                    <a:pt x="103" y="62"/>
                  </a:cubicBezTo>
                  <a:cubicBezTo>
                    <a:pt x="103" y="64"/>
                    <a:pt x="100" y="64"/>
                    <a:pt x="96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26" y="64"/>
                    <a:pt x="23" y="64"/>
                    <a:pt x="21" y="64"/>
                  </a:cubicBezTo>
                  <a:cubicBezTo>
                    <a:pt x="21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59"/>
                    <a:pt x="15" y="59"/>
                  </a:cubicBezTo>
                  <a:cubicBezTo>
                    <a:pt x="16" y="59"/>
                    <a:pt x="20" y="60"/>
                    <a:pt x="21" y="60"/>
                  </a:cubicBezTo>
                  <a:cubicBezTo>
                    <a:pt x="27" y="60"/>
                    <a:pt x="32" y="60"/>
                    <a:pt x="38" y="60"/>
                  </a:cubicBezTo>
                  <a:lnTo>
                    <a:pt x="79" y="60"/>
                  </a:lnTo>
                  <a:close/>
                  <a:moveTo>
                    <a:pt x="90" y="18"/>
                  </a:moveTo>
                  <a:cubicBezTo>
                    <a:pt x="89" y="18"/>
                    <a:pt x="88" y="18"/>
                    <a:pt x="88" y="19"/>
                  </a:cubicBezTo>
                  <a:cubicBezTo>
                    <a:pt x="88" y="22"/>
                    <a:pt x="102" y="38"/>
                    <a:pt x="118" y="46"/>
                  </a:cubicBezTo>
                  <a:cubicBezTo>
                    <a:pt x="119" y="46"/>
                    <a:pt x="120" y="46"/>
                    <a:pt x="120" y="47"/>
                  </a:cubicBezTo>
                  <a:cubicBezTo>
                    <a:pt x="120" y="47"/>
                    <a:pt x="118" y="47"/>
                    <a:pt x="117" y="47"/>
                  </a:cubicBezTo>
                  <a:cubicBezTo>
                    <a:pt x="116" y="47"/>
                    <a:pt x="113" y="48"/>
                    <a:pt x="110" y="50"/>
                  </a:cubicBezTo>
                  <a:cubicBezTo>
                    <a:pt x="109" y="50"/>
                    <a:pt x="107" y="52"/>
                    <a:pt x="106" y="52"/>
                  </a:cubicBezTo>
                  <a:cubicBezTo>
                    <a:pt x="105" y="52"/>
                    <a:pt x="99" y="46"/>
                    <a:pt x="87" y="26"/>
                  </a:cubicBezTo>
                  <a:cubicBezTo>
                    <a:pt x="87" y="25"/>
                    <a:pt x="85" y="22"/>
                    <a:pt x="85" y="22"/>
                  </a:cubicBezTo>
                  <a:cubicBezTo>
                    <a:pt x="84" y="22"/>
                    <a:pt x="84" y="23"/>
                    <a:pt x="84" y="24"/>
                  </a:cubicBezTo>
                  <a:cubicBezTo>
                    <a:pt x="84" y="26"/>
                    <a:pt x="84" y="37"/>
                    <a:pt x="85" y="39"/>
                  </a:cubicBezTo>
                  <a:cubicBezTo>
                    <a:pt x="85" y="41"/>
                    <a:pt x="85" y="48"/>
                    <a:pt x="85" y="49"/>
                  </a:cubicBezTo>
                  <a:cubicBezTo>
                    <a:pt x="85" y="52"/>
                    <a:pt x="82" y="54"/>
                    <a:pt x="80" y="54"/>
                  </a:cubicBezTo>
                  <a:cubicBezTo>
                    <a:pt x="77" y="54"/>
                    <a:pt x="77" y="52"/>
                    <a:pt x="77" y="51"/>
                  </a:cubicBezTo>
                  <a:cubicBezTo>
                    <a:pt x="77" y="49"/>
                    <a:pt x="77" y="41"/>
                    <a:pt x="77" y="39"/>
                  </a:cubicBezTo>
                  <a:cubicBezTo>
                    <a:pt x="77" y="38"/>
                    <a:pt x="77" y="32"/>
                    <a:pt x="77" y="31"/>
                  </a:cubicBezTo>
                  <a:cubicBezTo>
                    <a:pt x="77" y="30"/>
                    <a:pt x="77" y="29"/>
                    <a:pt x="76" y="29"/>
                  </a:cubicBezTo>
                  <a:cubicBezTo>
                    <a:pt x="75" y="29"/>
                    <a:pt x="75" y="29"/>
                    <a:pt x="73" y="31"/>
                  </a:cubicBezTo>
                  <a:cubicBezTo>
                    <a:pt x="60" y="47"/>
                    <a:pt x="44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3"/>
                    <a:pt x="50" y="47"/>
                    <a:pt x="52" y="45"/>
                  </a:cubicBezTo>
                  <a:cubicBezTo>
                    <a:pt x="65" y="33"/>
                    <a:pt x="72" y="22"/>
                    <a:pt x="72" y="20"/>
                  </a:cubicBezTo>
                  <a:cubicBezTo>
                    <a:pt x="72" y="18"/>
                    <a:pt x="71" y="18"/>
                    <a:pt x="70" y="18"/>
                  </a:cubicBezTo>
                  <a:cubicBezTo>
                    <a:pt x="68" y="18"/>
                    <a:pt x="61" y="19"/>
                    <a:pt x="60" y="19"/>
                  </a:cubicBezTo>
                  <a:cubicBezTo>
                    <a:pt x="60" y="19"/>
                    <a:pt x="60" y="18"/>
                    <a:pt x="59" y="18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7" y="14"/>
                  </a:cubicBezTo>
                  <a:cubicBezTo>
                    <a:pt x="59" y="14"/>
                    <a:pt x="71" y="14"/>
                    <a:pt x="73" y="14"/>
                  </a:cubicBezTo>
                  <a:cubicBezTo>
                    <a:pt x="76" y="14"/>
                    <a:pt x="77" y="13"/>
                    <a:pt x="77" y="10"/>
                  </a:cubicBezTo>
                  <a:cubicBezTo>
                    <a:pt x="77" y="9"/>
                    <a:pt x="76" y="2"/>
                    <a:pt x="76" y="2"/>
                  </a:cubicBezTo>
                  <a:cubicBezTo>
                    <a:pt x="76" y="1"/>
                    <a:pt x="76" y="0"/>
                    <a:pt x="77" y="0"/>
                  </a:cubicBezTo>
                  <a:cubicBezTo>
                    <a:pt x="77" y="0"/>
                    <a:pt x="87" y="3"/>
                    <a:pt x="87" y="5"/>
                  </a:cubicBezTo>
                  <a:cubicBezTo>
                    <a:pt x="87" y="5"/>
                    <a:pt x="85" y="7"/>
                    <a:pt x="85" y="7"/>
                  </a:cubicBezTo>
                  <a:cubicBezTo>
                    <a:pt x="84" y="8"/>
                    <a:pt x="84" y="11"/>
                    <a:pt x="84" y="12"/>
                  </a:cubicBezTo>
                  <a:cubicBezTo>
                    <a:pt x="84" y="14"/>
                    <a:pt x="85" y="15"/>
                    <a:pt x="87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7" y="15"/>
                    <a:pt x="99" y="15"/>
                    <a:pt x="100" y="13"/>
                  </a:cubicBezTo>
                  <a:cubicBezTo>
                    <a:pt x="101" y="12"/>
                    <a:pt x="104" y="8"/>
                    <a:pt x="105" y="8"/>
                  </a:cubicBezTo>
                  <a:cubicBezTo>
                    <a:pt x="106" y="8"/>
                    <a:pt x="115" y="14"/>
                    <a:pt x="115" y="16"/>
                  </a:cubicBezTo>
                  <a:cubicBezTo>
                    <a:pt x="115" y="18"/>
                    <a:pt x="112" y="18"/>
                    <a:pt x="108" y="18"/>
                  </a:cubicBezTo>
                  <a:lnTo>
                    <a:pt x="90" y="18"/>
                  </a:lnTo>
                  <a:close/>
                  <a:moveTo>
                    <a:pt x="109" y="115"/>
                  </a:moveTo>
                  <a:cubicBezTo>
                    <a:pt x="106" y="115"/>
                    <a:pt x="105" y="114"/>
                    <a:pt x="98" y="106"/>
                  </a:cubicBezTo>
                  <a:cubicBezTo>
                    <a:pt x="95" y="102"/>
                    <a:pt x="85" y="93"/>
                    <a:pt x="74" y="88"/>
                  </a:cubicBezTo>
                  <a:cubicBezTo>
                    <a:pt x="73" y="88"/>
                    <a:pt x="73" y="88"/>
                    <a:pt x="73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0" y="87"/>
                    <a:pt x="112" y="94"/>
                    <a:pt x="114" y="109"/>
                  </a:cubicBezTo>
                  <a:cubicBezTo>
                    <a:pt x="114" y="111"/>
                    <a:pt x="112" y="115"/>
                    <a:pt x="109" y="11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102"/>
            <p:cNvSpPr>
              <a:spLocks noEditPoints="1"/>
            </p:cNvSpPr>
            <p:nvPr userDrawn="1"/>
          </p:nvSpPr>
          <p:spPr bwMode="gray">
            <a:xfrm>
              <a:off x="6130925" y="4556125"/>
              <a:ext cx="61913" cy="88900"/>
            </a:xfrm>
            <a:custGeom>
              <a:avLst/>
              <a:gdLst>
                <a:gd name="T0" fmla="*/ 15 w 69"/>
                <a:gd name="T1" fmla="*/ 14 h 100"/>
                <a:gd name="T2" fmla="*/ 12 w 69"/>
                <a:gd name="T3" fmla="*/ 21 h 100"/>
                <a:gd name="T4" fmla="*/ 9 w 69"/>
                <a:gd name="T5" fmla="*/ 63 h 100"/>
                <a:gd name="T6" fmla="*/ 28 w 69"/>
                <a:gd name="T7" fmla="*/ 90 h 100"/>
                <a:gd name="T8" fmla="*/ 56 w 69"/>
                <a:gd name="T9" fmla="*/ 82 h 100"/>
                <a:gd name="T10" fmla="*/ 68 w 69"/>
                <a:gd name="T11" fmla="*/ 75 h 100"/>
                <a:gd name="T12" fmla="*/ 69 w 69"/>
                <a:gd name="T13" fmla="*/ 76 h 100"/>
                <a:gd name="T14" fmla="*/ 25 w 69"/>
                <a:gd name="T15" fmla="*/ 100 h 100"/>
                <a:gd name="T16" fmla="*/ 1 w 69"/>
                <a:gd name="T17" fmla="*/ 60 h 100"/>
                <a:gd name="T18" fmla="*/ 3 w 69"/>
                <a:gd name="T19" fmla="*/ 13 h 100"/>
                <a:gd name="T20" fmla="*/ 1 w 69"/>
                <a:gd name="T21" fmla="*/ 5 h 100"/>
                <a:gd name="T22" fmla="*/ 0 w 69"/>
                <a:gd name="T23" fmla="*/ 2 h 100"/>
                <a:gd name="T24" fmla="*/ 2 w 69"/>
                <a:gd name="T25" fmla="*/ 0 h 100"/>
                <a:gd name="T26" fmla="*/ 15 w 69"/>
                <a:gd name="T27" fmla="*/ 14 h 100"/>
                <a:gd name="T28" fmla="*/ 53 w 69"/>
                <a:gd name="T29" fmla="*/ 25 h 100"/>
                <a:gd name="T30" fmla="*/ 49 w 69"/>
                <a:gd name="T31" fmla="*/ 30 h 100"/>
                <a:gd name="T32" fmla="*/ 43 w 69"/>
                <a:gd name="T33" fmla="*/ 24 h 100"/>
                <a:gd name="T34" fmla="*/ 34 w 69"/>
                <a:gd name="T35" fmla="*/ 16 h 100"/>
                <a:gd name="T36" fmla="*/ 33 w 69"/>
                <a:gd name="T37" fmla="*/ 14 h 100"/>
                <a:gd name="T38" fmla="*/ 35 w 69"/>
                <a:gd name="T39" fmla="*/ 13 h 100"/>
                <a:gd name="T40" fmla="*/ 53 w 69"/>
                <a:gd name="T41" fmla="*/ 25 h 100"/>
                <a:gd name="T42" fmla="*/ 66 w 69"/>
                <a:gd name="T43" fmla="*/ 12 h 100"/>
                <a:gd name="T44" fmla="*/ 63 w 69"/>
                <a:gd name="T45" fmla="*/ 16 h 100"/>
                <a:gd name="T46" fmla="*/ 56 w 69"/>
                <a:gd name="T47" fmla="*/ 11 h 100"/>
                <a:gd name="T48" fmla="*/ 45 w 69"/>
                <a:gd name="T49" fmla="*/ 4 h 100"/>
                <a:gd name="T50" fmla="*/ 43 w 69"/>
                <a:gd name="T51" fmla="*/ 3 h 100"/>
                <a:gd name="T52" fmla="*/ 48 w 69"/>
                <a:gd name="T53" fmla="*/ 1 h 100"/>
                <a:gd name="T54" fmla="*/ 66 w 69"/>
                <a:gd name="T55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100">
                  <a:moveTo>
                    <a:pt x="15" y="14"/>
                  </a:moveTo>
                  <a:cubicBezTo>
                    <a:pt x="15" y="15"/>
                    <a:pt x="13" y="20"/>
                    <a:pt x="12" y="21"/>
                  </a:cubicBezTo>
                  <a:cubicBezTo>
                    <a:pt x="11" y="27"/>
                    <a:pt x="9" y="52"/>
                    <a:pt x="9" y="63"/>
                  </a:cubicBezTo>
                  <a:cubicBezTo>
                    <a:pt x="9" y="82"/>
                    <a:pt x="14" y="90"/>
                    <a:pt x="28" y="90"/>
                  </a:cubicBezTo>
                  <a:cubicBezTo>
                    <a:pt x="30" y="90"/>
                    <a:pt x="41" y="90"/>
                    <a:pt x="56" y="82"/>
                  </a:cubicBezTo>
                  <a:cubicBezTo>
                    <a:pt x="58" y="81"/>
                    <a:pt x="67" y="75"/>
                    <a:pt x="68" y="75"/>
                  </a:cubicBezTo>
                  <a:cubicBezTo>
                    <a:pt x="69" y="75"/>
                    <a:pt x="69" y="76"/>
                    <a:pt x="69" y="76"/>
                  </a:cubicBezTo>
                  <a:cubicBezTo>
                    <a:pt x="69" y="78"/>
                    <a:pt x="49" y="100"/>
                    <a:pt x="25" y="100"/>
                  </a:cubicBezTo>
                  <a:cubicBezTo>
                    <a:pt x="11" y="100"/>
                    <a:pt x="1" y="93"/>
                    <a:pt x="1" y="60"/>
                  </a:cubicBezTo>
                  <a:cubicBezTo>
                    <a:pt x="1" y="52"/>
                    <a:pt x="3" y="20"/>
                    <a:pt x="3" y="13"/>
                  </a:cubicBezTo>
                  <a:cubicBezTo>
                    <a:pt x="3" y="11"/>
                    <a:pt x="3" y="9"/>
                    <a:pt x="1" y="5"/>
                  </a:cubicBezTo>
                  <a:cubicBezTo>
                    <a:pt x="1" y="5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15" y="11"/>
                    <a:pt x="15" y="14"/>
                  </a:cubicBezTo>
                  <a:close/>
                  <a:moveTo>
                    <a:pt x="53" y="25"/>
                  </a:moveTo>
                  <a:cubicBezTo>
                    <a:pt x="53" y="27"/>
                    <a:pt x="52" y="30"/>
                    <a:pt x="49" y="30"/>
                  </a:cubicBezTo>
                  <a:cubicBezTo>
                    <a:pt x="48" y="30"/>
                    <a:pt x="47" y="29"/>
                    <a:pt x="43" y="24"/>
                  </a:cubicBezTo>
                  <a:cubicBezTo>
                    <a:pt x="41" y="22"/>
                    <a:pt x="39" y="20"/>
                    <a:pt x="34" y="16"/>
                  </a:cubicBezTo>
                  <a:cubicBezTo>
                    <a:pt x="34" y="16"/>
                    <a:pt x="33" y="15"/>
                    <a:pt x="33" y="14"/>
                  </a:cubicBezTo>
                  <a:cubicBezTo>
                    <a:pt x="33" y="14"/>
                    <a:pt x="34" y="13"/>
                    <a:pt x="35" y="13"/>
                  </a:cubicBezTo>
                  <a:cubicBezTo>
                    <a:pt x="45" y="13"/>
                    <a:pt x="53" y="20"/>
                    <a:pt x="53" y="25"/>
                  </a:cubicBezTo>
                  <a:close/>
                  <a:moveTo>
                    <a:pt x="66" y="12"/>
                  </a:moveTo>
                  <a:cubicBezTo>
                    <a:pt x="66" y="14"/>
                    <a:pt x="65" y="16"/>
                    <a:pt x="63" y="16"/>
                  </a:cubicBezTo>
                  <a:cubicBezTo>
                    <a:pt x="60" y="16"/>
                    <a:pt x="58" y="14"/>
                    <a:pt x="56" y="11"/>
                  </a:cubicBezTo>
                  <a:cubicBezTo>
                    <a:pt x="54" y="9"/>
                    <a:pt x="49" y="6"/>
                    <a:pt x="45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3" y="2"/>
                    <a:pt x="46" y="1"/>
                    <a:pt x="48" y="1"/>
                  </a:cubicBezTo>
                  <a:cubicBezTo>
                    <a:pt x="60" y="1"/>
                    <a:pt x="66" y="8"/>
                    <a:pt x="66" y="12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103"/>
            <p:cNvSpPr>
              <a:spLocks noEditPoints="1"/>
            </p:cNvSpPr>
            <p:nvPr userDrawn="1"/>
          </p:nvSpPr>
          <p:spPr bwMode="gray">
            <a:xfrm>
              <a:off x="6242050" y="4551363"/>
              <a:ext cx="55563" cy="95250"/>
            </a:xfrm>
            <a:custGeom>
              <a:avLst/>
              <a:gdLst>
                <a:gd name="T0" fmla="*/ 34 w 64"/>
                <a:gd name="T1" fmla="*/ 3 h 107"/>
                <a:gd name="T2" fmla="*/ 33 w 64"/>
                <a:gd name="T3" fmla="*/ 1 h 107"/>
                <a:gd name="T4" fmla="*/ 36 w 64"/>
                <a:gd name="T5" fmla="*/ 0 h 107"/>
                <a:gd name="T6" fmla="*/ 46 w 64"/>
                <a:gd name="T7" fmla="*/ 6 h 107"/>
                <a:gd name="T8" fmla="*/ 43 w 64"/>
                <a:gd name="T9" fmla="*/ 13 h 107"/>
                <a:gd name="T10" fmla="*/ 41 w 64"/>
                <a:gd name="T11" fmla="*/ 21 h 107"/>
                <a:gd name="T12" fmla="*/ 42 w 64"/>
                <a:gd name="T13" fmla="*/ 22 h 107"/>
                <a:gd name="T14" fmla="*/ 45 w 64"/>
                <a:gd name="T15" fmla="*/ 20 h 107"/>
                <a:gd name="T16" fmla="*/ 50 w 64"/>
                <a:gd name="T17" fmla="*/ 19 h 107"/>
                <a:gd name="T18" fmla="*/ 54 w 64"/>
                <a:gd name="T19" fmla="*/ 22 h 107"/>
                <a:gd name="T20" fmla="*/ 41 w 64"/>
                <a:gd name="T21" fmla="*/ 30 h 107"/>
                <a:gd name="T22" fmla="*/ 40 w 64"/>
                <a:gd name="T23" fmla="*/ 33 h 107"/>
                <a:gd name="T24" fmla="*/ 39 w 64"/>
                <a:gd name="T25" fmla="*/ 45 h 107"/>
                <a:gd name="T26" fmla="*/ 41 w 64"/>
                <a:gd name="T27" fmla="*/ 49 h 107"/>
                <a:gd name="T28" fmla="*/ 52 w 64"/>
                <a:gd name="T29" fmla="*/ 42 h 107"/>
                <a:gd name="T30" fmla="*/ 51 w 64"/>
                <a:gd name="T31" fmla="*/ 40 h 107"/>
                <a:gd name="T32" fmla="*/ 52 w 64"/>
                <a:gd name="T33" fmla="*/ 39 h 107"/>
                <a:gd name="T34" fmla="*/ 56 w 64"/>
                <a:gd name="T35" fmla="*/ 40 h 107"/>
                <a:gd name="T36" fmla="*/ 64 w 64"/>
                <a:gd name="T37" fmla="*/ 43 h 107"/>
                <a:gd name="T38" fmla="*/ 44 w 64"/>
                <a:gd name="T39" fmla="*/ 56 h 107"/>
                <a:gd name="T40" fmla="*/ 40 w 64"/>
                <a:gd name="T41" fmla="*/ 59 h 107"/>
                <a:gd name="T42" fmla="*/ 41 w 64"/>
                <a:gd name="T43" fmla="*/ 77 h 107"/>
                <a:gd name="T44" fmla="*/ 45 w 64"/>
                <a:gd name="T45" fmla="*/ 83 h 107"/>
                <a:gd name="T46" fmla="*/ 63 w 64"/>
                <a:gd name="T47" fmla="*/ 100 h 107"/>
                <a:gd name="T48" fmla="*/ 58 w 64"/>
                <a:gd name="T49" fmla="*/ 105 h 107"/>
                <a:gd name="T50" fmla="*/ 52 w 64"/>
                <a:gd name="T51" fmla="*/ 99 h 107"/>
                <a:gd name="T52" fmla="*/ 43 w 64"/>
                <a:gd name="T53" fmla="*/ 92 h 107"/>
                <a:gd name="T54" fmla="*/ 41 w 64"/>
                <a:gd name="T55" fmla="*/ 94 h 107"/>
                <a:gd name="T56" fmla="*/ 19 w 64"/>
                <a:gd name="T57" fmla="*/ 107 h 107"/>
                <a:gd name="T58" fmla="*/ 3 w 64"/>
                <a:gd name="T59" fmla="*/ 93 h 107"/>
                <a:gd name="T60" fmla="*/ 26 w 64"/>
                <a:gd name="T61" fmla="*/ 80 h 107"/>
                <a:gd name="T62" fmla="*/ 33 w 64"/>
                <a:gd name="T63" fmla="*/ 80 h 107"/>
                <a:gd name="T64" fmla="*/ 34 w 64"/>
                <a:gd name="T65" fmla="*/ 75 h 107"/>
                <a:gd name="T66" fmla="*/ 34 w 64"/>
                <a:gd name="T67" fmla="*/ 61 h 107"/>
                <a:gd name="T68" fmla="*/ 32 w 64"/>
                <a:gd name="T69" fmla="*/ 59 h 107"/>
                <a:gd name="T70" fmla="*/ 21 w 64"/>
                <a:gd name="T71" fmla="*/ 59 h 107"/>
                <a:gd name="T72" fmla="*/ 4 w 64"/>
                <a:gd name="T73" fmla="*/ 54 h 107"/>
                <a:gd name="T74" fmla="*/ 0 w 64"/>
                <a:gd name="T75" fmla="*/ 48 h 107"/>
                <a:gd name="T76" fmla="*/ 0 w 64"/>
                <a:gd name="T77" fmla="*/ 48 h 107"/>
                <a:gd name="T78" fmla="*/ 5 w 64"/>
                <a:gd name="T79" fmla="*/ 50 h 107"/>
                <a:gd name="T80" fmla="*/ 21 w 64"/>
                <a:gd name="T81" fmla="*/ 52 h 107"/>
                <a:gd name="T82" fmla="*/ 33 w 64"/>
                <a:gd name="T83" fmla="*/ 49 h 107"/>
                <a:gd name="T84" fmla="*/ 34 w 64"/>
                <a:gd name="T85" fmla="*/ 32 h 107"/>
                <a:gd name="T86" fmla="*/ 32 w 64"/>
                <a:gd name="T87" fmla="*/ 31 h 107"/>
                <a:gd name="T88" fmla="*/ 15 w 64"/>
                <a:gd name="T89" fmla="*/ 19 h 107"/>
                <a:gd name="T90" fmla="*/ 15 w 64"/>
                <a:gd name="T91" fmla="*/ 18 h 107"/>
                <a:gd name="T92" fmla="*/ 19 w 64"/>
                <a:gd name="T93" fmla="*/ 20 h 107"/>
                <a:gd name="T94" fmla="*/ 31 w 64"/>
                <a:gd name="T95" fmla="*/ 24 h 107"/>
                <a:gd name="T96" fmla="*/ 35 w 64"/>
                <a:gd name="T97" fmla="*/ 22 h 107"/>
                <a:gd name="T98" fmla="*/ 36 w 64"/>
                <a:gd name="T99" fmla="*/ 11 h 107"/>
                <a:gd name="T100" fmla="*/ 34 w 64"/>
                <a:gd name="T101" fmla="*/ 3 h 107"/>
                <a:gd name="T102" fmla="*/ 21 w 64"/>
                <a:gd name="T103" fmla="*/ 85 h 107"/>
                <a:gd name="T104" fmla="*/ 7 w 64"/>
                <a:gd name="T105" fmla="*/ 93 h 107"/>
                <a:gd name="T106" fmla="*/ 17 w 64"/>
                <a:gd name="T107" fmla="*/ 99 h 107"/>
                <a:gd name="T108" fmla="*/ 30 w 64"/>
                <a:gd name="T109" fmla="*/ 94 h 107"/>
                <a:gd name="T110" fmla="*/ 33 w 64"/>
                <a:gd name="T111" fmla="*/ 88 h 107"/>
                <a:gd name="T112" fmla="*/ 21 w 64"/>
                <a:gd name="T113" fmla="*/ 8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" h="107">
                  <a:moveTo>
                    <a:pt x="34" y="3"/>
                  </a:moveTo>
                  <a:cubicBezTo>
                    <a:pt x="34" y="2"/>
                    <a:pt x="33" y="1"/>
                    <a:pt x="33" y="1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9" y="0"/>
                    <a:pt x="46" y="3"/>
                    <a:pt x="46" y="6"/>
                  </a:cubicBezTo>
                  <a:cubicBezTo>
                    <a:pt x="46" y="7"/>
                    <a:pt x="44" y="12"/>
                    <a:pt x="43" y="13"/>
                  </a:cubicBezTo>
                  <a:cubicBezTo>
                    <a:pt x="42" y="15"/>
                    <a:pt x="41" y="19"/>
                    <a:pt x="41" y="21"/>
                  </a:cubicBezTo>
                  <a:cubicBezTo>
                    <a:pt x="41" y="21"/>
                    <a:pt x="41" y="22"/>
                    <a:pt x="42" y="22"/>
                  </a:cubicBezTo>
                  <a:cubicBezTo>
                    <a:pt x="42" y="22"/>
                    <a:pt x="43" y="21"/>
                    <a:pt x="45" y="20"/>
                  </a:cubicBezTo>
                  <a:cubicBezTo>
                    <a:pt x="47" y="20"/>
                    <a:pt x="48" y="19"/>
                    <a:pt x="50" y="19"/>
                  </a:cubicBezTo>
                  <a:cubicBezTo>
                    <a:pt x="51" y="19"/>
                    <a:pt x="54" y="20"/>
                    <a:pt x="54" y="22"/>
                  </a:cubicBezTo>
                  <a:cubicBezTo>
                    <a:pt x="54" y="27"/>
                    <a:pt x="45" y="29"/>
                    <a:pt x="41" y="30"/>
                  </a:cubicBezTo>
                  <a:cubicBezTo>
                    <a:pt x="40" y="31"/>
                    <a:pt x="40" y="31"/>
                    <a:pt x="40" y="33"/>
                  </a:cubicBezTo>
                  <a:cubicBezTo>
                    <a:pt x="40" y="33"/>
                    <a:pt x="39" y="40"/>
                    <a:pt x="39" y="45"/>
                  </a:cubicBezTo>
                  <a:cubicBezTo>
                    <a:pt x="39" y="48"/>
                    <a:pt x="39" y="49"/>
                    <a:pt x="41" y="49"/>
                  </a:cubicBezTo>
                  <a:cubicBezTo>
                    <a:pt x="42" y="49"/>
                    <a:pt x="52" y="46"/>
                    <a:pt x="52" y="42"/>
                  </a:cubicBezTo>
                  <a:cubicBezTo>
                    <a:pt x="52" y="42"/>
                    <a:pt x="51" y="40"/>
                    <a:pt x="51" y="40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5" y="40"/>
                    <a:pt x="56" y="40"/>
                  </a:cubicBezTo>
                  <a:cubicBezTo>
                    <a:pt x="61" y="40"/>
                    <a:pt x="64" y="41"/>
                    <a:pt x="64" y="43"/>
                  </a:cubicBezTo>
                  <a:cubicBezTo>
                    <a:pt x="64" y="48"/>
                    <a:pt x="50" y="54"/>
                    <a:pt x="44" y="56"/>
                  </a:cubicBezTo>
                  <a:cubicBezTo>
                    <a:pt x="40" y="57"/>
                    <a:pt x="40" y="57"/>
                    <a:pt x="40" y="59"/>
                  </a:cubicBezTo>
                  <a:cubicBezTo>
                    <a:pt x="40" y="61"/>
                    <a:pt x="41" y="76"/>
                    <a:pt x="41" y="77"/>
                  </a:cubicBezTo>
                  <a:cubicBezTo>
                    <a:pt x="42" y="81"/>
                    <a:pt x="42" y="82"/>
                    <a:pt x="45" y="83"/>
                  </a:cubicBezTo>
                  <a:cubicBezTo>
                    <a:pt x="55" y="87"/>
                    <a:pt x="63" y="94"/>
                    <a:pt x="63" y="100"/>
                  </a:cubicBezTo>
                  <a:cubicBezTo>
                    <a:pt x="63" y="103"/>
                    <a:pt x="60" y="105"/>
                    <a:pt x="58" y="105"/>
                  </a:cubicBezTo>
                  <a:cubicBezTo>
                    <a:pt x="57" y="105"/>
                    <a:pt x="56" y="104"/>
                    <a:pt x="52" y="99"/>
                  </a:cubicBezTo>
                  <a:cubicBezTo>
                    <a:pt x="49" y="96"/>
                    <a:pt x="44" y="92"/>
                    <a:pt x="43" y="92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38" y="100"/>
                    <a:pt x="30" y="107"/>
                    <a:pt x="19" y="107"/>
                  </a:cubicBezTo>
                  <a:cubicBezTo>
                    <a:pt x="7" y="107"/>
                    <a:pt x="3" y="98"/>
                    <a:pt x="3" y="93"/>
                  </a:cubicBezTo>
                  <a:cubicBezTo>
                    <a:pt x="3" y="85"/>
                    <a:pt x="11" y="80"/>
                    <a:pt x="26" y="80"/>
                  </a:cubicBezTo>
                  <a:cubicBezTo>
                    <a:pt x="27" y="80"/>
                    <a:pt x="32" y="80"/>
                    <a:pt x="33" y="80"/>
                  </a:cubicBezTo>
                  <a:cubicBezTo>
                    <a:pt x="34" y="80"/>
                    <a:pt x="34" y="80"/>
                    <a:pt x="34" y="75"/>
                  </a:cubicBezTo>
                  <a:cubicBezTo>
                    <a:pt x="34" y="73"/>
                    <a:pt x="34" y="64"/>
                    <a:pt x="34" y="61"/>
                  </a:cubicBezTo>
                  <a:cubicBezTo>
                    <a:pt x="34" y="59"/>
                    <a:pt x="34" y="59"/>
                    <a:pt x="32" y="59"/>
                  </a:cubicBezTo>
                  <a:cubicBezTo>
                    <a:pt x="31" y="59"/>
                    <a:pt x="23" y="59"/>
                    <a:pt x="21" y="59"/>
                  </a:cubicBezTo>
                  <a:cubicBezTo>
                    <a:pt x="18" y="59"/>
                    <a:pt x="9" y="59"/>
                    <a:pt x="4" y="54"/>
                  </a:cubicBezTo>
                  <a:cubicBezTo>
                    <a:pt x="2" y="52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5" y="49"/>
                    <a:pt x="5" y="50"/>
                  </a:cubicBezTo>
                  <a:cubicBezTo>
                    <a:pt x="11" y="51"/>
                    <a:pt x="17" y="52"/>
                    <a:pt x="21" y="52"/>
                  </a:cubicBezTo>
                  <a:cubicBezTo>
                    <a:pt x="24" y="52"/>
                    <a:pt x="32" y="52"/>
                    <a:pt x="33" y="49"/>
                  </a:cubicBezTo>
                  <a:cubicBezTo>
                    <a:pt x="33" y="49"/>
                    <a:pt x="34" y="32"/>
                    <a:pt x="34" y="32"/>
                  </a:cubicBezTo>
                  <a:cubicBezTo>
                    <a:pt x="34" y="31"/>
                    <a:pt x="34" y="31"/>
                    <a:pt x="32" y="31"/>
                  </a:cubicBezTo>
                  <a:cubicBezTo>
                    <a:pt x="23" y="31"/>
                    <a:pt x="15" y="24"/>
                    <a:pt x="15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8" y="20"/>
                    <a:pt x="19" y="20"/>
                  </a:cubicBezTo>
                  <a:cubicBezTo>
                    <a:pt x="24" y="24"/>
                    <a:pt x="29" y="24"/>
                    <a:pt x="31" y="24"/>
                  </a:cubicBezTo>
                  <a:cubicBezTo>
                    <a:pt x="34" y="24"/>
                    <a:pt x="35" y="23"/>
                    <a:pt x="35" y="22"/>
                  </a:cubicBezTo>
                  <a:cubicBezTo>
                    <a:pt x="36" y="21"/>
                    <a:pt x="36" y="13"/>
                    <a:pt x="36" y="11"/>
                  </a:cubicBezTo>
                  <a:cubicBezTo>
                    <a:pt x="36" y="8"/>
                    <a:pt x="34" y="4"/>
                    <a:pt x="34" y="3"/>
                  </a:cubicBezTo>
                  <a:close/>
                  <a:moveTo>
                    <a:pt x="21" y="85"/>
                  </a:moveTo>
                  <a:cubicBezTo>
                    <a:pt x="21" y="85"/>
                    <a:pt x="7" y="85"/>
                    <a:pt x="7" y="93"/>
                  </a:cubicBezTo>
                  <a:cubicBezTo>
                    <a:pt x="7" y="97"/>
                    <a:pt x="14" y="99"/>
                    <a:pt x="17" y="99"/>
                  </a:cubicBezTo>
                  <a:cubicBezTo>
                    <a:pt x="22" y="99"/>
                    <a:pt x="27" y="97"/>
                    <a:pt x="30" y="94"/>
                  </a:cubicBezTo>
                  <a:cubicBezTo>
                    <a:pt x="32" y="92"/>
                    <a:pt x="33" y="89"/>
                    <a:pt x="33" y="88"/>
                  </a:cubicBezTo>
                  <a:cubicBezTo>
                    <a:pt x="32" y="86"/>
                    <a:pt x="23" y="85"/>
                    <a:pt x="21" y="8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104"/>
            <p:cNvSpPr>
              <a:spLocks noEditPoints="1"/>
            </p:cNvSpPr>
            <p:nvPr userDrawn="1"/>
          </p:nvSpPr>
          <p:spPr bwMode="gray">
            <a:xfrm>
              <a:off x="6338888" y="4551363"/>
              <a:ext cx="87313" cy="98425"/>
            </a:xfrm>
            <a:custGeom>
              <a:avLst/>
              <a:gdLst>
                <a:gd name="T0" fmla="*/ 10 w 98"/>
                <a:gd name="T1" fmla="*/ 31 h 110"/>
                <a:gd name="T2" fmla="*/ 44 w 98"/>
                <a:gd name="T3" fmla="*/ 26 h 110"/>
                <a:gd name="T4" fmla="*/ 52 w 98"/>
                <a:gd name="T5" fmla="*/ 22 h 110"/>
                <a:gd name="T6" fmla="*/ 50 w 98"/>
                <a:gd name="T7" fmla="*/ 4 h 110"/>
                <a:gd name="T8" fmla="*/ 48 w 98"/>
                <a:gd name="T9" fmla="*/ 1 h 110"/>
                <a:gd name="T10" fmla="*/ 51 w 98"/>
                <a:gd name="T11" fmla="*/ 0 h 110"/>
                <a:gd name="T12" fmla="*/ 61 w 98"/>
                <a:gd name="T13" fmla="*/ 6 h 110"/>
                <a:gd name="T14" fmla="*/ 61 w 98"/>
                <a:gd name="T15" fmla="*/ 10 h 110"/>
                <a:gd name="T16" fmla="*/ 72 w 98"/>
                <a:gd name="T17" fmla="*/ 18 h 110"/>
                <a:gd name="T18" fmla="*/ 83 w 98"/>
                <a:gd name="T19" fmla="*/ 21 h 110"/>
                <a:gd name="T20" fmla="*/ 91 w 98"/>
                <a:gd name="T21" fmla="*/ 20 h 110"/>
                <a:gd name="T22" fmla="*/ 98 w 98"/>
                <a:gd name="T23" fmla="*/ 25 h 110"/>
                <a:gd name="T24" fmla="*/ 91 w 98"/>
                <a:gd name="T25" fmla="*/ 30 h 110"/>
                <a:gd name="T26" fmla="*/ 74 w 98"/>
                <a:gd name="T27" fmla="*/ 29 h 110"/>
                <a:gd name="T28" fmla="*/ 60 w 98"/>
                <a:gd name="T29" fmla="*/ 30 h 110"/>
                <a:gd name="T30" fmla="*/ 58 w 98"/>
                <a:gd name="T31" fmla="*/ 44 h 110"/>
                <a:gd name="T32" fmla="*/ 60 w 98"/>
                <a:gd name="T33" fmla="*/ 52 h 110"/>
                <a:gd name="T34" fmla="*/ 64 w 98"/>
                <a:gd name="T35" fmla="*/ 69 h 110"/>
                <a:gd name="T36" fmla="*/ 41 w 98"/>
                <a:gd name="T37" fmla="*/ 110 h 110"/>
                <a:gd name="T38" fmla="*/ 40 w 98"/>
                <a:gd name="T39" fmla="*/ 110 h 110"/>
                <a:gd name="T40" fmla="*/ 46 w 98"/>
                <a:gd name="T41" fmla="*/ 102 h 110"/>
                <a:gd name="T42" fmla="*/ 53 w 98"/>
                <a:gd name="T43" fmla="*/ 83 h 110"/>
                <a:gd name="T44" fmla="*/ 52 w 98"/>
                <a:gd name="T45" fmla="*/ 81 h 110"/>
                <a:gd name="T46" fmla="*/ 49 w 98"/>
                <a:gd name="T47" fmla="*/ 82 h 110"/>
                <a:gd name="T48" fmla="*/ 36 w 98"/>
                <a:gd name="T49" fmla="*/ 65 h 110"/>
                <a:gd name="T50" fmla="*/ 49 w 98"/>
                <a:gd name="T51" fmla="*/ 47 h 110"/>
                <a:gd name="T52" fmla="*/ 52 w 98"/>
                <a:gd name="T53" fmla="*/ 39 h 110"/>
                <a:gd name="T54" fmla="*/ 50 w 98"/>
                <a:gd name="T55" fmla="*/ 32 h 110"/>
                <a:gd name="T56" fmla="*/ 27 w 98"/>
                <a:gd name="T57" fmla="*/ 37 h 110"/>
                <a:gd name="T58" fmla="*/ 13 w 98"/>
                <a:gd name="T59" fmla="*/ 42 h 110"/>
                <a:gd name="T60" fmla="*/ 0 w 98"/>
                <a:gd name="T61" fmla="*/ 31 h 110"/>
                <a:gd name="T62" fmla="*/ 0 w 98"/>
                <a:gd name="T63" fmla="*/ 30 h 110"/>
                <a:gd name="T64" fmla="*/ 10 w 98"/>
                <a:gd name="T65" fmla="*/ 31 h 110"/>
                <a:gd name="T66" fmla="*/ 48 w 98"/>
                <a:gd name="T67" fmla="*/ 52 h 110"/>
                <a:gd name="T68" fmla="*/ 40 w 98"/>
                <a:gd name="T69" fmla="*/ 64 h 110"/>
                <a:gd name="T70" fmla="*/ 49 w 98"/>
                <a:gd name="T71" fmla="*/ 74 h 110"/>
                <a:gd name="T72" fmla="*/ 54 w 98"/>
                <a:gd name="T73" fmla="*/ 64 h 110"/>
                <a:gd name="T74" fmla="*/ 52 w 98"/>
                <a:gd name="T75" fmla="*/ 55 h 110"/>
                <a:gd name="T76" fmla="*/ 48 w 98"/>
                <a:gd name="T77" fmla="*/ 52 h 110"/>
                <a:gd name="T78" fmla="*/ 59 w 98"/>
                <a:gd name="T79" fmla="*/ 21 h 110"/>
                <a:gd name="T80" fmla="*/ 62 w 98"/>
                <a:gd name="T81" fmla="*/ 24 h 110"/>
                <a:gd name="T82" fmla="*/ 71 w 98"/>
                <a:gd name="T83" fmla="*/ 22 h 110"/>
                <a:gd name="T84" fmla="*/ 61 w 98"/>
                <a:gd name="T85" fmla="*/ 15 h 110"/>
                <a:gd name="T86" fmla="*/ 59 w 98"/>
                <a:gd name="T87" fmla="*/ 2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110">
                  <a:moveTo>
                    <a:pt x="10" y="31"/>
                  </a:moveTo>
                  <a:cubicBezTo>
                    <a:pt x="18" y="31"/>
                    <a:pt x="35" y="28"/>
                    <a:pt x="44" y="26"/>
                  </a:cubicBezTo>
                  <a:cubicBezTo>
                    <a:pt x="51" y="25"/>
                    <a:pt x="52" y="25"/>
                    <a:pt x="52" y="22"/>
                  </a:cubicBezTo>
                  <a:cubicBezTo>
                    <a:pt x="52" y="16"/>
                    <a:pt x="51" y="8"/>
                    <a:pt x="50" y="4"/>
                  </a:cubicBezTo>
                  <a:cubicBezTo>
                    <a:pt x="50" y="4"/>
                    <a:pt x="48" y="2"/>
                    <a:pt x="48" y="1"/>
                  </a:cubicBezTo>
                  <a:cubicBezTo>
                    <a:pt x="48" y="0"/>
                    <a:pt x="50" y="0"/>
                    <a:pt x="51" y="0"/>
                  </a:cubicBezTo>
                  <a:cubicBezTo>
                    <a:pt x="56" y="0"/>
                    <a:pt x="61" y="2"/>
                    <a:pt x="61" y="6"/>
                  </a:cubicBezTo>
                  <a:cubicBezTo>
                    <a:pt x="61" y="7"/>
                    <a:pt x="61" y="10"/>
                    <a:pt x="61" y="10"/>
                  </a:cubicBezTo>
                  <a:cubicBezTo>
                    <a:pt x="61" y="13"/>
                    <a:pt x="64" y="15"/>
                    <a:pt x="72" y="18"/>
                  </a:cubicBezTo>
                  <a:cubicBezTo>
                    <a:pt x="75" y="20"/>
                    <a:pt x="79" y="21"/>
                    <a:pt x="83" y="21"/>
                  </a:cubicBezTo>
                  <a:cubicBezTo>
                    <a:pt x="85" y="21"/>
                    <a:pt x="90" y="20"/>
                    <a:pt x="91" y="20"/>
                  </a:cubicBezTo>
                  <a:cubicBezTo>
                    <a:pt x="93" y="20"/>
                    <a:pt x="98" y="21"/>
                    <a:pt x="98" y="25"/>
                  </a:cubicBezTo>
                  <a:cubicBezTo>
                    <a:pt x="98" y="29"/>
                    <a:pt x="96" y="30"/>
                    <a:pt x="91" y="30"/>
                  </a:cubicBezTo>
                  <a:cubicBezTo>
                    <a:pt x="89" y="30"/>
                    <a:pt x="77" y="29"/>
                    <a:pt x="74" y="29"/>
                  </a:cubicBezTo>
                  <a:cubicBezTo>
                    <a:pt x="71" y="29"/>
                    <a:pt x="63" y="29"/>
                    <a:pt x="60" y="30"/>
                  </a:cubicBezTo>
                  <a:cubicBezTo>
                    <a:pt x="59" y="31"/>
                    <a:pt x="58" y="33"/>
                    <a:pt x="58" y="44"/>
                  </a:cubicBezTo>
                  <a:cubicBezTo>
                    <a:pt x="58" y="47"/>
                    <a:pt x="59" y="48"/>
                    <a:pt x="60" y="52"/>
                  </a:cubicBezTo>
                  <a:cubicBezTo>
                    <a:pt x="62" y="57"/>
                    <a:pt x="64" y="62"/>
                    <a:pt x="64" y="69"/>
                  </a:cubicBezTo>
                  <a:cubicBezTo>
                    <a:pt x="64" y="94"/>
                    <a:pt x="44" y="110"/>
                    <a:pt x="41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9"/>
                    <a:pt x="45" y="103"/>
                    <a:pt x="46" y="102"/>
                  </a:cubicBezTo>
                  <a:cubicBezTo>
                    <a:pt x="49" y="97"/>
                    <a:pt x="53" y="89"/>
                    <a:pt x="53" y="83"/>
                  </a:cubicBezTo>
                  <a:cubicBezTo>
                    <a:pt x="53" y="83"/>
                    <a:pt x="53" y="81"/>
                    <a:pt x="52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2" y="82"/>
                    <a:pt x="36" y="75"/>
                    <a:pt x="36" y="65"/>
                  </a:cubicBezTo>
                  <a:cubicBezTo>
                    <a:pt x="36" y="63"/>
                    <a:pt x="36" y="49"/>
                    <a:pt x="49" y="47"/>
                  </a:cubicBezTo>
                  <a:cubicBezTo>
                    <a:pt x="52" y="47"/>
                    <a:pt x="52" y="46"/>
                    <a:pt x="52" y="39"/>
                  </a:cubicBezTo>
                  <a:cubicBezTo>
                    <a:pt x="52" y="32"/>
                    <a:pt x="52" y="32"/>
                    <a:pt x="50" y="32"/>
                  </a:cubicBezTo>
                  <a:cubicBezTo>
                    <a:pt x="48" y="32"/>
                    <a:pt x="35" y="34"/>
                    <a:pt x="27" y="37"/>
                  </a:cubicBezTo>
                  <a:cubicBezTo>
                    <a:pt x="25" y="37"/>
                    <a:pt x="15" y="42"/>
                    <a:pt x="13" y="42"/>
                  </a:cubicBezTo>
                  <a:cubicBezTo>
                    <a:pt x="10" y="42"/>
                    <a:pt x="0" y="36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2" y="30"/>
                    <a:pt x="8" y="31"/>
                    <a:pt x="10" y="31"/>
                  </a:cubicBezTo>
                  <a:close/>
                  <a:moveTo>
                    <a:pt x="48" y="52"/>
                  </a:moveTo>
                  <a:cubicBezTo>
                    <a:pt x="44" y="52"/>
                    <a:pt x="40" y="57"/>
                    <a:pt x="40" y="64"/>
                  </a:cubicBezTo>
                  <a:cubicBezTo>
                    <a:pt x="40" y="71"/>
                    <a:pt x="45" y="74"/>
                    <a:pt x="49" y="74"/>
                  </a:cubicBezTo>
                  <a:cubicBezTo>
                    <a:pt x="54" y="74"/>
                    <a:pt x="54" y="66"/>
                    <a:pt x="54" y="64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2" y="55"/>
                    <a:pt x="50" y="52"/>
                    <a:pt x="48" y="52"/>
                  </a:cubicBezTo>
                  <a:close/>
                  <a:moveTo>
                    <a:pt x="59" y="21"/>
                  </a:moveTo>
                  <a:cubicBezTo>
                    <a:pt x="59" y="24"/>
                    <a:pt x="60" y="24"/>
                    <a:pt x="62" y="24"/>
                  </a:cubicBezTo>
                  <a:cubicBezTo>
                    <a:pt x="62" y="24"/>
                    <a:pt x="71" y="24"/>
                    <a:pt x="71" y="22"/>
                  </a:cubicBezTo>
                  <a:cubicBezTo>
                    <a:pt x="71" y="21"/>
                    <a:pt x="62" y="15"/>
                    <a:pt x="61" y="15"/>
                  </a:cubicBezTo>
                  <a:cubicBezTo>
                    <a:pt x="60" y="15"/>
                    <a:pt x="59" y="18"/>
                    <a:pt x="59" y="2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105"/>
            <p:cNvSpPr>
              <a:spLocks noEditPoints="1"/>
            </p:cNvSpPr>
            <p:nvPr userDrawn="1"/>
          </p:nvSpPr>
          <p:spPr bwMode="gray">
            <a:xfrm>
              <a:off x="6448425" y="4624388"/>
              <a:ext cx="25400" cy="25400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  <a:gd name="T10" fmla="*/ 4 w 28"/>
                <a:gd name="T11" fmla="*/ 14 h 28"/>
                <a:gd name="T12" fmla="*/ 14 w 28"/>
                <a:gd name="T13" fmla="*/ 24 h 28"/>
                <a:gd name="T14" fmla="*/ 25 w 28"/>
                <a:gd name="T15" fmla="*/ 14 h 28"/>
                <a:gd name="T16" fmla="*/ 14 w 28"/>
                <a:gd name="T17" fmla="*/ 3 h 28"/>
                <a:gd name="T18" fmla="*/ 4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21"/>
                    <a:pt x="23" y="28"/>
                    <a:pt x="14" y="28"/>
                  </a:cubicBezTo>
                  <a:cubicBezTo>
                    <a:pt x="5" y="28"/>
                    <a:pt x="0" y="21"/>
                    <a:pt x="0" y="14"/>
                  </a:cubicBezTo>
                  <a:cubicBezTo>
                    <a:pt x="0" y="4"/>
                    <a:pt x="8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lose/>
                  <a:moveTo>
                    <a:pt x="4" y="14"/>
                  </a:move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5" y="20"/>
                    <a:pt x="25" y="14"/>
                  </a:cubicBezTo>
                  <a:cubicBezTo>
                    <a:pt x="25" y="9"/>
                    <a:pt x="21" y="3"/>
                    <a:pt x="14" y="3"/>
                  </a:cubicBezTo>
                  <a:cubicBezTo>
                    <a:pt x="7" y="3"/>
                    <a:pt x="4" y="9"/>
                    <a:pt x="4" y="1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2385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>
          <p15:clr>
            <a:srgbClr val="FBAE40"/>
          </p15:clr>
        </p15:guide>
        <p15:guide id="3" pos="5847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723209"/>
            <a:ext cx="7527702" cy="6093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5020605" cy="1752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46581"/>
            <a:ext cx="65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2968" y="6446581"/>
            <a:ext cx="6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880" y="6446581"/>
            <a:ext cx="25808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D501-E04F-4342-8581-2C30F03D4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9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6" r:id="rId2"/>
    <p:sldLayoutId id="214748367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2.zendesk.com/hc/ja/articles/115004696374" TargetMode="External"/><Relationship Id="rId2" Type="http://schemas.openxmlformats.org/officeDocument/2006/relationships/hyperlink" Target="https://www.addressable.jp/manual/kiyaku/ad2_polic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ressable.jp/wp-content/uploads/trading-desk/doc/AD2_tradingdesk_submitsheet.xls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business/help/2222978001316177?helpref=faq_content" TargetMode="External"/><Relationship Id="rId3" Type="http://schemas.openxmlformats.org/officeDocument/2006/relationships/hyperlink" Target="https://support-marketing.yahoo.co.jp/promotionalads/guideline/articledetail?lan=ja&amp;aid=9457" TargetMode="External"/><Relationship Id="rId7" Type="http://schemas.openxmlformats.org/officeDocument/2006/relationships/hyperlink" Target="https://www.facebook.com/business/help/1639197963055851" TargetMode="External"/><Relationship Id="rId2" Type="http://schemas.openxmlformats.org/officeDocument/2006/relationships/hyperlink" Target="https://support-marketing.yahoo.co.jp/promotionalads/guideline/articledetail?lan=ja&amp;aid=14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business/ads-guide/carousel" TargetMode="External"/><Relationship Id="rId5" Type="http://schemas.openxmlformats.org/officeDocument/2006/relationships/hyperlink" Target="https://www.facebook.com/business/ads-guide/image" TargetMode="External"/><Relationship Id="rId4" Type="http://schemas.openxmlformats.org/officeDocument/2006/relationships/hyperlink" Target="https://www.facebook.com/policies/ad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markezine.jp/article/detail/201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 bwMode="gray">
          <a:xfrm>
            <a:off x="332078" y="256567"/>
            <a:ext cx="235642" cy="14235"/>
          </a:xfrm>
        </p:spPr>
        <p:txBody>
          <a:bodyPr wrap="none">
            <a:spAutoFit/>
          </a:bodyPr>
          <a:lstStyle/>
          <a:p>
            <a:r>
              <a:rPr kumimoji="1" lang="en-US" altLang="ja-JP" sz="100" dirty="0" smtClean="0">
                <a:solidFill>
                  <a:srgbClr val="6E7C89"/>
                </a:solidFill>
              </a:rPr>
              <a:t>AD2 </a:t>
            </a:r>
            <a:r>
              <a:rPr kumimoji="1" lang="ja-JP" altLang="en-US" sz="100" dirty="0" smtClean="0">
                <a:solidFill>
                  <a:srgbClr val="6E7C89"/>
                </a:solidFill>
              </a:rPr>
              <a:t>トレーディングデスク　ご紹介資料</a:t>
            </a:r>
            <a:endParaRPr kumimoji="1" lang="ja-JP" altLang="en-US" sz="100" dirty="0">
              <a:solidFill>
                <a:srgbClr val="6E7C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24154" y="2461248"/>
            <a:ext cx="3780000" cy="30736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00682" y="2461251"/>
            <a:ext cx="3779999" cy="28534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 bwMode="gray">
          <a:xfrm>
            <a:off x="2070312" y="1612005"/>
            <a:ext cx="1440734" cy="5607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180000" tIns="198000" rIns="180000" bIns="144000" rtlCol="0" anchor="ctr">
            <a:spAutoFit/>
          </a:bodyPr>
          <a:lstStyle/>
          <a:p>
            <a:pPr algn="ctr"/>
            <a:r>
              <a:rPr lang="ja-JP" altLang="en-US" sz="1400" dirty="0"/>
              <a:t>実績レポート</a:t>
            </a:r>
          </a:p>
        </p:txBody>
      </p:sp>
      <p:sp>
        <p:nvSpPr>
          <p:cNvPr id="8" name="テキスト ボックス 7"/>
          <p:cNvSpPr txBox="1"/>
          <p:nvPr/>
        </p:nvSpPr>
        <p:spPr bwMode="gray">
          <a:xfrm>
            <a:off x="5496108" y="1612005"/>
            <a:ext cx="3236097" cy="5607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180000" tIns="198000" rIns="180000" bIns="144000" rtlCol="0" anchor="ctr">
            <a:spAutoFit/>
          </a:bodyPr>
          <a:lstStyle/>
          <a:p>
            <a:pPr algn="ctr"/>
            <a:r>
              <a:rPr lang="ja-JP" altLang="en-US" sz="1400" dirty="0"/>
              <a:t>優良顧客・離反顧客の検索行動分析</a:t>
            </a:r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2462213" cy="332399"/>
          </a:xfrm>
        </p:spPr>
        <p:txBody>
          <a:bodyPr wrap="none"/>
          <a:lstStyle/>
          <a:p>
            <a:r>
              <a:rPr lang="ja-JP" altLang="en-US" dirty="0"/>
              <a:t>レポートサンプル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774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2009486" y="1194665"/>
            <a:ext cx="5896264" cy="1080000"/>
          </a:xfrm>
          <a:prstGeom prst="rect">
            <a:avLst/>
          </a:prstGeom>
          <a:solidFill>
            <a:srgbClr val="D6DCE6"/>
          </a:solidFill>
        </p:spPr>
        <p:txBody>
          <a:bodyPr wrap="none" lIns="0" tIns="36000" rIns="0" bIns="0" rtlCol="0"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36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クリック単価　</a:t>
            </a:r>
            <a:r>
              <a:rPr lang="en-US" altLang="ja-JP" sz="36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150</a:t>
            </a:r>
            <a:r>
              <a:rPr lang="ja-JP" altLang="en-US" sz="36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円～</a:t>
            </a:r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2088364" y="2681432"/>
            <a:ext cx="6155531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 smtClean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クリック・視聴</a:t>
            </a:r>
            <a:r>
              <a:rPr lang="ja-JP" altLang="en-US" sz="20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された分だけ</a:t>
            </a:r>
            <a:r>
              <a:rPr lang="ja-JP" altLang="en-US" sz="2000" dirty="0" smtClean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支払う</a:t>
            </a:r>
            <a:r>
              <a:rPr lang="ja-JP" altLang="en-US" sz="20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、</a:t>
            </a:r>
            <a:r>
              <a:rPr lang="ja-JP" altLang="en-US" sz="2000" dirty="0" smtClean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安心</a:t>
            </a:r>
            <a:r>
              <a:rPr lang="ja-JP" altLang="en-US" sz="20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の料金体系</a:t>
            </a: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2088364" y="3543730"/>
            <a:ext cx="538609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 smtClean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コンサルティング</a:t>
            </a:r>
            <a:r>
              <a:rPr lang="ja-JP" altLang="en-US" sz="20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やディレクション</a:t>
            </a:r>
            <a:r>
              <a:rPr lang="ja-JP" altLang="en-US" sz="2000" dirty="0" smtClean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費用は不要</a:t>
            </a:r>
            <a:endParaRPr lang="ja-JP" altLang="en-US" sz="2000" dirty="0">
              <a:solidFill>
                <a:schemeClr val="accen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11" name="グループ化 10"/>
          <p:cNvGrpSpPr/>
          <p:nvPr/>
        </p:nvGrpSpPr>
        <p:grpSpPr bwMode="gray">
          <a:xfrm>
            <a:off x="1668183" y="2609518"/>
            <a:ext cx="130175" cy="527050"/>
            <a:chOff x="1023938" y="3122613"/>
            <a:chExt cx="130175" cy="527050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1031876" y="3535363"/>
              <a:ext cx="114300" cy="114300"/>
            </a:xfrm>
            <a:custGeom>
              <a:avLst/>
              <a:gdLst>
                <a:gd name="T0" fmla="*/ 272 w 272"/>
                <a:gd name="T1" fmla="*/ 137 h 272"/>
                <a:gd name="T2" fmla="*/ 136 w 272"/>
                <a:gd name="T3" fmla="*/ 272 h 272"/>
                <a:gd name="T4" fmla="*/ 0 w 272"/>
                <a:gd name="T5" fmla="*/ 137 h 272"/>
                <a:gd name="T6" fmla="*/ 136 w 272"/>
                <a:gd name="T7" fmla="*/ 0 h 272"/>
                <a:gd name="T8" fmla="*/ 272 w 272"/>
                <a:gd name="T9" fmla="*/ 13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2">
                  <a:moveTo>
                    <a:pt x="272" y="137"/>
                  </a:moveTo>
                  <a:cubicBezTo>
                    <a:pt x="272" y="212"/>
                    <a:pt x="211" y="272"/>
                    <a:pt x="136" y="272"/>
                  </a:cubicBezTo>
                  <a:cubicBezTo>
                    <a:pt x="61" y="272"/>
                    <a:pt x="0" y="212"/>
                    <a:pt x="0" y="137"/>
                  </a:cubicBezTo>
                  <a:cubicBezTo>
                    <a:pt x="0" y="63"/>
                    <a:pt x="61" y="0"/>
                    <a:pt x="136" y="0"/>
                  </a:cubicBezTo>
                  <a:cubicBezTo>
                    <a:pt x="214" y="0"/>
                    <a:pt x="272" y="63"/>
                    <a:pt x="272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1023938" y="3122613"/>
              <a:ext cx="130175" cy="374650"/>
            </a:xfrm>
            <a:custGeom>
              <a:avLst/>
              <a:gdLst>
                <a:gd name="T0" fmla="*/ 306 w 306"/>
                <a:gd name="T1" fmla="*/ 153 h 885"/>
                <a:gd name="T2" fmla="*/ 153 w 306"/>
                <a:gd name="T3" fmla="*/ 0 h 885"/>
                <a:gd name="T4" fmla="*/ 0 w 306"/>
                <a:gd name="T5" fmla="*/ 153 h 885"/>
                <a:gd name="T6" fmla="*/ 1 w 306"/>
                <a:gd name="T7" fmla="*/ 171 h 885"/>
                <a:gd name="T8" fmla="*/ 153 w 306"/>
                <a:gd name="T9" fmla="*/ 885 h 885"/>
                <a:gd name="T10" fmla="*/ 305 w 306"/>
                <a:gd name="T11" fmla="*/ 171 h 885"/>
                <a:gd name="T12" fmla="*/ 306 w 306"/>
                <a:gd name="T13" fmla="*/ 15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885">
                  <a:moveTo>
                    <a:pt x="306" y="153"/>
                  </a:moveTo>
                  <a:cubicBezTo>
                    <a:pt x="306" y="69"/>
                    <a:pt x="238" y="0"/>
                    <a:pt x="153" y="0"/>
                  </a:cubicBezTo>
                  <a:cubicBezTo>
                    <a:pt x="69" y="0"/>
                    <a:pt x="0" y="69"/>
                    <a:pt x="0" y="153"/>
                  </a:cubicBezTo>
                  <a:cubicBezTo>
                    <a:pt x="0" y="159"/>
                    <a:pt x="0" y="165"/>
                    <a:pt x="1" y="171"/>
                  </a:cubicBezTo>
                  <a:cubicBezTo>
                    <a:pt x="153" y="885"/>
                    <a:pt x="153" y="885"/>
                    <a:pt x="153" y="885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6" y="165"/>
                    <a:pt x="306" y="159"/>
                    <a:pt x="306" y="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 bwMode="gray">
          <a:xfrm>
            <a:off x="1668183" y="3486352"/>
            <a:ext cx="130175" cy="527050"/>
            <a:chOff x="1023938" y="3122613"/>
            <a:chExt cx="130175" cy="527050"/>
          </a:xfrm>
        </p:grpSpPr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1031876" y="3535363"/>
              <a:ext cx="114300" cy="114300"/>
            </a:xfrm>
            <a:custGeom>
              <a:avLst/>
              <a:gdLst>
                <a:gd name="T0" fmla="*/ 272 w 272"/>
                <a:gd name="T1" fmla="*/ 137 h 272"/>
                <a:gd name="T2" fmla="*/ 136 w 272"/>
                <a:gd name="T3" fmla="*/ 272 h 272"/>
                <a:gd name="T4" fmla="*/ 0 w 272"/>
                <a:gd name="T5" fmla="*/ 137 h 272"/>
                <a:gd name="T6" fmla="*/ 136 w 272"/>
                <a:gd name="T7" fmla="*/ 0 h 272"/>
                <a:gd name="T8" fmla="*/ 272 w 272"/>
                <a:gd name="T9" fmla="*/ 13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2">
                  <a:moveTo>
                    <a:pt x="272" y="137"/>
                  </a:moveTo>
                  <a:cubicBezTo>
                    <a:pt x="272" y="212"/>
                    <a:pt x="211" y="272"/>
                    <a:pt x="136" y="272"/>
                  </a:cubicBezTo>
                  <a:cubicBezTo>
                    <a:pt x="61" y="272"/>
                    <a:pt x="0" y="212"/>
                    <a:pt x="0" y="137"/>
                  </a:cubicBezTo>
                  <a:cubicBezTo>
                    <a:pt x="0" y="63"/>
                    <a:pt x="61" y="0"/>
                    <a:pt x="136" y="0"/>
                  </a:cubicBezTo>
                  <a:cubicBezTo>
                    <a:pt x="214" y="0"/>
                    <a:pt x="272" y="63"/>
                    <a:pt x="272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1023938" y="3122613"/>
              <a:ext cx="130175" cy="374650"/>
            </a:xfrm>
            <a:custGeom>
              <a:avLst/>
              <a:gdLst>
                <a:gd name="T0" fmla="*/ 306 w 306"/>
                <a:gd name="T1" fmla="*/ 153 h 885"/>
                <a:gd name="T2" fmla="*/ 153 w 306"/>
                <a:gd name="T3" fmla="*/ 0 h 885"/>
                <a:gd name="T4" fmla="*/ 0 w 306"/>
                <a:gd name="T5" fmla="*/ 153 h 885"/>
                <a:gd name="T6" fmla="*/ 1 w 306"/>
                <a:gd name="T7" fmla="*/ 171 h 885"/>
                <a:gd name="T8" fmla="*/ 153 w 306"/>
                <a:gd name="T9" fmla="*/ 885 h 885"/>
                <a:gd name="T10" fmla="*/ 305 w 306"/>
                <a:gd name="T11" fmla="*/ 171 h 885"/>
                <a:gd name="T12" fmla="*/ 306 w 306"/>
                <a:gd name="T13" fmla="*/ 15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885">
                  <a:moveTo>
                    <a:pt x="306" y="153"/>
                  </a:moveTo>
                  <a:cubicBezTo>
                    <a:pt x="306" y="69"/>
                    <a:pt x="238" y="0"/>
                    <a:pt x="153" y="0"/>
                  </a:cubicBezTo>
                  <a:cubicBezTo>
                    <a:pt x="69" y="0"/>
                    <a:pt x="0" y="69"/>
                    <a:pt x="0" y="153"/>
                  </a:cubicBezTo>
                  <a:cubicBezTo>
                    <a:pt x="0" y="159"/>
                    <a:pt x="0" y="165"/>
                    <a:pt x="1" y="171"/>
                  </a:cubicBezTo>
                  <a:cubicBezTo>
                    <a:pt x="153" y="885"/>
                    <a:pt x="153" y="885"/>
                    <a:pt x="153" y="885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6" y="165"/>
                    <a:pt x="306" y="159"/>
                    <a:pt x="306" y="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 bwMode="gray">
          <a:xfrm>
            <a:off x="1792444" y="4423264"/>
            <a:ext cx="6392776" cy="19443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メイリオ" panose="020B0604030504040204" pitchFamily="50" charset="-128"/>
              <a:buChar char="※"/>
            </a:pPr>
            <a:r>
              <a:rPr lang="en-US" altLang="ja-JP" sz="1400" dirty="0"/>
              <a:t>YDN</a:t>
            </a:r>
            <a:r>
              <a:rPr lang="ja-JP" altLang="en-US" sz="1400" dirty="0"/>
              <a:t>と</a:t>
            </a:r>
            <a:r>
              <a:rPr lang="en-US" altLang="ja-JP" sz="1400" dirty="0"/>
              <a:t>Facebook</a:t>
            </a:r>
            <a:r>
              <a:rPr lang="ja-JP" altLang="en-US" sz="1400" dirty="0"/>
              <a:t>の利用をベースにした価格設定となっています。</a:t>
            </a:r>
          </a:p>
          <a:p>
            <a:pPr marL="285750" indent="-285750">
              <a:lnSpc>
                <a:spcPct val="130000"/>
              </a:lnSpc>
              <a:buFont typeface="メイリオ" panose="020B0604030504040204" pitchFamily="50" charset="-128"/>
              <a:buChar char="※"/>
            </a:pPr>
            <a:r>
              <a:rPr lang="en-US" altLang="ja-JP" sz="1400" dirty="0"/>
              <a:t>AD2</a:t>
            </a:r>
            <a:r>
              <a:rPr lang="ja-JP" altLang="en-US" sz="1400" dirty="0"/>
              <a:t>のアカウント作成費用や月額</a:t>
            </a:r>
            <a:r>
              <a:rPr lang="ja-JP" altLang="en-US" sz="1400" dirty="0" smtClean="0"/>
              <a:t>費用が含まれます。</a:t>
            </a:r>
            <a:endParaRPr lang="ja-JP" altLang="en-US" sz="1400" dirty="0"/>
          </a:p>
          <a:p>
            <a:pPr marL="285750" indent="-285750">
              <a:lnSpc>
                <a:spcPct val="130000"/>
              </a:lnSpc>
              <a:buFont typeface="メイリオ" panose="020B0604030504040204" pitchFamily="50" charset="-128"/>
              <a:buChar char="※"/>
            </a:pPr>
            <a:r>
              <a:rPr lang="ja-JP" altLang="en-US" sz="1400" dirty="0"/>
              <a:t>最低出稿金額は月額</a:t>
            </a:r>
            <a:r>
              <a:rPr lang="en-US" altLang="ja-JP" sz="1400" dirty="0"/>
              <a:t>500,000</a:t>
            </a:r>
            <a:r>
              <a:rPr lang="ja-JP" altLang="en-US" sz="1400" dirty="0"/>
              <a:t>円（</a:t>
            </a:r>
            <a:r>
              <a:rPr lang="en-US" altLang="ja-JP" sz="1400" dirty="0"/>
              <a:t>net</a:t>
            </a:r>
            <a:r>
              <a:rPr lang="ja-JP" altLang="en-US" sz="1400" dirty="0"/>
              <a:t>）～となります。</a:t>
            </a:r>
          </a:p>
          <a:p>
            <a:pPr marL="285750" indent="-285750">
              <a:lnSpc>
                <a:spcPct val="130000"/>
              </a:lnSpc>
              <a:buFont typeface="メイリオ" panose="020B0604030504040204" pitchFamily="50" charset="-128"/>
              <a:buChar char="※"/>
            </a:pPr>
            <a:r>
              <a:rPr lang="ja-JP" altLang="en-US" sz="1400" dirty="0"/>
              <a:t>クリック単価は案件ごとに異なります。詳細は営業担当にご相談ください。</a:t>
            </a:r>
          </a:p>
          <a:p>
            <a:pPr marL="285750" indent="-285750">
              <a:lnSpc>
                <a:spcPct val="130000"/>
              </a:lnSpc>
              <a:buFont typeface="メイリオ" panose="020B0604030504040204" pitchFamily="50" charset="-128"/>
              <a:buChar char="※"/>
            </a:pPr>
            <a:r>
              <a:rPr lang="ja-JP" altLang="en-US" sz="1400" dirty="0"/>
              <a:t>必要な会員データ数は</a:t>
            </a:r>
            <a:r>
              <a:rPr lang="en-US" altLang="ja-JP" sz="1400" dirty="0"/>
              <a:t>10</a:t>
            </a:r>
            <a:r>
              <a:rPr lang="ja-JP" altLang="en-US" sz="1400" dirty="0"/>
              <a:t>万件～となります。</a:t>
            </a:r>
          </a:p>
          <a:p>
            <a:pPr marL="285750" indent="-285750">
              <a:lnSpc>
                <a:spcPct val="130000"/>
              </a:lnSpc>
              <a:buFont typeface="メイリオ" panose="020B0604030504040204" pitchFamily="50" charset="-128"/>
              <a:buChar char="※"/>
            </a:pPr>
            <a:r>
              <a:rPr lang="ja-JP" altLang="en-US" sz="1400" dirty="0"/>
              <a:t>マッチ率が</a:t>
            </a:r>
            <a:r>
              <a:rPr lang="en-US" altLang="ja-JP" sz="1400" dirty="0"/>
              <a:t>20</a:t>
            </a:r>
            <a:r>
              <a:rPr lang="ja-JP" altLang="en-US" sz="1400" dirty="0"/>
              <a:t>％未満の場合は、予算が未消化となる場合がございます。</a:t>
            </a:r>
          </a:p>
          <a:p>
            <a:pPr marL="285750" indent="-285750">
              <a:lnSpc>
                <a:spcPct val="130000"/>
              </a:lnSpc>
              <a:buFont typeface="メイリオ" panose="020B0604030504040204" pitchFamily="50" charset="-128"/>
              <a:buChar char="※"/>
            </a:pPr>
            <a:r>
              <a:rPr lang="en-US" altLang="ja-JP" sz="1400" dirty="0"/>
              <a:t>CTR</a:t>
            </a:r>
            <a:r>
              <a:rPr lang="ja-JP" altLang="en-US" sz="1400" dirty="0"/>
              <a:t>が低い場合は、予算が未消化となる場合がございます。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615553" cy="332399"/>
          </a:xfrm>
        </p:spPr>
        <p:txBody>
          <a:bodyPr wrap="none"/>
          <a:lstStyle/>
          <a:p>
            <a:r>
              <a:rPr lang="ja-JP" altLang="en-US" dirty="0"/>
              <a:t>価格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0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2914" y="212942"/>
            <a:ext cx="4447399" cy="341632"/>
          </a:xfrm>
        </p:spPr>
        <p:txBody>
          <a:bodyPr/>
          <a:lstStyle/>
          <a:p>
            <a:r>
              <a:rPr kumimoji="1" lang="ja-JP" altLang="en-US" dirty="0" smtClean="0"/>
              <a:t>ご利用条件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D501-E04F-4342-8581-2C30F03D403E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453006" y="917578"/>
            <a:ext cx="8925886" cy="5570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ja-JP" altLang="en-US" sz="16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■広告</a:t>
            </a:r>
            <a:r>
              <a:rPr lang="ja-JP" altLang="en-US" sz="1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運用に</a:t>
            </a:r>
            <a:r>
              <a:rPr lang="ja-JP" altLang="en-US" sz="16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ついて</a:t>
            </a:r>
            <a:endParaRPr lang="ja-JP" altLang="en-US" sz="16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シナジーマーケティング社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にて広告運用を行いますので、下記についてご確認ください。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Yahoo! DMP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アカウントが開設済み（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YDN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が実施可能である状態）であること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。また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、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Yahoo! DMP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アカウントのログイン権限及び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Brand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操作権限を当社担当者に付与ください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Facebook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ページを既に持っていること。また、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Facebook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広告アカウントの管理者権限を当社担当者に付与ください。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ja-JP" altLang="en-US" sz="16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ja-JP" altLang="en-US" sz="16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■アドレサブル</a:t>
            </a:r>
            <a:r>
              <a:rPr lang="ja-JP" altLang="en-US" sz="1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広告で利用する会員データに</a:t>
            </a:r>
            <a:r>
              <a:rPr lang="ja-JP" altLang="en-US" sz="16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ついて</a:t>
            </a:r>
            <a:endParaRPr lang="ja-JP" altLang="en-US" sz="16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各媒体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に会員データを連携するため、「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AD2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」の利用が必須となります。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AD2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と連携する広告アカウントに対し、広告編集権限を持つユーザーが必要です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アップロード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するデータには「会員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ID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」 と「メールアドレス」が最低限必要です（会員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ID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の例：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EC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システムでの会員番号など）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AD2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をご利用いただくためには、</a:t>
            </a: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2"/>
              </a:rPr>
              <a:t>AD2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2"/>
              </a:rPr>
              <a:t>広告主向け利用規約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に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同意いただくことが必須と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なります。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AD2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の利用条件について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詳細はこちら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をご確認ください。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2977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2914" y="46742"/>
            <a:ext cx="5387435" cy="674031"/>
          </a:xfrm>
        </p:spPr>
        <p:txBody>
          <a:bodyPr/>
          <a:lstStyle/>
          <a:p>
            <a:r>
              <a:rPr lang="en-US" altLang="ja-JP" dirty="0"/>
              <a:t>AD2</a:t>
            </a:r>
            <a:r>
              <a:rPr lang="ja-JP" altLang="en-US" dirty="0"/>
              <a:t>導入～広告出稿までのフロー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D501-E04F-4342-8581-2C30F03D403E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7" y="873387"/>
            <a:ext cx="8032804" cy="55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2914" y="212942"/>
            <a:ext cx="4447399" cy="341632"/>
          </a:xfrm>
        </p:spPr>
        <p:txBody>
          <a:bodyPr/>
          <a:lstStyle/>
          <a:p>
            <a:r>
              <a:rPr kumimoji="1" lang="ja-JP" altLang="en-US" dirty="0" smtClean="0"/>
              <a:t>準備いただく物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D501-E04F-4342-8581-2C30F03D403E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2052" name="Picture 4" descr="https://lh4.googleusercontent.com/eBGqcrNh38j3uug6YxfIzGNPhDHF53EUQ4YWDf9vpbxGaHjKLD1xVFQKjG5aUSL4I9RINpXK4Q0Rq8FkoqiBrVHHinH9D_7sgW_P98qHqmAVdCiz1aNFWAty8emKqCQ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21704" r="16470" b="9474"/>
          <a:stretch/>
        </p:blipFill>
        <p:spPr bwMode="auto">
          <a:xfrm>
            <a:off x="1070637" y="1610684"/>
            <a:ext cx="7963002" cy="42196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 bwMode="gray">
          <a:xfrm>
            <a:off x="453006" y="917578"/>
            <a:ext cx="8925886" cy="301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詳細については、別資料の「入稿シート</a:t>
            </a:r>
            <a:r>
              <a:rPr lang="en-US" altLang="ja-JP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(.</a:t>
            </a:r>
            <a:r>
              <a:rPr lang="en-US" altLang="ja-JP" sz="1400" dirty="0" err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xlsx</a:t>
            </a:r>
            <a:r>
              <a:rPr lang="en-US" altLang="ja-JP" sz="14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)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」をご確認ください。</a:t>
            </a:r>
            <a:endParaRPr lang="ja-JP" altLang="en-US" sz="16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33099" y="6096000"/>
            <a:ext cx="4848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入稿シートは</a:t>
            </a:r>
            <a:r>
              <a:rPr kumimoji="1" lang="ja-JP" altLang="en-US" sz="1400" dirty="0" smtClean="0">
                <a:hlinkClick r:id="rId3"/>
              </a:rPr>
              <a:t>こちらからダウンロード</a:t>
            </a:r>
            <a:r>
              <a:rPr kumimoji="1" lang="ja-JP" altLang="en-US" sz="1400" dirty="0" smtClean="0"/>
              <a:t>して下さい。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740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2914" y="212942"/>
            <a:ext cx="4447399" cy="341632"/>
          </a:xfrm>
        </p:spPr>
        <p:txBody>
          <a:bodyPr/>
          <a:lstStyle/>
          <a:p>
            <a:r>
              <a:rPr kumimoji="1" lang="ja-JP" altLang="en-US" dirty="0" smtClean="0"/>
              <a:t>入稿規定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D501-E04F-4342-8581-2C30F03D403E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453006" y="917578"/>
            <a:ext cx="8925886" cy="5250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配信先のアドネットワークは以下となるため、各媒体の「規約、ポリシー、規定、仕様」を遵守する必要がございます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また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、各媒体及び各広告配信先メディアにて、掲載可否の判断があるため、掲載できないことがございますので、あらかじめご了承ください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ja-JP" altLang="en-US" sz="16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Yahoo!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2"/>
              </a:rPr>
              <a:t>Yahoo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2"/>
              </a:rPr>
              <a:t>!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2"/>
              </a:rPr>
              <a:t>プロモーション広告掲載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2"/>
              </a:rPr>
              <a:t>基準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Yahoo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!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プロモーション広告（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YDN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）入稿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規定</a:t>
            </a:r>
            <a:endParaRPr lang="en-US" altLang="ja-JP" sz="16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Facebook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4"/>
              </a:rPr>
              <a:t>Facebook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4"/>
              </a:rPr>
              <a:t>ポリシー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5"/>
              </a:rPr>
              <a:t>Facebook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5"/>
              </a:rPr>
              <a:t>広告ガイド（写真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）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6"/>
              </a:rPr>
              <a:t>Facebook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6"/>
              </a:rPr>
              <a:t>広告ガイド（カルーセル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6"/>
              </a:rPr>
              <a:t>）</a:t>
            </a:r>
            <a:endParaRPr lang="en-US" altLang="ja-JP" sz="1600" dirty="0" smtClean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7"/>
              </a:rPr>
              <a:t>ストーリーズ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7"/>
              </a:rPr>
              <a:t>広告のデザイン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7"/>
              </a:rPr>
              <a:t>仕様</a:t>
            </a:r>
            <a:endParaRPr lang="en-US" altLang="ja-JP" sz="16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8"/>
              </a:rPr>
              <a:t>Instagram</a:t>
            </a:r>
            <a:r>
              <a:rPr lang="ja-JP" altLang="en-US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8"/>
              </a:rPr>
              <a:t>ストーリーズ広告のデザイン</a:t>
            </a:r>
            <a:r>
              <a:rPr lang="ja-JP" altLang="en-US" sz="16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  <a:hlinkClick r:id="rId8"/>
              </a:rPr>
              <a:t>仕様</a:t>
            </a:r>
            <a:endParaRPr lang="ja-JP" altLang="en-US" sz="16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61740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4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2112286" y="917575"/>
            <a:ext cx="569066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 smtClean="0">
                <a:latin typeface="Meiryo"/>
                <a:ea typeface="Meiryo"/>
                <a:cs typeface="Meiryo"/>
                <a:sym typeface="Meiryo"/>
              </a:rPr>
              <a:t>シナジーマーケティングは</a:t>
            </a:r>
            <a:r>
              <a:rPr lang="en-US" altLang="ja-JP" sz="2000" dirty="0" smtClean="0">
                <a:latin typeface="Meiryo"/>
                <a:ea typeface="Meiryo"/>
                <a:cs typeface="Meiryo"/>
                <a:sym typeface="Meiryo"/>
              </a:rPr>
              <a:t>CRM</a:t>
            </a:r>
            <a:r>
              <a:rPr lang="ja-JP" altLang="en-US" sz="2000" dirty="0" smtClean="0">
                <a:latin typeface="Meiryo"/>
                <a:ea typeface="Meiryo"/>
                <a:cs typeface="Meiryo"/>
                <a:sym typeface="Meiryo"/>
              </a:rPr>
              <a:t>の支援企業です。</a:t>
            </a:r>
            <a:endParaRPr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 bwMode="gray">
          <a:xfrm>
            <a:off x="2777534" y="4511913"/>
            <a:ext cx="43601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accent1"/>
                </a:solidFill>
              </a:rPr>
              <a:t>情報セキュリティに関する</a:t>
            </a:r>
            <a:r>
              <a:rPr lang="ja-JP" altLang="en-US" sz="2000" dirty="0" smtClean="0">
                <a:solidFill>
                  <a:schemeClr val="accent1"/>
                </a:solidFill>
              </a:rPr>
              <a:t>認証</a:t>
            </a:r>
            <a:r>
              <a:rPr lang="ja-JP" altLang="en-US" sz="2000" dirty="0" smtClean="0"/>
              <a:t>を</a:t>
            </a:r>
            <a:r>
              <a:rPr lang="ja-JP" altLang="en-US" sz="2000" dirty="0"/>
              <a:t>取得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303218" y="4977123"/>
            <a:ext cx="644641" cy="648000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 bwMode="gray">
          <a:xfrm>
            <a:off x="633124" y="1947806"/>
            <a:ext cx="8648989" cy="1837605"/>
            <a:chOff x="633124" y="2861061"/>
            <a:chExt cx="8648989" cy="1837605"/>
          </a:xfrm>
        </p:grpSpPr>
        <p:sp>
          <p:nvSpPr>
            <p:cNvPr id="5" name="テキスト ボックス 4"/>
            <p:cNvSpPr txBox="1"/>
            <p:nvPr/>
          </p:nvSpPr>
          <p:spPr bwMode="gray">
            <a:xfrm>
              <a:off x="2918315" y="4518617"/>
              <a:ext cx="4198265" cy="180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en-US" altLang="ja-JP" sz="900" dirty="0">
                  <a:latin typeface="+mn-ea"/>
                </a:rPr>
                <a:t>※ </a:t>
              </a:r>
              <a:r>
                <a:rPr lang="ja-JP" altLang="en-US" sz="900" dirty="0">
                  <a:latin typeface="+mn-ea"/>
                </a:rPr>
                <a:t>順不同　　</a:t>
              </a:r>
              <a:r>
                <a:rPr lang="en-US" altLang="ja-JP" sz="900" dirty="0">
                  <a:latin typeface="+mn-ea"/>
                </a:rPr>
                <a:t>※ </a:t>
              </a:r>
              <a:r>
                <a:rPr lang="ja-JP" altLang="en-US" sz="900" dirty="0">
                  <a:latin typeface="+mn-ea"/>
                </a:rPr>
                <a:t>提供するクラウドサービスの導入実績（</a:t>
              </a:r>
              <a:r>
                <a:rPr lang="en-US" altLang="ja-JP" sz="900" dirty="0">
                  <a:latin typeface="+mn-ea"/>
                </a:rPr>
                <a:t>2018</a:t>
              </a:r>
              <a:r>
                <a:rPr lang="ja-JP" altLang="en-US" sz="900" dirty="0">
                  <a:latin typeface="+mn-ea"/>
                </a:rPr>
                <a:t>年</a:t>
              </a:r>
              <a:r>
                <a:rPr lang="en-US" altLang="ja-JP" sz="900" dirty="0">
                  <a:latin typeface="+mn-ea"/>
                </a:rPr>
                <a:t>10</a:t>
              </a:r>
              <a:r>
                <a:rPr lang="ja-JP" altLang="en-US" sz="900" dirty="0">
                  <a:latin typeface="+mn-ea"/>
                </a:rPr>
                <a:t>月</a:t>
              </a:r>
              <a:r>
                <a:rPr lang="en-US" altLang="ja-JP" sz="900" dirty="0">
                  <a:latin typeface="+mn-ea"/>
                </a:rPr>
                <a:t>1</a:t>
              </a:r>
              <a:r>
                <a:rPr lang="ja-JP" altLang="en-US" sz="900" dirty="0">
                  <a:latin typeface="+mn-ea"/>
                </a:rPr>
                <a:t>日現在</a:t>
              </a:r>
              <a:r>
                <a:rPr lang="ja-JP" altLang="en-US" sz="900" spc="-600" dirty="0">
                  <a:latin typeface="+mn-ea"/>
                </a:rPr>
                <a:t>）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 bwMode="gray">
            <a:xfrm>
              <a:off x="3697658" y="2861061"/>
              <a:ext cx="251992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accent1"/>
                  </a:solidFill>
                </a:rPr>
                <a:t>約</a:t>
              </a:r>
              <a:r>
                <a:rPr lang="en-US" altLang="ja-JP" sz="2000" dirty="0" smtClean="0">
                  <a:solidFill>
                    <a:schemeClr val="accent1"/>
                  </a:solidFill>
                </a:rPr>
                <a:t>6,000</a:t>
              </a:r>
              <a:r>
                <a:rPr lang="ja-JP" altLang="en-US" sz="2000" dirty="0" smtClean="0">
                  <a:solidFill>
                    <a:schemeClr val="accent1"/>
                  </a:solidFill>
                </a:rPr>
                <a:t>件</a:t>
              </a:r>
              <a:r>
                <a:rPr lang="ja-JP" altLang="en-US" sz="2000" dirty="0" smtClean="0"/>
                <a:t>の導入</a:t>
              </a:r>
              <a:r>
                <a:rPr lang="ja-JP" altLang="en-US" sz="2000" dirty="0"/>
                <a:t>実績</a:t>
              </a: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941"/>
            <a:stretch/>
          </p:blipFill>
          <p:spPr bwMode="gray">
            <a:xfrm>
              <a:off x="633124" y="3312582"/>
              <a:ext cx="8648989" cy="1130109"/>
            </a:xfrm>
            <a:prstGeom prst="rect">
              <a:avLst/>
            </a:prstGeom>
          </p:spPr>
        </p:pic>
      </p:grpSp>
      <p:sp>
        <p:nvSpPr>
          <p:cNvPr id="22" name="タイトル 21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4616648" cy="332399"/>
          </a:xfrm>
        </p:spPr>
        <p:txBody>
          <a:bodyPr wrap="none"/>
          <a:lstStyle/>
          <a:p>
            <a:r>
              <a:rPr lang="ja-JP" altLang="en-US" dirty="0"/>
              <a:t>シナジーマーケティングについて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15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3038924" y="917578"/>
            <a:ext cx="3847207" cy="8771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自社顧客データを活用することで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顧客の</a:t>
            </a:r>
            <a:r>
              <a:rPr lang="en-US" altLang="ja-JP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LTV</a:t>
            </a: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を最大化する手法</a:t>
            </a:r>
          </a:p>
        </p:txBody>
      </p:sp>
      <p:sp>
        <p:nvSpPr>
          <p:cNvPr id="13" name="二等辺三角形 12"/>
          <p:cNvSpPr/>
          <p:nvPr/>
        </p:nvSpPr>
        <p:spPr bwMode="gray">
          <a:xfrm rot="5400000">
            <a:off x="2638192" y="3857892"/>
            <a:ext cx="295275" cy="2286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二等辺三角形 13"/>
          <p:cNvSpPr/>
          <p:nvPr/>
        </p:nvSpPr>
        <p:spPr bwMode="gray">
          <a:xfrm rot="5400000">
            <a:off x="5035604" y="3857892"/>
            <a:ext cx="295275" cy="2286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7" name="グループ化 26"/>
          <p:cNvGrpSpPr/>
          <p:nvPr/>
        </p:nvGrpSpPr>
        <p:grpSpPr bwMode="gray">
          <a:xfrm>
            <a:off x="633124" y="2352192"/>
            <a:ext cx="1908000" cy="3240000"/>
            <a:chOff x="633124" y="2352192"/>
            <a:chExt cx="1908000" cy="3240000"/>
          </a:xfrm>
        </p:grpSpPr>
        <p:sp>
          <p:nvSpPr>
            <p:cNvPr id="4" name="テキスト ボックス 3"/>
            <p:cNvSpPr txBox="1"/>
            <p:nvPr/>
          </p:nvSpPr>
          <p:spPr bwMode="gray">
            <a:xfrm>
              <a:off x="633124" y="2352192"/>
              <a:ext cx="1908000" cy="3240000"/>
            </a:xfrm>
            <a:prstGeom prst="rect">
              <a:avLst/>
            </a:prstGeom>
            <a:solidFill>
              <a:srgbClr val="D6DCE6"/>
            </a:solidFill>
          </p:spPr>
          <p:txBody>
            <a:bodyPr wrap="none" lIns="0" tIns="612000" rIns="0" bIns="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ja-JP" altLang="en-US" sz="1400" dirty="0"/>
                <a:t>企業の持つ</a:t>
              </a:r>
              <a:endParaRPr lang="en-US" altLang="ja-JP" sz="1400" dirty="0"/>
            </a:p>
            <a:p>
              <a:pPr algn="ctr">
                <a:lnSpc>
                  <a:spcPct val="130000"/>
                </a:lnSpc>
              </a:pPr>
              <a:r>
                <a:rPr lang="ja-JP" altLang="en-US" sz="1400" dirty="0"/>
                <a:t>顧客データ</a:t>
              </a:r>
            </a:p>
          </p:txBody>
        </p:sp>
        <p:grpSp>
          <p:nvGrpSpPr>
            <p:cNvPr id="26" name="グループ化 25"/>
            <p:cNvGrpSpPr/>
            <p:nvPr/>
          </p:nvGrpSpPr>
          <p:grpSpPr bwMode="gray">
            <a:xfrm>
              <a:off x="975124" y="3746494"/>
              <a:ext cx="1224000" cy="1224000"/>
              <a:chOff x="975124" y="3746494"/>
              <a:chExt cx="1224000" cy="1224000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975124" y="3746494"/>
                <a:ext cx="1224000" cy="1224000"/>
              </a:xfrm>
              <a:prstGeom prst="ellipse">
                <a:avLst/>
              </a:prstGeom>
            </p:spPr>
          </p:pic>
          <p:sp>
            <p:nvSpPr>
              <p:cNvPr id="7" name="円/楕円 6"/>
              <p:cNvSpPr>
                <a:spLocks noChangeAspect="1"/>
              </p:cNvSpPr>
              <p:nvPr/>
            </p:nvSpPr>
            <p:spPr bwMode="gray">
              <a:xfrm>
                <a:off x="975124" y="3746494"/>
                <a:ext cx="1224000" cy="1224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 bwMode="gray">
          <a:xfrm>
            <a:off x="3030536" y="2352192"/>
            <a:ext cx="1908000" cy="3240000"/>
            <a:chOff x="2790869" y="2269064"/>
            <a:chExt cx="1908000" cy="3240000"/>
          </a:xfrm>
        </p:grpSpPr>
        <p:sp>
          <p:nvSpPr>
            <p:cNvPr id="5" name="テキスト ボックス 4"/>
            <p:cNvSpPr txBox="1"/>
            <p:nvPr/>
          </p:nvSpPr>
          <p:spPr bwMode="gray">
            <a:xfrm>
              <a:off x="2790869" y="2269064"/>
              <a:ext cx="1908000" cy="3240000"/>
            </a:xfrm>
            <a:prstGeom prst="rect">
              <a:avLst/>
            </a:prstGeom>
            <a:solidFill>
              <a:srgbClr val="D6DCE6"/>
            </a:solidFill>
          </p:spPr>
          <p:txBody>
            <a:bodyPr wrap="none" lIns="0" tIns="612000" rIns="0" bIns="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ja-JP" altLang="en-US" sz="1400" dirty="0"/>
                <a:t>自社顧客データを</a:t>
              </a:r>
            </a:p>
            <a:p>
              <a:pPr algn="ctr">
                <a:lnSpc>
                  <a:spcPct val="130000"/>
                </a:lnSpc>
              </a:pPr>
              <a:r>
                <a:rPr lang="ja-JP" altLang="en-US" sz="1400" dirty="0"/>
                <a:t>広告対象リストに</a:t>
              </a:r>
            </a:p>
          </p:txBody>
        </p:sp>
        <p:grpSp>
          <p:nvGrpSpPr>
            <p:cNvPr id="30" name="グループ化 29"/>
            <p:cNvGrpSpPr/>
            <p:nvPr/>
          </p:nvGrpSpPr>
          <p:grpSpPr bwMode="gray">
            <a:xfrm>
              <a:off x="3132869" y="3663366"/>
              <a:ext cx="1224000" cy="1224000"/>
              <a:chOff x="3068476" y="3663366"/>
              <a:chExt cx="1224000" cy="1224000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3068476" y="3663366"/>
                <a:ext cx="1224000" cy="1224000"/>
              </a:xfrm>
              <a:prstGeom prst="ellipse">
                <a:avLst/>
              </a:prstGeom>
            </p:spPr>
          </p:pic>
          <p:sp>
            <p:nvSpPr>
              <p:cNvPr id="8" name="円/楕円 7"/>
              <p:cNvSpPr>
                <a:spLocks noChangeAspect="1"/>
              </p:cNvSpPr>
              <p:nvPr/>
            </p:nvSpPr>
            <p:spPr bwMode="gray">
              <a:xfrm>
                <a:off x="3068476" y="3663366"/>
                <a:ext cx="1224000" cy="1224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21" name="グループ化 20"/>
          <p:cNvGrpSpPr/>
          <p:nvPr/>
        </p:nvGrpSpPr>
        <p:grpSpPr bwMode="gray">
          <a:xfrm>
            <a:off x="5427947" y="2352192"/>
            <a:ext cx="3854166" cy="3240000"/>
            <a:chOff x="5240236" y="2269064"/>
            <a:chExt cx="3854166" cy="3240000"/>
          </a:xfrm>
        </p:grpSpPr>
        <p:sp>
          <p:nvSpPr>
            <p:cNvPr id="6" name="テキスト ボックス 5"/>
            <p:cNvSpPr txBox="1"/>
            <p:nvPr/>
          </p:nvSpPr>
          <p:spPr bwMode="gray">
            <a:xfrm>
              <a:off x="5240236" y="2269064"/>
              <a:ext cx="3854166" cy="3240000"/>
            </a:xfrm>
            <a:prstGeom prst="rect">
              <a:avLst/>
            </a:prstGeom>
            <a:solidFill>
              <a:srgbClr val="D6DCE6"/>
            </a:solidFill>
          </p:spPr>
          <p:txBody>
            <a:bodyPr wrap="none" lIns="0" tIns="252000" rIns="0" bIns="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ja-JP" altLang="en-US" sz="2000" dirty="0">
                  <a:solidFill>
                    <a:schemeClr val="accent1"/>
                  </a:solidFill>
                </a:rPr>
                <a:t>顧客の</a:t>
              </a:r>
              <a:r>
                <a:rPr lang="en-US" altLang="ja-JP" sz="2000" dirty="0">
                  <a:solidFill>
                    <a:schemeClr val="accent1"/>
                  </a:solidFill>
                </a:rPr>
                <a:t>LTV</a:t>
              </a:r>
              <a:r>
                <a:rPr lang="ja-JP" altLang="en-US" sz="2000" dirty="0">
                  <a:solidFill>
                    <a:schemeClr val="accent1"/>
                  </a:solidFill>
                </a:rPr>
                <a:t>を最大化</a:t>
              </a:r>
            </a:p>
          </p:txBody>
        </p:sp>
        <p:grpSp>
          <p:nvGrpSpPr>
            <p:cNvPr id="20" name="グループ化 19"/>
            <p:cNvGrpSpPr/>
            <p:nvPr/>
          </p:nvGrpSpPr>
          <p:grpSpPr bwMode="gray">
            <a:xfrm>
              <a:off x="5571874" y="3129991"/>
              <a:ext cx="3190891" cy="2180176"/>
              <a:chOff x="5579510" y="3129991"/>
              <a:chExt cx="3190891" cy="2180176"/>
            </a:xfrm>
          </p:grpSpPr>
          <p:grpSp>
            <p:nvGrpSpPr>
              <p:cNvPr id="18" name="グループ化 17"/>
              <p:cNvGrpSpPr/>
              <p:nvPr/>
            </p:nvGrpSpPr>
            <p:grpSpPr bwMode="gray">
              <a:xfrm>
                <a:off x="6990020" y="3561991"/>
                <a:ext cx="360000" cy="360000"/>
                <a:chOff x="6667163" y="4465383"/>
                <a:chExt cx="360000" cy="360000"/>
              </a:xfrm>
            </p:grpSpPr>
            <p:cxnSp>
              <p:nvCxnSpPr>
                <p:cNvPr id="16" name="直線コネクタ 15"/>
                <p:cNvCxnSpPr/>
                <p:nvPr/>
              </p:nvCxnSpPr>
              <p:spPr bwMode="gray">
                <a:xfrm>
                  <a:off x="6847163" y="4465383"/>
                  <a:ext cx="0" cy="3600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 bwMode="gray">
                <a:xfrm rot="5400000">
                  <a:off x="6847163" y="4465383"/>
                  <a:ext cx="0" cy="3600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テキスト ボックス 23"/>
              <p:cNvSpPr txBox="1"/>
              <p:nvPr/>
            </p:nvSpPr>
            <p:spPr bwMode="gray">
              <a:xfrm>
                <a:off x="5742669" y="4469940"/>
                <a:ext cx="897682" cy="56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ja-JP"/>
                </a:defPPr>
                <a:lvl1pPr algn="ctr">
                  <a:lnSpc>
                    <a:spcPct val="130000"/>
                  </a:lnSpc>
                  <a:defRPr sz="1400"/>
                </a:lvl1pPr>
              </a:lstStyle>
              <a:p>
                <a:r>
                  <a:rPr lang="ja-JP" altLang="en-US" dirty="0">
                    <a:solidFill>
                      <a:schemeClr val="accent1"/>
                    </a:solidFill>
                  </a:rPr>
                  <a:t>既存顧客に</a:t>
                </a: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広告を配信</a:t>
                </a:r>
              </a:p>
            </p:txBody>
          </p:sp>
          <p:sp>
            <p:nvSpPr>
              <p:cNvPr id="25" name="テキスト ボックス 24"/>
              <p:cNvSpPr txBox="1"/>
              <p:nvPr/>
            </p:nvSpPr>
            <p:spPr bwMode="gray">
              <a:xfrm>
                <a:off x="7609918" y="4469937"/>
                <a:ext cx="1077218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ja-JP"/>
                </a:defPPr>
                <a:lvl1pPr algn="ctr">
                  <a:lnSpc>
                    <a:spcPct val="130000"/>
                  </a:lnSpc>
                  <a:defRPr sz="1400"/>
                </a:lvl1pPr>
              </a:lstStyle>
              <a:p>
                <a:r>
                  <a:rPr lang="ja-JP" altLang="en-US" dirty="0">
                    <a:solidFill>
                      <a:schemeClr val="accent1"/>
                    </a:solidFill>
                  </a:rPr>
                  <a:t>優良顧客の</a:t>
                </a:r>
                <a:endParaRPr lang="en-US" altLang="ja-JP" dirty="0">
                  <a:solidFill>
                    <a:schemeClr val="accent1"/>
                  </a:solidFill>
                </a:endParaRP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類似ユーザー</a:t>
                </a:r>
                <a:endParaRPr lang="en-US" altLang="ja-JP" dirty="0">
                  <a:solidFill>
                    <a:schemeClr val="accent1"/>
                  </a:solidFill>
                </a:endParaRPr>
              </a:p>
              <a:p>
                <a:r>
                  <a:rPr lang="ja-JP" altLang="en-US" dirty="0">
                    <a:solidFill>
                      <a:schemeClr val="accent1"/>
                    </a:solidFill>
                  </a:rPr>
                  <a:t>にアプローチ</a:t>
                </a:r>
              </a:p>
            </p:txBody>
          </p:sp>
          <p:grpSp>
            <p:nvGrpSpPr>
              <p:cNvPr id="32" name="グループ化 31"/>
              <p:cNvGrpSpPr/>
              <p:nvPr/>
            </p:nvGrpSpPr>
            <p:grpSpPr bwMode="gray">
              <a:xfrm>
                <a:off x="5579510" y="3129991"/>
                <a:ext cx="1224000" cy="1224000"/>
                <a:chOff x="5263163" y="3129991"/>
                <a:chExt cx="1224000" cy="1224000"/>
              </a:xfrm>
            </p:grpSpPr>
            <p:pic>
              <p:nvPicPr>
                <p:cNvPr id="31" name="図 3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gray">
                <a:xfrm>
                  <a:off x="5263163" y="3129991"/>
                  <a:ext cx="1224000" cy="1224000"/>
                </a:xfrm>
                <a:prstGeom prst="ellipse">
                  <a:avLst/>
                </a:prstGeom>
              </p:spPr>
            </p:pic>
            <p:sp>
              <p:nvSpPr>
                <p:cNvPr id="9" name="円/楕円 8"/>
                <p:cNvSpPr>
                  <a:spLocks noChangeAspect="1"/>
                </p:cNvSpPr>
                <p:nvPr/>
              </p:nvSpPr>
              <p:spPr bwMode="gray">
                <a:xfrm>
                  <a:off x="5263163" y="3129991"/>
                  <a:ext cx="1224000" cy="12240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35" name="グループ化 34"/>
              <p:cNvGrpSpPr/>
              <p:nvPr/>
            </p:nvGrpSpPr>
            <p:grpSpPr bwMode="gray">
              <a:xfrm>
                <a:off x="7536530" y="3129991"/>
                <a:ext cx="1233871" cy="1224000"/>
                <a:chOff x="7063163" y="3129991"/>
                <a:chExt cx="1233871" cy="1224000"/>
              </a:xfrm>
            </p:grpSpPr>
            <p:pic>
              <p:nvPicPr>
                <p:cNvPr id="34" name="図 3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gray">
                <a:xfrm>
                  <a:off x="7063163" y="3129991"/>
                  <a:ext cx="1233871" cy="1224000"/>
                </a:xfrm>
                <a:prstGeom prst="ellipse">
                  <a:avLst/>
                </a:prstGeom>
              </p:spPr>
            </p:pic>
            <p:sp>
              <p:nvSpPr>
                <p:cNvPr id="10" name="円/楕円 9"/>
                <p:cNvSpPr>
                  <a:spLocks noChangeAspect="1"/>
                </p:cNvSpPr>
                <p:nvPr/>
              </p:nvSpPr>
              <p:spPr bwMode="gray">
                <a:xfrm>
                  <a:off x="7063163" y="3129991"/>
                  <a:ext cx="1224000" cy="12240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</p:grpSp>
      </p:grpSp>
      <p:sp>
        <p:nvSpPr>
          <p:cNvPr id="22" name="タイトル 21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3385542" cy="332399"/>
          </a:xfrm>
        </p:spPr>
        <p:txBody>
          <a:bodyPr wrap="none"/>
          <a:lstStyle/>
          <a:p>
            <a:r>
              <a:rPr lang="ja-JP" altLang="en-US" dirty="0"/>
              <a:t>アドレサブル広告とは？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95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2654201" y="917578"/>
            <a:ext cx="4616648" cy="8771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自社顧客に対して広告を配信することで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CRM</a:t>
            </a: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施策としてのリーチを補完</a:t>
            </a:r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5615881" y="2931580"/>
            <a:ext cx="3000821" cy="13388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dirty="0">
                <a:solidFill>
                  <a:schemeClr val="accent1"/>
                </a:solidFill>
                <a:latin typeface="+mn-ea"/>
              </a:rPr>
              <a:t>・未開封でも到達</a:t>
            </a:r>
          </a:p>
          <a:p>
            <a:pPr>
              <a:spcAft>
                <a:spcPts val="600"/>
              </a:spcAft>
            </a:pPr>
            <a:r>
              <a:rPr lang="ja-JP" altLang="en-US" dirty="0">
                <a:solidFill>
                  <a:schemeClr val="accent1"/>
                </a:solidFill>
                <a:latin typeface="+mn-ea"/>
              </a:rPr>
              <a:t>・高頻度でのアプローチ</a:t>
            </a:r>
          </a:p>
          <a:p>
            <a:pPr>
              <a:spcAft>
                <a:spcPts val="600"/>
              </a:spcAft>
            </a:pPr>
            <a:r>
              <a:rPr lang="ja-JP" altLang="en-US" dirty="0">
                <a:solidFill>
                  <a:schemeClr val="accent1"/>
                </a:solidFill>
                <a:latin typeface="+mn-ea"/>
              </a:rPr>
              <a:t>・配信の許諾制限を受けない</a:t>
            </a:r>
          </a:p>
          <a:p>
            <a:pPr>
              <a:spcAft>
                <a:spcPts val="600"/>
              </a:spcAft>
            </a:pPr>
            <a:r>
              <a:rPr lang="ja-JP" altLang="en-US" dirty="0">
                <a:solidFill>
                  <a:schemeClr val="accent1"/>
                </a:solidFill>
                <a:latin typeface="+mn-ea"/>
              </a:rPr>
              <a:t>・退会者にもアプローチ</a:t>
            </a: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1445467" y="2143341"/>
            <a:ext cx="2697488" cy="5607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180000" tIns="198000" rIns="180000" bIns="144000" rtlCol="0" anchor="ctr">
            <a:spAutoFit/>
          </a:bodyPr>
          <a:lstStyle/>
          <a:p>
            <a:pPr algn="ctr"/>
            <a:r>
              <a:rPr lang="ja-JP" altLang="en-US" sz="1400" dirty="0"/>
              <a:t>メールマーケティングの課題</a:t>
            </a:r>
            <a:endParaRPr lang="en-US" altLang="ja-JP" sz="1400" dirty="0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5947084" y="2143341"/>
            <a:ext cx="2338415" cy="56078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lIns="180000" tIns="198000" rIns="180000" bIns="144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1"/>
                </a:solidFill>
              </a:rPr>
              <a:t>アドレサブル広告の特徴</a:t>
            </a:r>
          </a:p>
        </p:txBody>
      </p:sp>
      <p:sp>
        <p:nvSpPr>
          <p:cNvPr id="7" name="テキスト ボックス 6"/>
          <p:cNvSpPr txBox="1"/>
          <p:nvPr/>
        </p:nvSpPr>
        <p:spPr bwMode="gray">
          <a:xfrm>
            <a:off x="1986301" y="2931583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dirty="0">
                <a:latin typeface="+mn-ea"/>
              </a:rPr>
              <a:t>到達率が低い</a:t>
            </a:r>
            <a:r>
              <a:rPr lang="en-US" altLang="ja-JP" dirty="0">
                <a:latin typeface="+mn-ea"/>
              </a:rPr>
              <a:t>…</a:t>
            </a:r>
            <a:endParaRPr lang="ja-JP" altLang="en-US" dirty="0">
              <a:latin typeface="+mn-ea"/>
            </a:endParaRPr>
          </a:p>
        </p:txBody>
      </p:sp>
      <p:sp>
        <p:nvSpPr>
          <p:cNvPr id="34" name="正方形/長方形 33"/>
          <p:cNvSpPr/>
          <p:nvPr/>
        </p:nvSpPr>
        <p:spPr bwMode="gray">
          <a:xfrm>
            <a:off x="994211" y="3318602"/>
            <a:ext cx="3600000" cy="2808287"/>
          </a:xfrm>
          <a:prstGeom prst="rect">
            <a:avLst/>
          </a:prstGeom>
          <a:solidFill>
            <a:srgbClr val="D6D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メルマガ受信可否率</a:t>
            </a:r>
          </a:p>
        </p:txBody>
      </p:sp>
      <p:sp>
        <p:nvSpPr>
          <p:cNvPr id="37" name="テキスト ボックス 36"/>
          <p:cNvSpPr txBox="1"/>
          <p:nvPr/>
        </p:nvSpPr>
        <p:spPr bwMode="gray">
          <a:xfrm>
            <a:off x="1604783" y="5822009"/>
            <a:ext cx="2378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800" dirty="0"/>
              <a:t>引用　</a:t>
            </a:r>
            <a:r>
              <a:rPr lang="en-US" altLang="ja-JP" sz="800" dirty="0">
                <a:hlinkClick r:id="rId2"/>
              </a:rPr>
              <a:t>https://markezine.jp/article/detail/20183</a:t>
            </a:r>
            <a:endParaRPr lang="ja-JP" altLang="en-US" sz="800" dirty="0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1466848" y="3801441"/>
            <a:ext cx="2654726" cy="1882898"/>
            <a:chOff x="1196681" y="3875329"/>
            <a:chExt cx="2654726" cy="1882898"/>
          </a:xfrm>
        </p:grpSpPr>
        <p:grpSp>
          <p:nvGrpSpPr>
            <p:cNvPr id="23" name="グループ化 22"/>
            <p:cNvGrpSpPr>
              <a:grpSpLocks/>
            </p:cNvGrpSpPr>
            <p:nvPr/>
          </p:nvGrpSpPr>
          <p:grpSpPr bwMode="gray">
            <a:xfrm>
              <a:off x="3287866" y="4331120"/>
              <a:ext cx="473060" cy="1200315"/>
              <a:chOff x="-215624" y="2333625"/>
              <a:chExt cx="580292" cy="3600000"/>
            </a:xfrm>
          </p:grpSpPr>
          <p:sp>
            <p:nvSpPr>
              <p:cNvPr id="21" name="正方形/長方形 20"/>
              <p:cNvSpPr/>
              <p:nvPr/>
            </p:nvSpPr>
            <p:spPr bwMode="gray">
              <a:xfrm>
                <a:off x="-215624" y="2333625"/>
                <a:ext cx="580292" cy="36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 bwMode="gray">
              <a:xfrm>
                <a:off x="-215624" y="2693625"/>
                <a:ext cx="580292" cy="32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36000" rIns="0" bIns="0" rtlCol="0" anchor="ctr"/>
              <a:lstStyle/>
              <a:p>
                <a:pPr lvl="0" algn="ctr"/>
                <a:r>
                  <a:rPr lang="ja-JP" altLang="en-US" sz="1000" dirty="0">
                    <a:solidFill>
                      <a:schemeClr val="tx2"/>
                    </a:solidFill>
                  </a:rPr>
                  <a:t>未開封</a:t>
                </a:r>
              </a:p>
            </p:txBody>
          </p:sp>
        </p:grpSp>
        <p:grpSp>
          <p:nvGrpSpPr>
            <p:cNvPr id="29" name="グループ化 28"/>
            <p:cNvGrpSpPr/>
            <p:nvPr/>
          </p:nvGrpSpPr>
          <p:grpSpPr bwMode="gray">
            <a:xfrm>
              <a:off x="2520023" y="4331667"/>
              <a:ext cx="733689" cy="1199220"/>
              <a:chOff x="2279589" y="3842366"/>
              <a:chExt cx="900000" cy="1471057"/>
            </a:xfrm>
          </p:grpSpPr>
          <p:cxnSp>
            <p:nvCxnSpPr>
              <p:cNvPr id="25" name="直線コネクタ 24"/>
              <p:cNvCxnSpPr/>
              <p:nvPr/>
            </p:nvCxnSpPr>
            <p:spPr bwMode="gray">
              <a:xfrm flipV="1">
                <a:off x="2279589" y="3842366"/>
                <a:ext cx="900000" cy="0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 bwMode="gray">
              <a:xfrm>
                <a:off x="2279589" y="5313423"/>
                <a:ext cx="900000" cy="0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テキスト ボックス 32"/>
            <p:cNvSpPr txBox="1"/>
            <p:nvPr/>
          </p:nvSpPr>
          <p:spPr bwMode="gray">
            <a:xfrm>
              <a:off x="3197382" y="4133491"/>
              <a:ext cx="65402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1"/>
                  </a:solidFill>
                </a:rPr>
                <a:t>開封</a:t>
              </a:r>
              <a:r>
                <a:rPr lang="en-US" altLang="ja-JP" sz="1200" dirty="0">
                  <a:solidFill>
                    <a:schemeClr val="accent1"/>
                  </a:solidFill>
                </a:rPr>
                <a:t>10</a:t>
              </a:r>
              <a:r>
                <a:rPr lang="ja-JP" altLang="en-US" sz="1200" dirty="0">
                  <a:solidFill>
                    <a:schemeClr val="accent1"/>
                  </a:solidFill>
                </a:rPr>
                <a:t>％</a:t>
              </a:r>
            </a:p>
          </p:txBody>
        </p:sp>
        <p:grpSp>
          <p:nvGrpSpPr>
            <p:cNvPr id="39" name="グループ化 38"/>
            <p:cNvGrpSpPr/>
            <p:nvPr/>
          </p:nvGrpSpPr>
          <p:grpSpPr bwMode="gray">
            <a:xfrm>
              <a:off x="1196681" y="4066227"/>
              <a:ext cx="1692000" cy="1692000"/>
              <a:chOff x="1077599" y="4223246"/>
              <a:chExt cx="1692000" cy="1692000"/>
            </a:xfrm>
          </p:grpSpPr>
          <p:grpSp>
            <p:nvGrpSpPr>
              <p:cNvPr id="20" name="グループ化 19"/>
              <p:cNvGrpSpPr>
                <a:grpSpLocks noChangeAspect="1"/>
              </p:cNvGrpSpPr>
              <p:nvPr/>
            </p:nvGrpSpPr>
            <p:grpSpPr bwMode="gray">
              <a:xfrm>
                <a:off x="1095599" y="4241246"/>
                <a:ext cx="1656000" cy="1656000"/>
                <a:chOff x="469900" y="3933825"/>
                <a:chExt cx="2082800" cy="2024063"/>
              </a:xfrm>
            </p:grpSpPr>
            <p:sp>
              <p:nvSpPr>
                <p:cNvPr id="17" name="Freeform 5"/>
                <p:cNvSpPr>
                  <a:spLocks/>
                </p:cNvSpPr>
                <p:nvPr/>
              </p:nvSpPr>
              <p:spPr bwMode="gray">
                <a:xfrm>
                  <a:off x="1511300" y="4230688"/>
                  <a:ext cx="1041400" cy="1482725"/>
                </a:xfrm>
                <a:custGeom>
                  <a:avLst/>
                  <a:gdLst>
                    <a:gd name="T0" fmla="*/ 0 w 960"/>
                    <a:gd name="T1" fmla="*/ 686 h 1367"/>
                    <a:gd name="T2" fmla="*/ 501 w 960"/>
                    <a:gd name="T3" fmla="*/ 1367 h 1367"/>
                    <a:gd name="T4" fmla="*/ 686 w 960"/>
                    <a:gd name="T5" fmla="*/ 1178 h 1367"/>
                    <a:gd name="T6" fmla="*/ 493 w 960"/>
                    <a:gd name="T7" fmla="*/ 0 h 1367"/>
                    <a:gd name="T8" fmla="*/ 0 w 960"/>
                    <a:gd name="T9" fmla="*/ 686 h 1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0" h="1367">
                      <a:moveTo>
                        <a:pt x="0" y="686"/>
                      </a:moveTo>
                      <a:cubicBezTo>
                        <a:pt x="501" y="1367"/>
                        <a:pt x="501" y="1367"/>
                        <a:pt x="501" y="1367"/>
                      </a:cubicBezTo>
                      <a:cubicBezTo>
                        <a:pt x="570" y="1315"/>
                        <a:pt x="633" y="1252"/>
                        <a:pt x="686" y="1178"/>
                      </a:cubicBezTo>
                      <a:cubicBezTo>
                        <a:pt x="960" y="797"/>
                        <a:pt x="874" y="273"/>
                        <a:pt x="493" y="0"/>
                      </a:cubicBezTo>
                      <a:cubicBezTo>
                        <a:pt x="0" y="686"/>
                        <a:pt x="0" y="686"/>
                        <a:pt x="0" y="6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" name="Freeform 6"/>
                <p:cNvSpPr>
                  <a:spLocks/>
                </p:cNvSpPr>
                <p:nvPr/>
              </p:nvSpPr>
              <p:spPr bwMode="gray">
                <a:xfrm>
                  <a:off x="469900" y="3933825"/>
                  <a:ext cx="1584325" cy="2024063"/>
                </a:xfrm>
                <a:custGeom>
                  <a:avLst/>
                  <a:gdLst>
                    <a:gd name="T0" fmla="*/ 960 w 1461"/>
                    <a:gd name="T1" fmla="*/ 960 h 1866"/>
                    <a:gd name="T2" fmla="*/ 1452 w 1461"/>
                    <a:gd name="T3" fmla="*/ 273 h 1866"/>
                    <a:gd name="T4" fmla="*/ 274 w 1461"/>
                    <a:gd name="T5" fmla="*/ 467 h 1866"/>
                    <a:gd name="T6" fmla="*/ 468 w 1461"/>
                    <a:gd name="T7" fmla="*/ 1646 h 1866"/>
                    <a:gd name="T8" fmla="*/ 1461 w 1461"/>
                    <a:gd name="T9" fmla="*/ 1641 h 1866"/>
                    <a:gd name="T10" fmla="*/ 960 w 1461"/>
                    <a:gd name="T11" fmla="*/ 960 h 1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61" h="1866">
                      <a:moveTo>
                        <a:pt x="960" y="960"/>
                      </a:moveTo>
                      <a:cubicBezTo>
                        <a:pt x="1452" y="273"/>
                        <a:pt x="1452" y="273"/>
                        <a:pt x="1452" y="273"/>
                      </a:cubicBezTo>
                      <a:cubicBezTo>
                        <a:pt x="1071" y="0"/>
                        <a:pt x="547" y="86"/>
                        <a:pt x="274" y="467"/>
                      </a:cubicBezTo>
                      <a:cubicBezTo>
                        <a:pt x="0" y="848"/>
                        <a:pt x="87" y="1372"/>
                        <a:pt x="468" y="1646"/>
                      </a:cubicBezTo>
                      <a:cubicBezTo>
                        <a:pt x="775" y="1866"/>
                        <a:pt x="1174" y="1853"/>
                        <a:pt x="1461" y="1641"/>
                      </a:cubicBezTo>
                      <a:cubicBezTo>
                        <a:pt x="960" y="960"/>
                        <a:pt x="960" y="960"/>
                        <a:pt x="960" y="96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none" lIns="288000" tIns="14400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lang="ja-JP" altLang="en-US" sz="1000" dirty="0">
                      <a:solidFill>
                        <a:schemeClr val="tx2"/>
                      </a:solidFill>
                    </a:rPr>
                    <a:t>非購読</a:t>
                  </a:r>
                </a:p>
              </p:txBody>
            </p:sp>
          </p:grpSp>
          <p:sp>
            <p:nvSpPr>
              <p:cNvPr id="38" name="円/楕円 37"/>
              <p:cNvSpPr>
                <a:spLocks noChangeAspect="1"/>
              </p:cNvSpPr>
              <p:nvPr/>
            </p:nvSpPr>
            <p:spPr bwMode="gray">
              <a:xfrm>
                <a:off x="1077599" y="4223246"/>
                <a:ext cx="1692000" cy="1692000"/>
              </a:xfrm>
              <a:prstGeom prst="ellipse">
                <a:avLst/>
              </a:prstGeom>
              <a:noFill/>
              <a:ln w="635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 bwMode="gray">
            <a:xfrm>
              <a:off x="2282191" y="4751677"/>
              <a:ext cx="34624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購読</a:t>
              </a:r>
              <a:endParaRPr lang="en-US" altLang="ja-JP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ja-JP" sz="1200" dirty="0">
                  <a:solidFill>
                    <a:schemeClr val="bg1"/>
                  </a:solidFill>
                </a:rPr>
                <a:t>30</a:t>
              </a:r>
              <a:r>
                <a:rPr lang="ja-JP" altLang="en-US" sz="1200" dirty="0">
                  <a:solidFill>
                    <a:schemeClr val="bg1"/>
                  </a:solidFill>
                </a:rPr>
                <a:t>％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 bwMode="gray">
            <a:xfrm>
              <a:off x="1786201" y="3875329"/>
              <a:ext cx="51296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1000" dirty="0">
                  <a:solidFill>
                    <a:schemeClr val="tx2"/>
                  </a:solidFill>
                  <a:latin typeface="+mn-ea"/>
                </a:rPr>
                <a:t>総会員数</a:t>
              </a:r>
            </a:p>
          </p:txBody>
        </p:sp>
      </p:grpSp>
      <p:sp>
        <p:nvSpPr>
          <p:cNvPr id="8" name="タイトル 7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3693319" cy="332399"/>
          </a:xfrm>
        </p:spPr>
        <p:txBody>
          <a:bodyPr wrap="none"/>
          <a:lstStyle/>
          <a:p>
            <a:r>
              <a:rPr lang="ja-JP" altLang="en-US" dirty="0"/>
              <a:t>アドレサブル広告の効果①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 bwMode="gray">
          <a:xfrm>
            <a:off x="5676291" y="4377896"/>
            <a:ext cx="2880000" cy="2480104"/>
            <a:chOff x="5676291" y="4382514"/>
            <a:chExt cx="2880000" cy="248010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090"/>
            <a:stretch/>
          </p:blipFill>
          <p:spPr bwMode="gray">
            <a:xfrm>
              <a:off x="5676291" y="4382514"/>
              <a:ext cx="2880000" cy="2480104"/>
            </a:xfrm>
            <a:prstGeom prst="rect">
              <a:avLst/>
            </a:prstGeom>
          </p:spPr>
        </p:pic>
        <p:grpSp>
          <p:nvGrpSpPr>
            <p:cNvPr id="16" name="グループ化 15"/>
            <p:cNvGrpSpPr/>
            <p:nvPr/>
          </p:nvGrpSpPr>
          <p:grpSpPr bwMode="gray">
            <a:xfrm>
              <a:off x="5824127" y="5040550"/>
              <a:ext cx="2602800" cy="1822068"/>
              <a:chOff x="5824127" y="5040550"/>
              <a:chExt cx="2602800" cy="1822068"/>
            </a:xfrm>
          </p:grpSpPr>
          <p:pic>
            <p:nvPicPr>
              <p:cNvPr id="11" name="図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94583"/>
              <a:stretch/>
            </p:blipFill>
            <p:spPr bwMode="gray">
              <a:xfrm>
                <a:off x="5824127" y="5040550"/>
                <a:ext cx="2602800" cy="164145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49" b="27487"/>
              <a:stretch/>
            </p:blipFill>
            <p:spPr bwMode="gray">
              <a:xfrm>
                <a:off x="5824127" y="5197411"/>
                <a:ext cx="2602800" cy="16652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6422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2654201" y="917578"/>
            <a:ext cx="4616648" cy="8771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自社の優良顧客データを活用することで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LTV</a:t>
            </a: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の高いユーザーの集客が可能</a:t>
            </a:r>
          </a:p>
        </p:txBody>
      </p:sp>
      <p:grpSp>
        <p:nvGrpSpPr>
          <p:cNvPr id="7" name="グループ化 6"/>
          <p:cNvGrpSpPr/>
          <p:nvPr/>
        </p:nvGrpSpPr>
        <p:grpSpPr bwMode="gray">
          <a:xfrm>
            <a:off x="1134784" y="2315909"/>
            <a:ext cx="7640593" cy="3315158"/>
            <a:chOff x="1107076" y="2380564"/>
            <a:chExt cx="7640593" cy="3315158"/>
          </a:xfrm>
        </p:grpSpPr>
        <p:grpSp>
          <p:nvGrpSpPr>
            <p:cNvPr id="74" name="グループ化 73"/>
            <p:cNvGrpSpPr/>
            <p:nvPr/>
          </p:nvGrpSpPr>
          <p:grpSpPr bwMode="gray">
            <a:xfrm>
              <a:off x="1274353" y="2885158"/>
              <a:ext cx="1460802" cy="1460802"/>
              <a:chOff x="1525100" y="3312526"/>
              <a:chExt cx="1460802" cy="1460802"/>
            </a:xfrm>
          </p:grpSpPr>
          <p:sp>
            <p:nvSpPr>
              <p:cNvPr id="73" name="円/楕円 72"/>
              <p:cNvSpPr>
                <a:spLocks noChangeAspect="1"/>
              </p:cNvSpPr>
              <p:nvPr/>
            </p:nvSpPr>
            <p:spPr bwMode="gray">
              <a:xfrm>
                <a:off x="1525100" y="3312526"/>
                <a:ext cx="1460802" cy="146080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42" name="グループ化 41"/>
              <p:cNvGrpSpPr/>
              <p:nvPr/>
            </p:nvGrpSpPr>
            <p:grpSpPr bwMode="gray">
              <a:xfrm>
                <a:off x="2019514" y="3571268"/>
                <a:ext cx="471974" cy="943319"/>
                <a:chOff x="1555750" y="2630488"/>
                <a:chExt cx="1190625" cy="2379663"/>
              </a:xfrm>
            </p:grpSpPr>
            <p:sp>
              <p:nvSpPr>
                <p:cNvPr id="43" name="Oval 5"/>
                <p:cNvSpPr>
                  <a:spLocks noChangeArrowheads="1"/>
                </p:cNvSpPr>
                <p:nvPr/>
              </p:nvSpPr>
              <p:spPr bwMode="gray">
                <a:xfrm>
                  <a:off x="1754188" y="2630488"/>
                  <a:ext cx="793750" cy="79375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" name="Freeform 6"/>
                <p:cNvSpPr>
                  <a:spLocks/>
                </p:cNvSpPr>
                <p:nvPr/>
              </p:nvSpPr>
              <p:spPr bwMode="gray">
                <a:xfrm>
                  <a:off x="1555750" y="3503613"/>
                  <a:ext cx="1190625" cy="1506538"/>
                </a:xfrm>
                <a:custGeom>
                  <a:avLst/>
                  <a:gdLst>
                    <a:gd name="T0" fmla="*/ 0 w 566"/>
                    <a:gd name="T1" fmla="*/ 0 h 718"/>
                    <a:gd name="T2" fmla="*/ 0 w 566"/>
                    <a:gd name="T3" fmla="*/ 19 h 718"/>
                    <a:gd name="T4" fmla="*/ 170 w 566"/>
                    <a:gd name="T5" fmla="*/ 400 h 718"/>
                    <a:gd name="T6" fmla="*/ 170 w 566"/>
                    <a:gd name="T7" fmla="*/ 718 h 718"/>
                    <a:gd name="T8" fmla="*/ 396 w 566"/>
                    <a:gd name="T9" fmla="*/ 718 h 718"/>
                    <a:gd name="T10" fmla="*/ 396 w 566"/>
                    <a:gd name="T11" fmla="*/ 400 h 718"/>
                    <a:gd name="T12" fmla="*/ 566 w 566"/>
                    <a:gd name="T13" fmla="*/ 19 h 718"/>
                    <a:gd name="T14" fmla="*/ 566 w 566"/>
                    <a:gd name="T15" fmla="*/ 0 h 718"/>
                    <a:gd name="T16" fmla="*/ 0 w 566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6" h="718">
                      <a:moveTo>
                        <a:pt x="0" y="0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57"/>
                        <a:pt x="102" y="359"/>
                        <a:pt x="170" y="400"/>
                      </a:cubicBezTo>
                      <a:cubicBezTo>
                        <a:pt x="170" y="718"/>
                        <a:pt x="170" y="718"/>
                        <a:pt x="170" y="718"/>
                      </a:cubicBezTo>
                      <a:cubicBezTo>
                        <a:pt x="396" y="718"/>
                        <a:pt x="396" y="718"/>
                        <a:pt x="396" y="718"/>
                      </a:cubicBezTo>
                      <a:cubicBezTo>
                        <a:pt x="396" y="400"/>
                        <a:pt x="396" y="400"/>
                        <a:pt x="396" y="400"/>
                      </a:cubicBezTo>
                      <a:cubicBezTo>
                        <a:pt x="476" y="354"/>
                        <a:pt x="566" y="251"/>
                        <a:pt x="566" y="19"/>
                      </a:cubicBezTo>
                      <a:cubicBezTo>
                        <a:pt x="566" y="0"/>
                        <a:pt x="566" y="0"/>
                        <a:pt x="56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" name="ハート 44"/>
                <p:cNvSpPr/>
                <p:nvPr/>
              </p:nvSpPr>
              <p:spPr bwMode="gray">
                <a:xfrm>
                  <a:off x="1847850" y="3667125"/>
                  <a:ext cx="561975" cy="561975"/>
                </a:xfrm>
                <a:prstGeom prst="hear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</p:grpSp>
        <p:sp>
          <p:nvSpPr>
            <p:cNvPr id="75" name="テキスト ボックス 74"/>
            <p:cNvSpPr txBox="1"/>
            <p:nvPr/>
          </p:nvSpPr>
          <p:spPr bwMode="gray">
            <a:xfrm>
              <a:off x="1645685" y="2620254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ja-JP" altLang="en-US" sz="1400" dirty="0"/>
                <a:t>優良顧客</a:t>
              </a:r>
            </a:p>
          </p:txBody>
        </p:sp>
        <p:grpSp>
          <p:nvGrpSpPr>
            <p:cNvPr id="6" name="グループ化 5"/>
            <p:cNvGrpSpPr/>
            <p:nvPr/>
          </p:nvGrpSpPr>
          <p:grpSpPr bwMode="gray">
            <a:xfrm>
              <a:off x="4682594" y="2380564"/>
              <a:ext cx="4065075" cy="3315158"/>
              <a:chOff x="4313144" y="2380564"/>
              <a:chExt cx="4065075" cy="3315158"/>
            </a:xfrm>
          </p:grpSpPr>
          <p:sp>
            <p:nvSpPr>
              <p:cNvPr id="83" name="角丸四角形 82"/>
              <p:cNvSpPr>
                <a:spLocks/>
              </p:cNvSpPr>
              <p:nvPr/>
            </p:nvSpPr>
            <p:spPr bwMode="gray">
              <a:xfrm>
                <a:off x="5988989" y="3662555"/>
                <a:ext cx="1566756" cy="1188000"/>
              </a:xfrm>
              <a:prstGeom prst="roundRect">
                <a:avLst>
                  <a:gd name="adj" fmla="val 10413"/>
                </a:avLst>
              </a:prstGeom>
              <a:solidFill>
                <a:srgbClr val="D6DC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2" name="角丸四角形 81"/>
              <p:cNvSpPr>
                <a:spLocks/>
              </p:cNvSpPr>
              <p:nvPr/>
            </p:nvSpPr>
            <p:spPr bwMode="gray">
              <a:xfrm>
                <a:off x="4313144" y="3662555"/>
                <a:ext cx="720000" cy="1188000"/>
              </a:xfrm>
              <a:prstGeom prst="roundRect">
                <a:avLst/>
              </a:prstGeom>
              <a:solidFill>
                <a:srgbClr val="D6DC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1" name="角丸四角形 80"/>
              <p:cNvSpPr>
                <a:spLocks/>
              </p:cNvSpPr>
              <p:nvPr/>
            </p:nvSpPr>
            <p:spPr bwMode="gray">
              <a:xfrm>
                <a:off x="5155920" y="2380564"/>
                <a:ext cx="720000" cy="1188000"/>
              </a:xfrm>
              <a:prstGeom prst="roundRect">
                <a:avLst/>
              </a:prstGeom>
              <a:solidFill>
                <a:srgbClr val="D6DC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5" name="Freeform 18"/>
              <p:cNvSpPr>
                <a:spLocks noChangeAspect="1"/>
              </p:cNvSpPr>
              <p:nvPr/>
            </p:nvSpPr>
            <p:spPr bwMode="gray">
              <a:xfrm rot="2700000">
                <a:off x="5004432" y="3435560"/>
                <a:ext cx="180200" cy="360000"/>
              </a:xfrm>
              <a:custGeom>
                <a:avLst/>
                <a:gdLst>
                  <a:gd name="T0" fmla="*/ 748 w 748"/>
                  <a:gd name="T1" fmla="*/ 0 h 1236"/>
                  <a:gd name="T2" fmla="*/ 0 w 748"/>
                  <a:gd name="T3" fmla="*/ 0 h 1236"/>
                  <a:gd name="T4" fmla="*/ 155 w 748"/>
                  <a:gd name="T5" fmla="*/ 618 h 1236"/>
                  <a:gd name="T6" fmla="*/ 0 w 748"/>
                  <a:gd name="T7" fmla="*/ 1236 h 1236"/>
                  <a:gd name="T8" fmla="*/ 748 w 748"/>
                  <a:gd name="T9" fmla="*/ 1236 h 1236"/>
                  <a:gd name="T10" fmla="*/ 593 w 748"/>
                  <a:gd name="T11" fmla="*/ 618 h 1236"/>
                  <a:gd name="T12" fmla="*/ 748 w 748"/>
                  <a:gd name="T13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8" h="1236">
                    <a:moveTo>
                      <a:pt x="7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55" y="252"/>
                      <a:pt x="155" y="618"/>
                    </a:cubicBezTo>
                    <a:cubicBezTo>
                      <a:pt x="155" y="985"/>
                      <a:pt x="0" y="1236"/>
                      <a:pt x="0" y="1236"/>
                    </a:cubicBezTo>
                    <a:cubicBezTo>
                      <a:pt x="748" y="1236"/>
                      <a:pt x="748" y="1236"/>
                      <a:pt x="748" y="1236"/>
                    </a:cubicBezTo>
                    <a:cubicBezTo>
                      <a:pt x="748" y="1236"/>
                      <a:pt x="593" y="985"/>
                      <a:pt x="593" y="618"/>
                    </a:cubicBezTo>
                    <a:cubicBezTo>
                      <a:pt x="593" y="252"/>
                      <a:pt x="748" y="0"/>
                      <a:pt x="748" y="0"/>
                    </a:cubicBezTo>
                    <a:close/>
                  </a:path>
                </a:pathLst>
              </a:custGeom>
              <a:solidFill>
                <a:srgbClr val="D6DC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8"/>
              <p:cNvSpPr>
                <a:spLocks noChangeAspect="1"/>
              </p:cNvSpPr>
              <p:nvPr/>
            </p:nvSpPr>
            <p:spPr bwMode="gray">
              <a:xfrm rot="18900000" flipH="1">
                <a:off x="5842354" y="3435559"/>
                <a:ext cx="180200" cy="360000"/>
              </a:xfrm>
              <a:custGeom>
                <a:avLst/>
                <a:gdLst>
                  <a:gd name="T0" fmla="*/ 748 w 748"/>
                  <a:gd name="T1" fmla="*/ 0 h 1236"/>
                  <a:gd name="T2" fmla="*/ 0 w 748"/>
                  <a:gd name="T3" fmla="*/ 0 h 1236"/>
                  <a:gd name="T4" fmla="*/ 155 w 748"/>
                  <a:gd name="T5" fmla="*/ 618 h 1236"/>
                  <a:gd name="T6" fmla="*/ 0 w 748"/>
                  <a:gd name="T7" fmla="*/ 1236 h 1236"/>
                  <a:gd name="T8" fmla="*/ 748 w 748"/>
                  <a:gd name="T9" fmla="*/ 1236 h 1236"/>
                  <a:gd name="T10" fmla="*/ 593 w 748"/>
                  <a:gd name="T11" fmla="*/ 618 h 1236"/>
                  <a:gd name="T12" fmla="*/ 748 w 748"/>
                  <a:gd name="T13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8" h="1236">
                    <a:moveTo>
                      <a:pt x="7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55" y="252"/>
                      <a:pt x="155" y="618"/>
                    </a:cubicBezTo>
                    <a:cubicBezTo>
                      <a:pt x="155" y="985"/>
                      <a:pt x="0" y="1236"/>
                      <a:pt x="0" y="1236"/>
                    </a:cubicBezTo>
                    <a:cubicBezTo>
                      <a:pt x="748" y="1236"/>
                      <a:pt x="748" y="1236"/>
                      <a:pt x="748" y="1236"/>
                    </a:cubicBezTo>
                    <a:cubicBezTo>
                      <a:pt x="748" y="1236"/>
                      <a:pt x="593" y="985"/>
                      <a:pt x="593" y="618"/>
                    </a:cubicBezTo>
                    <a:cubicBezTo>
                      <a:pt x="593" y="252"/>
                      <a:pt x="748" y="0"/>
                      <a:pt x="748" y="0"/>
                    </a:cubicBezTo>
                    <a:close/>
                  </a:path>
                </a:pathLst>
              </a:custGeom>
              <a:solidFill>
                <a:srgbClr val="D6DC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18" name="グループ化 117"/>
              <p:cNvGrpSpPr/>
              <p:nvPr/>
            </p:nvGrpSpPr>
            <p:grpSpPr bwMode="gray">
              <a:xfrm>
                <a:off x="4438991" y="2506567"/>
                <a:ext cx="3830563" cy="2217991"/>
                <a:chOff x="3790135" y="2899671"/>
                <a:chExt cx="3830563" cy="2217991"/>
              </a:xfrm>
            </p:grpSpPr>
            <p:grpSp>
              <p:nvGrpSpPr>
                <p:cNvPr id="15" name="グループ化 14"/>
                <p:cNvGrpSpPr>
                  <a:grpSpLocks noChangeAspect="1"/>
                </p:cNvGrpSpPr>
                <p:nvPr/>
              </p:nvGrpSpPr>
              <p:grpSpPr bwMode="gray">
                <a:xfrm>
                  <a:off x="3790135" y="2899671"/>
                  <a:ext cx="468312" cy="936000"/>
                  <a:chOff x="3903723" y="2709863"/>
                  <a:chExt cx="1190625" cy="2379663"/>
                </a:xfrm>
              </p:grpSpPr>
              <p:sp>
                <p:nvSpPr>
                  <p:cNvPr id="16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4102161" y="2709863"/>
                    <a:ext cx="793750" cy="79375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7" name="Freeform 6"/>
                  <p:cNvSpPr>
                    <a:spLocks/>
                  </p:cNvSpPr>
                  <p:nvPr/>
                </p:nvSpPr>
                <p:spPr bwMode="gray">
                  <a:xfrm>
                    <a:off x="3903723" y="3582988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0" name="グループ化 29"/>
                <p:cNvGrpSpPr>
                  <a:grpSpLocks noChangeAspect="1"/>
                </p:cNvGrpSpPr>
                <p:nvPr/>
              </p:nvGrpSpPr>
              <p:grpSpPr bwMode="gray">
                <a:xfrm>
                  <a:off x="4630698" y="2899671"/>
                  <a:ext cx="468312" cy="936000"/>
                  <a:chOff x="1555750" y="2630488"/>
                  <a:chExt cx="1190625" cy="2379663"/>
                </a:xfrm>
              </p:grpSpPr>
              <p:sp>
                <p:nvSpPr>
                  <p:cNvPr id="31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1754188" y="2630488"/>
                    <a:ext cx="793750" cy="793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" name="Freeform 6"/>
                  <p:cNvSpPr>
                    <a:spLocks/>
                  </p:cNvSpPr>
                  <p:nvPr/>
                </p:nvSpPr>
                <p:spPr bwMode="gray">
                  <a:xfrm>
                    <a:off x="1555750" y="3503613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6" name="グループ化 45"/>
                <p:cNvGrpSpPr>
                  <a:grpSpLocks noChangeAspect="1"/>
                </p:cNvGrpSpPr>
                <p:nvPr/>
              </p:nvGrpSpPr>
              <p:grpSpPr bwMode="gray">
                <a:xfrm>
                  <a:off x="5471261" y="2899671"/>
                  <a:ext cx="468312" cy="936000"/>
                  <a:chOff x="3903723" y="2709863"/>
                  <a:chExt cx="1190625" cy="2379663"/>
                </a:xfrm>
              </p:grpSpPr>
              <p:sp>
                <p:nvSpPr>
                  <p:cNvPr id="47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4102161" y="2709863"/>
                    <a:ext cx="793750" cy="79375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gray">
                  <a:xfrm>
                    <a:off x="3903723" y="3582988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9" name="グループ化 48"/>
                <p:cNvGrpSpPr>
                  <a:grpSpLocks noChangeAspect="1"/>
                </p:cNvGrpSpPr>
                <p:nvPr/>
              </p:nvGrpSpPr>
              <p:grpSpPr bwMode="gray">
                <a:xfrm>
                  <a:off x="6311824" y="2899671"/>
                  <a:ext cx="468312" cy="936000"/>
                  <a:chOff x="3903723" y="2709863"/>
                  <a:chExt cx="1190625" cy="2379663"/>
                </a:xfrm>
              </p:grpSpPr>
              <p:sp>
                <p:nvSpPr>
                  <p:cNvPr id="50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4102161" y="2709863"/>
                    <a:ext cx="793750" cy="79375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gray">
                  <a:xfrm>
                    <a:off x="3903723" y="3582988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2" name="グループ化 51"/>
                <p:cNvGrpSpPr>
                  <a:grpSpLocks noChangeAspect="1"/>
                </p:cNvGrpSpPr>
                <p:nvPr/>
              </p:nvGrpSpPr>
              <p:grpSpPr bwMode="gray">
                <a:xfrm>
                  <a:off x="7152386" y="2899671"/>
                  <a:ext cx="468312" cy="936000"/>
                  <a:chOff x="3903723" y="2709863"/>
                  <a:chExt cx="1190625" cy="2379663"/>
                </a:xfrm>
              </p:grpSpPr>
              <p:sp>
                <p:nvSpPr>
                  <p:cNvPr id="53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4102161" y="2709863"/>
                    <a:ext cx="793750" cy="79375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4" name="Freeform 6"/>
                  <p:cNvSpPr>
                    <a:spLocks/>
                  </p:cNvSpPr>
                  <p:nvPr/>
                </p:nvSpPr>
                <p:spPr bwMode="gray">
                  <a:xfrm>
                    <a:off x="3903723" y="3582988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5" name="グループ化 54"/>
                <p:cNvGrpSpPr>
                  <a:grpSpLocks noChangeAspect="1"/>
                </p:cNvGrpSpPr>
                <p:nvPr/>
              </p:nvGrpSpPr>
              <p:grpSpPr bwMode="gray">
                <a:xfrm>
                  <a:off x="3790135" y="4181662"/>
                  <a:ext cx="468312" cy="936000"/>
                  <a:chOff x="1555750" y="2630488"/>
                  <a:chExt cx="1190625" cy="2379663"/>
                </a:xfrm>
              </p:grpSpPr>
              <p:sp>
                <p:nvSpPr>
                  <p:cNvPr id="56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1754188" y="2630488"/>
                    <a:ext cx="793750" cy="793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gray">
                  <a:xfrm>
                    <a:off x="1555750" y="3503613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8" name="グループ化 57"/>
                <p:cNvGrpSpPr>
                  <a:grpSpLocks noChangeAspect="1"/>
                </p:cNvGrpSpPr>
                <p:nvPr/>
              </p:nvGrpSpPr>
              <p:grpSpPr bwMode="gray">
                <a:xfrm>
                  <a:off x="5471261" y="4181662"/>
                  <a:ext cx="468312" cy="936000"/>
                  <a:chOff x="1555750" y="2630488"/>
                  <a:chExt cx="1190625" cy="2379663"/>
                </a:xfrm>
              </p:grpSpPr>
              <p:sp>
                <p:nvSpPr>
                  <p:cNvPr id="59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1754188" y="2630488"/>
                    <a:ext cx="793750" cy="793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0" name="Freeform 6"/>
                  <p:cNvSpPr>
                    <a:spLocks/>
                  </p:cNvSpPr>
                  <p:nvPr/>
                </p:nvSpPr>
                <p:spPr bwMode="gray">
                  <a:xfrm>
                    <a:off x="1555750" y="3503613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1" name="グループ化 60"/>
                <p:cNvGrpSpPr>
                  <a:grpSpLocks noChangeAspect="1"/>
                </p:cNvGrpSpPr>
                <p:nvPr/>
              </p:nvGrpSpPr>
              <p:grpSpPr bwMode="gray">
                <a:xfrm>
                  <a:off x="6311824" y="4181662"/>
                  <a:ext cx="468312" cy="936000"/>
                  <a:chOff x="1555750" y="2630488"/>
                  <a:chExt cx="1190625" cy="2379663"/>
                </a:xfrm>
              </p:grpSpPr>
              <p:sp>
                <p:nvSpPr>
                  <p:cNvPr id="62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1754188" y="2630488"/>
                    <a:ext cx="793750" cy="793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gray">
                  <a:xfrm>
                    <a:off x="1555750" y="3503613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4" name="グループ化 63"/>
                <p:cNvGrpSpPr>
                  <a:grpSpLocks noChangeAspect="1"/>
                </p:cNvGrpSpPr>
                <p:nvPr/>
              </p:nvGrpSpPr>
              <p:grpSpPr bwMode="gray">
                <a:xfrm>
                  <a:off x="4630698" y="4181662"/>
                  <a:ext cx="468312" cy="936000"/>
                  <a:chOff x="3903723" y="2709863"/>
                  <a:chExt cx="1190625" cy="2379663"/>
                </a:xfrm>
              </p:grpSpPr>
              <p:sp>
                <p:nvSpPr>
                  <p:cNvPr id="65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4102161" y="2709863"/>
                    <a:ext cx="793750" cy="79375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gray">
                  <a:xfrm>
                    <a:off x="3903723" y="3582988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70" name="グループ化 69"/>
                <p:cNvGrpSpPr>
                  <a:grpSpLocks noChangeAspect="1"/>
                </p:cNvGrpSpPr>
                <p:nvPr/>
              </p:nvGrpSpPr>
              <p:grpSpPr bwMode="gray">
                <a:xfrm>
                  <a:off x="7152386" y="4181662"/>
                  <a:ext cx="468312" cy="936000"/>
                  <a:chOff x="3903723" y="2709863"/>
                  <a:chExt cx="1190625" cy="2379663"/>
                </a:xfrm>
              </p:grpSpPr>
              <p:sp>
                <p:nvSpPr>
                  <p:cNvPr id="71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4102161" y="2709863"/>
                    <a:ext cx="793750" cy="79375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gray">
                  <a:xfrm>
                    <a:off x="3903723" y="3582988"/>
                    <a:ext cx="1190625" cy="1506538"/>
                  </a:xfrm>
                  <a:custGeom>
                    <a:avLst/>
                    <a:gdLst>
                      <a:gd name="T0" fmla="*/ 0 w 566"/>
                      <a:gd name="T1" fmla="*/ 0 h 718"/>
                      <a:gd name="T2" fmla="*/ 0 w 566"/>
                      <a:gd name="T3" fmla="*/ 19 h 718"/>
                      <a:gd name="T4" fmla="*/ 170 w 566"/>
                      <a:gd name="T5" fmla="*/ 400 h 718"/>
                      <a:gd name="T6" fmla="*/ 170 w 566"/>
                      <a:gd name="T7" fmla="*/ 718 h 718"/>
                      <a:gd name="T8" fmla="*/ 396 w 566"/>
                      <a:gd name="T9" fmla="*/ 718 h 718"/>
                      <a:gd name="T10" fmla="*/ 396 w 566"/>
                      <a:gd name="T11" fmla="*/ 400 h 718"/>
                      <a:gd name="T12" fmla="*/ 566 w 566"/>
                      <a:gd name="T13" fmla="*/ 19 h 718"/>
                      <a:gd name="T14" fmla="*/ 566 w 566"/>
                      <a:gd name="T15" fmla="*/ 0 h 718"/>
                      <a:gd name="T16" fmla="*/ 0 w 566"/>
                      <a:gd name="T17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6" h="718">
                        <a:moveTo>
                          <a:pt x="0" y="0"/>
                        </a:move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57"/>
                          <a:pt x="102" y="359"/>
                          <a:pt x="170" y="400"/>
                        </a:cubicBezTo>
                        <a:cubicBezTo>
                          <a:pt x="170" y="718"/>
                          <a:pt x="170" y="718"/>
                          <a:pt x="170" y="718"/>
                        </a:cubicBezTo>
                        <a:cubicBezTo>
                          <a:pt x="396" y="718"/>
                          <a:pt x="396" y="718"/>
                          <a:pt x="396" y="718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476" y="354"/>
                          <a:pt x="566" y="251"/>
                          <a:pt x="566" y="19"/>
                        </a:cubicBezTo>
                        <a:cubicBezTo>
                          <a:pt x="566" y="0"/>
                          <a:pt x="566" y="0"/>
                          <a:pt x="5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76" name="テキスト ボックス 75"/>
              <p:cNvSpPr txBox="1"/>
              <p:nvPr/>
            </p:nvSpPr>
            <p:spPr bwMode="gray">
              <a:xfrm>
                <a:off x="4915733" y="4975525"/>
                <a:ext cx="3462486" cy="720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ja-JP" altLang="en-US" dirty="0">
                    <a:solidFill>
                      <a:schemeClr val="accent1"/>
                    </a:solidFill>
                  </a:rPr>
                  <a:t>自社の優良顧客の類似ユーザーに</a:t>
                </a:r>
                <a:endParaRPr lang="en-US" altLang="ja-JP" dirty="0">
                  <a:solidFill>
                    <a:schemeClr val="accent1"/>
                  </a:solidFill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ja-JP" altLang="en-US" dirty="0">
                    <a:solidFill>
                      <a:schemeClr val="accent1"/>
                    </a:solidFill>
                  </a:rPr>
                  <a:t>対してアプローチ</a:t>
                </a:r>
              </a:p>
            </p:txBody>
          </p:sp>
        </p:grpSp>
        <p:sp>
          <p:nvSpPr>
            <p:cNvPr id="77" name="テキスト ボックス 76"/>
            <p:cNvSpPr txBox="1"/>
            <p:nvPr/>
          </p:nvSpPr>
          <p:spPr bwMode="gray">
            <a:xfrm>
              <a:off x="1107076" y="4457767"/>
              <a:ext cx="1795363" cy="5601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ja-JP" altLang="en-US" sz="1400" dirty="0"/>
                <a:t>商品購入回数５回以上</a:t>
              </a:r>
            </a:p>
            <a:p>
              <a:pPr algn="ctr">
                <a:lnSpc>
                  <a:spcPct val="130000"/>
                </a:lnSpc>
              </a:pPr>
              <a:r>
                <a:rPr lang="ja-JP" altLang="en-US" sz="1400" dirty="0"/>
                <a:t>会員ランク（高）</a:t>
              </a:r>
            </a:p>
          </p:txBody>
        </p:sp>
        <p:cxnSp>
          <p:nvCxnSpPr>
            <p:cNvPr id="79" name="直線矢印コネクタ 78"/>
            <p:cNvCxnSpPr/>
            <p:nvPr/>
          </p:nvCxnSpPr>
          <p:spPr bwMode="gray">
            <a:xfrm>
              <a:off x="3348874" y="3615559"/>
              <a:ext cx="720000" cy="0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タイトル 4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3693319" cy="332399"/>
          </a:xfrm>
        </p:spPr>
        <p:txBody>
          <a:bodyPr wrap="none"/>
          <a:lstStyle/>
          <a:p>
            <a:r>
              <a:rPr lang="ja-JP" altLang="en-US" dirty="0"/>
              <a:t>アドレサブル広告の効果②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52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2141239" y="917575"/>
            <a:ext cx="564257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従来の広告の運用体制では知見やリソースが不足</a:t>
            </a:r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1205561" y="4199681"/>
            <a:ext cx="1615827" cy="720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/>
              <a:t>導入に関する</a:t>
            </a:r>
            <a:endParaRPr lang="en-US" altLang="ja-JP" dirty="0"/>
          </a:p>
          <a:p>
            <a:pPr algn="ctr">
              <a:lnSpc>
                <a:spcPct val="130000"/>
              </a:lnSpc>
            </a:pPr>
            <a:r>
              <a:rPr lang="ja-JP" altLang="en-US" dirty="0"/>
              <a:t>手間がかかる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7099357" y="4199681"/>
            <a:ext cx="1615827" cy="6994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/>
              <a:t>運用リソースが</a:t>
            </a:r>
            <a:endParaRPr lang="en-US" altLang="ja-JP" dirty="0"/>
          </a:p>
          <a:p>
            <a:pPr algn="ctr">
              <a:lnSpc>
                <a:spcPct val="130000"/>
              </a:lnSpc>
            </a:pPr>
            <a:r>
              <a:rPr lang="ja-JP" altLang="en-US" dirty="0"/>
              <a:t>不足している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801801" y="4199681"/>
            <a:ext cx="2308324" cy="6994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/>
              <a:t>顧客データの活用知見</a:t>
            </a:r>
            <a:endParaRPr lang="en-US" altLang="ja-JP" dirty="0"/>
          </a:p>
          <a:p>
            <a:pPr algn="ctr">
              <a:lnSpc>
                <a:spcPct val="130000"/>
              </a:lnSpc>
            </a:pPr>
            <a:r>
              <a:rPr lang="ja-JP" altLang="en-US" dirty="0"/>
              <a:t>が不足している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25" name="グループ化 24"/>
          <p:cNvGrpSpPr/>
          <p:nvPr/>
        </p:nvGrpSpPr>
        <p:grpSpPr bwMode="gray">
          <a:xfrm>
            <a:off x="1108362" y="2204983"/>
            <a:ext cx="1798706" cy="1798706"/>
            <a:chOff x="1052904" y="3232491"/>
            <a:chExt cx="1584000" cy="1584000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52904" y="3232491"/>
              <a:ext cx="1584000" cy="1584000"/>
            </a:xfrm>
            <a:prstGeom prst="ellipse">
              <a:avLst/>
            </a:prstGeom>
          </p:spPr>
        </p:pic>
        <p:sp>
          <p:nvSpPr>
            <p:cNvPr id="9" name="円/楕円 8"/>
            <p:cNvSpPr>
              <a:spLocks noChangeAspect="1"/>
            </p:cNvSpPr>
            <p:nvPr/>
          </p:nvSpPr>
          <p:spPr bwMode="gray">
            <a:xfrm>
              <a:off x="1052904" y="3232491"/>
              <a:ext cx="1584000" cy="1584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21" name="グループ化 20"/>
          <p:cNvGrpSpPr>
            <a:grpSpLocks noChangeAspect="1"/>
          </p:cNvGrpSpPr>
          <p:nvPr/>
        </p:nvGrpSpPr>
        <p:grpSpPr bwMode="gray">
          <a:xfrm>
            <a:off x="4166798" y="2204983"/>
            <a:ext cx="1800000" cy="1800000"/>
            <a:chOff x="3785798" y="3232491"/>
            <a:chExt cx="1584000" cy="1584000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785798" y="3232491"/>
              <a:ext cx="1584000" cy="1584000"/>
            </a:xfrm>
            <a:prstGeom prst="ellipse">
              <a:avLst/>
            </a:prstGeom>
          </p:spPr>
        </p:pic>
        <p:sp>
          <p:nvSpPr>
            <p:cNvPr id="12" name="円/楕円 11"/>
            <p:cNvSpPr>
              <a:spLocks noChangeAspect="1"/>
            </p:cNvSpPr>
            <p:nvPr/>
          </p:nvSpPr>
          <p:spPr bwMode="gray">
            <a:xfrm>
              <a:off x="3785798" y="3232491"/>
              <a:ext cx="1584000" cy="1584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/>
        </p:nvGrpSpPr>
        <p:grpSpPr bwMode="gray">
          <a:xfrm>
            <a:off x="7013671" y="2204983"/>
            <a:ext cx="1800000" cy="1800000"/>
            <a:chOff x="6521833" y="3232491"/>
            <a:chExt cx="1584000" cy="1584000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521833" y="3232491"/>
              <a:ext cx="1584000" cy="1584000"/>
            </a:xfrm>
            <a:prstGeom prst="ellipse">
              <a:avLst/>
            </a:prstGeom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 bwMode="gray">
            <a:xfrm>
              <a:off x="6521833" y="3232491"/>
              <a:ext cx="1584000" cy="1584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8" name="タイトル 7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4001095" cy="332399"/>
          </a:xfrm>
        </p:spPr>
        <p:txBody>
          <a:bodyPr wrap="none"/>
          <a:lstStyle/>
          <a:p>
            <a:r>
              <a:rPr lang="ja-JP" altLang="en-US" dirty="0"/>
              <a:t>アドレサブル広告運用の課題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178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2031437" y="917578"/>
            <a:ext cx="5862181" cy="8771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200</a:t>
            </a: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社以上のアドレサブル広告支援実績を活かした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専門のトレーディングデスクサービス</a:t>
            </a: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3019073" y="2355775"/>
            <a:ext cx="3886917" cy="56078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lIns="180000" tIns="198000" rIns="180000" bIns="144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1"/>
                </a:solidFill>
              </a:rPr>
              <a:t>トレーディングデスクサービスの</a:t>
            </a:r>
            <a:r>
              <a:rPr lang="en-US" altLang="ja-JP" sz="1400" b="1" dirty="0">
                <a:solidFill>
                  <a:schemeClr val="accent1"/>
                </a:solidFill>
              </a:rPr>
              <a:t>3</a:t>
            </a:r>
            <a:r>
              <a:rPr lang="ja-JP" altLang="en-US" sz="1400" dirty="0">
                <a:solidFill>
                  <a:schemeClr val="accent1"/>
                </a:solidFill>
              </a:rPr>
              <a:t>ステップ</a:t>
            </a:r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1090116" y="3296464"/>
            <a:ext cx="18466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accent1"/>
                </a:solidFill>
              </a:rPr>
              <a:t>データインプット</a:t>
            </a: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505188" y="3296464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accent1"/>
                </a:solidFill>
              </a:rPr>
              <a:t>広告配信</a:t>
            </a: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7104759" y="3296464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accent1"/>
                </a:solidFill>
              </a:rPr>
              <a:t>レポーティング</a:t>
            </a:r>
          </a:p>
        </p:txBody>
      </p:sp>
      <p:sp>
        <p:nvSpPr>
          <p:cNvPr id="14" name="テキスト ボックス 13"/>
          <p:cNvSpPr txBox="1"/>
          <p:nvPr/>
        </p:nvSpPr>
        <p:spPr bwMode="gray">
          <a:xfrm>
            <a:off x="1115764" y="5132573"/>
            <a:ext cx="1795363" cy="5601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400" dirty="0">
                <a:solidFill>
                  <a:schemeClr val="accent1"/>
                </a:solidFill>
              </a:rPr>
              <a:t>効果的な</a:t>
            </a:r>
            <a:endParaRPr lang="en-US" altLang="ja-JP" sz="1400" dirty="0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ja-JP" altLang="en-US" sz="1400" dirty="0">
                <a:solidFill>
                  <a:schemeClr val="accent1"/>
                </a:solidFill>
              </a:rPr>
              <a:t>顧客データの取り込み</a:t>
            </a:r>
          </a:p>
        </p:txBody>
      </p:sp>
      <p:sp>
        <p:nvSpPr>
          <p:cNvPr id="15" name="テキスト ボックス 14"/>
          <p:cNvSpPr txBox="1"/>
          <p:nvPr/>
        </p:nvSpPr>
        <p:spPr bwMode="gray">
          <a:xfrm>
            <a:off x="3522150" y="5132573"/>
            <a:ext cx="2872581" cy="5601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400" dirty="0">
                <a:solidFill>
                  <a:schemeClr val="accent1"/>
                </a:solidFill>
              </a:rPr>
              <a:t>目的・媒体特性に沿った</a:t>
            </a:r>
          </a:p>
          <a:p>
            <a:pPr algn="ctr">
              <a:lnSpc>
                <a:spcPct val="130000"/>
              </a:lnSpc>
            </a:pPr>
            <a:r>
              <a:rPr lang="ja-JP" altLang="en-US" sz="1400" dirty="0">
                <a:solidFill>
                  <a:schemeClr val="accent1"/>
                </a:solidFill>
              </a:rPr>
              <a:t>セグメント・シナリオを設計し配信</a:t>
            </a:r>
          </a:p>
        </p:txBody>
      </p:sp>
      <p:sp>
        <p:nvSpPr>
          <p:cNvPr id="16" name="テキスト ボックス 15"/>
          <p:cNvSpPr txBox="1"/>
          <p:nvPr/>
        </p:nvSpPr>
        <p:spPr bwMode="gray">
          <a:xfrm>
            <a:off x="7104759" y="5132573"/>
            <a:ext cx="1615827" cy="5601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400" dirty="0">
                <a:solidFill>
                  <a:schemeClr val="accent1"/>
                </a:solidFill>
              </a:rPr>
              <a:t>広告実績と</a:t>
            </a:r>
          </a:p>
          <a:p>
            <a:pPr algn="ctr">
              <a:lnSpc>
                <a:spcPct val="130000"/>
              </a:lnSpc>
            </a:pPr>
            <a:r>
              <a:rPr lang="ja-JP" altLang="en-US" sz="1400" dirty="0">
                <a:solidFill>
                  <a:schemeClr val="accent1"/>
                </a:solidFill>
              </a:rPr>
              <a:t>検索データの可視化</a:t>
            </a:r>
          </a:p>
        </p:txBody>
      </p:sp>
      <p:cxnSp>
        <p:nvCxnSpPr>
          <p:cNvPr id="18" name="直線矢印コネクタ 17"/>
          <p:cNvCxnSpPr/>
          <p:nvPr/>
        </p:nvCxnSpPr>
        <p:spPr bwMode="gray">
          <a:xfrm>
            <a:off x="3128252" y="4296483"/>
            <a:ext cx="720000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 bwMode="gray">
          <a:xfrm>
            <a:off x="6077866" y="4296483"/>
            <a:ext cx="720000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/>
          <p:cNvGrpSpPr/>
          <p:nvPr/>
        </p:nvGrpSpPr>
        <p:grpSpPr bwMode="gray">
          <a:xfrm>
            <a:off x="4351059" y="3684483"/>
            <a:ext cx="1224000" cy="1224000"/>
            <a:chOff x="3965441" y="3684483"/>
            <a:chExt cx="1224000" cy="1224000"/>
          </a:xfrm>
        </p:grpSpPr>
        <p:sp>
          <p:nvSpPr>
            <p:cNvPr id="9" name="円/楕円 8"/>
            <p:cNvSpPr>
              <a:spLocks noChangeAspect="1"/>
            </p:cNvSpPr>
            <p:nvPr/>
          </p:nvSpPr>
          <p:spPr bwMode="gray">
            <a:xfrm>
              <a:off x="3965441" y="368448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 bwMode="gray">
            <a:xfrm>
              <a:off x="4235334" y="3952789"/>
              <a:ext cx="684214" cy="687388"/>
              <a:chOff x="4227512" y="3952875"/>
              <a:chExt cx="684214" cy="687388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gray">
              <a:xfrm>
                <a:off x="4227512" y="4159250"/>
                <a:ext cx="484188" cy="481013"/>
              </a:xfrm>
              <a:custGeom>
                <a:avLst/>
                <a:gdLst>
                  <a:gd name="T0" fmla="*/ 634 w 644"/>
                  <a:gd name="T1" fmla="*/ 391 h 640"/>
                  <a:gd name="T2" fmla="*/ 583 w 644"/>
                  <a:gd name="T3" fmla="*/ 362 h 640"/>
                  <a:gd name="T4" fmla="*/ 586 w 644"/>
                  <a:gd name="T5" fmla="*/ 318 h 640"/>
                  <a:gd name="T6" fmla="*/ 583 w 644"/>
                  <a:gd name="T7" fmla="*/ 273 h 640"/>
                  <a:gd name="T8" fmla="*/ 634 w 644"/>
                  <a:gd name="T9" fmla="*/ 244 h 640"/>
                  <a:gd name="T10" fmla="*/ 639 w 644"/>
                  <a:gd name="T11" fmla="*/ 223 h 640"/>
                  <a:gd name="T12" fmla="*/ 562 w 644"/>
                  <a:gd name="T13" fmla="*/ 90 h 640"/>
                  <a:gd name="T14" fmla="*/ 553 w 644"/>
                  <a:gd name="T15" fmla="*/ 83 h 640"/>
                  <a:gd name="T16" fmla="*/ 541 w 644"/>
                  <a:gd name="T17" fmla="*/ 84 h 640"/>
                  <a:gd name="T18" fmla="*/ 492 w 644"/>
                  <a:gd name="T19" fmla="*/ 114 h 640"/>
                  <a:gd name="T20" fmla="*/ 416 w 644"/>
                  <a:gd name="T21" fmla="*/ 69 h 640"/>
                  <a:gd name="T22" fmla="*/ 416 w 644"/>
                  <a:gd name="T23" fmla="*/ 15 h 640"/>
                  <a:gd name="T24" fmla="*/ 401 w 644"/>
                  <a:gd name="T25" fmla="*/ 0 h 640"/>
                  <a:gd name="T26" fmla="*/ 248 w 644"/>
                  <a:gd name="T27" fmla="*/ 0 h 640"/>
                  <a:gd name="T28" fmla="*/ 232 w 644"/>
                  <a:gd name="T29" fmla="*/ 15 h 640"/>
                  <a:gd name="T30" fmla="*/ 232 w 644"/>
                  <a:gd name="T31" fmla="*/ 69 h 640"/>
                  <a:gd name="T32" fmla="*/ 154 w 644"/>
                  <a:gd name="T33" fmla="*/ 114 h 640"/>
                  <a:gd name="T34" fmla="*/ 102 w 644"/>
                  <a:gd name="T35" fmla="*/ 84 h 640"/>
                  <a:gd name="T36" fmla="*/ 81 w 644"/>
                  <a:gd name="T37" fmla="*/ 90 h 640"/>
                  <a:gd name="T38" fmla="*/ 4 w 644"/>
                  <a:gd name="T39" fmla="*/ 223 h 640"/>
                  <a:gd name="T40" fmla="*/ 3 w 644"/>
                  <a:gd name="T41" fmla="*/ 234 h 640"/>
                  <a:gd name="T42" fmla="*/ 10 w 644"/>
                  <a:gd name="T43" fmla="*/ 244 h 640"/>
                  <a:gd name="T44" fmla="*/ 61 w 644"/>
                  <a:gd name="T45" fmla="*/ 273 h 640"/>
                  <a:gd name="T46" fmla="*/ 57 w 644"/>
                  <a:gd name="T47" fmla="*/ 318 h 640"/>
                  <a:gd name="T48" fmla="*/ 61 w 644"/>
                  <a:gd name="T49" fmla="*/ 362 h 640"/>
                  <a:gd name="T50" fmla="*/ 10 w 644"/>
                  <a:gd name="T51" fmla="*/ 391 h 640"/>
                  <a:gd name="T52" fmla="*/ 4 w 644"/>
                  <a:gd name="T53" fmla="*/ 412 h 640"/>
                  <a:gd name="T54" fmla="*/ 81 w 644"/>
                  <a:gd name="T55" fmla="*/ 545 h 640"/>
                  <a:gd name="T56" fmla="*/ 101 w 644"/>
                  <a:gd name="T57" fmla="*/ 551 h 640"/>
                  <a:gd name="T58" fmla="*/ 154 w 644"/>
                  <a:gd name="T59" fmla="*/ 521 h 640"/>
                  <a:gd name="T60" fmla="*/ 232 w 644"/>
                  <a:gd name="T61" fmla="*/ 566 h 640"/>
                  <a:gd name="T62" fmla="*/ 232 w 644"/>
                  <a:gd name="T63" fmla="*/ 625 h 640"/>
                  <a:gd name="T64" fmla="*/ 248 w 644"/>
                  <a:gd name="T65" fmla="*/ 640 h 640"/>
                  <a:gd name="T66" fmla="*/ 401 w 644"/>
                  <a:gd name="T67" fmla="*/ 640 h 640"/>
                  <a:gd name="T68" fmla="*/ 416 w 644"/>
                  <a:gd name="T69" fmla="*/ 625 h 640"/>
                  <a:gd name="T70" fmla="*/ 416 w 644"/>
                  <a:gd name="T71" fmla="*/ 566 h 640"/>
                  <a:gd name="T72" fmla="*/ 492 w 644"/>
                  <a:gd name="T73" fmla="*/ 521 h 640"/>
                  <a:gd name="T74" fmla="*/ 542 w 644"/>
                  <a:gd name="T75" fmla="*/ 551 h 640"/>
                  <a:gd name="T76" fmla="*/ 554 w 644"/>
                  <a:gd name="T77" fmla="*/ 552 h 640"/>
                  <a:gd name="T78" fmla="*/ 563 w 644"/>
                  <a:gd name="T79" fmla="*/ 545 h 640"/>
                  <a:gd name="T80" fmla="*/ 639 w 644"/>
                  <a:gd name="T81" fmla="*/ 412 h 640"/>
                  <a:gd name="T82" fmla="*/ 634 w 644"/>
                  <a:gd name="T83" fmla="*/ 391 h 640"/>
                  <a:gd name="T84" fmla="*/ 322 w 644"/>
                  <a:gd name="T85" fmla="*/ 448 h 640"/>
                  <a:gd name="T86" fmla="*/ 191 w 644"/>
                  <a:gd name="T87" fmla="*/ 318 h 640"/>
                  <a:gd name="T88" fmla="*/ 322 w 644"/>
                  <a:gd name="T89" fmla="*/ 187 h 640"/>
                  <a:gd name="T90" fmla="*/ 452 w 644"/>
                  <a:gd name="T91" fmla="*/ 318 h 640"/>
                  <a:gd name="T92" fmla="*/ 322 w 644"/>
                  <a:gd name="T93" fmla="*/ 448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40">
                    <a:moveTo>
                      <a:pt x="634" y="391"/>
                    </a:moveTo>
                    <a:cubicBezTo>
                      <a:pt x="583" y="362"/>
                      <a:pt x="583" y="362"/>
                      <a:pt x="583" y="362"/>
                    </a:cubicBezTo>
                    <a:cubicBezTo>
                      <a:pt x="585" y="347"/>
                      <a:pt x="586" y="333"/>
                      <a:pt x="586" y="318"/>
                    </a:cubicBezTo>
                    <a:cubicBezTo>
                      <a:pt x="586" y="303"/>
                      <a:pt x="585" y="288"/>
                      <a:pt x="583" y="273"/>
                    </a:cubicBezTo>
                    <a:cubicBezTo>
                      <a:pt x="634" y="244"/>
                      <a:pt x="634" y="244"/>
                      <a:pt x="634" y="244"/>
                    </a:cubicBezTo>
                    <a:cubicBezTo>
                      <a:pt x="641" y="239"/>
                      <a:pt x="643" y="230"/>
                      <a:pt x="639" y="223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60" y="86"/>
                      <a:pt x="557" y="84"/>
                      <a:pt x="553" y="83"/>
                    </a:cubicBezTo>
                    <a:cubicBezTo>
                      <a:pt x="549" y="82"/>
                      <a:pt x="545" y="82"/>
                      <a:pt x="541" y="84"/>
                    </a:cubicBezTo>
                    <a:cubicBezTo>
                      <a:pt x="492" y="114"/>
                      <a:pt x="492" y="114"/>
                      <a:pt x="492" y="114"/>
                    </a:cubicBezTo>
                    <a:cubicBezTo>
                      <a:pt x="469" y="95"/>
                      <a:pt x="447" y="79"/>
                      <a:pt x="416" y="69"/>
                    </a:cubicBezTo>
                    <a:cubicBezTo>
                      <a:pt x="416" y="15"/>
                      <a:pt x="416" y="15"/>
                      <a:pt x="416" y="15"/>
                    </a:cubicBezTo>
                    <a:cubicBezTo>
                      <a:pt x="416" y="7"/>
                      <a:pt x="409" y="0"/>
                      <a:pt x="401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39" y="0"/>
                      <a:pt x="232" y="7"/>
                      <a:pt x="232" y="15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04" y="78"/>
                      <a:pt x="179" y="93"/>
                      <a:pt x="154" y="114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95" y="80"/>
                      <a:pt x="86" y="83"/>
                      <a:pt x="81" y="90"/>
                    </a:cubicBezTo>
                    <a:cubicBezTo>
                      <a:pt x="4" y="223"/>
                      <a:pt x="4" y="223"/>
                      <a:pt x="4" y="223"/>
                    </a:cubicBezTo>
                    <a:cubicBezTo>
                      <a:pt x="2" y="226"/>
                      <a:pt x="2" y="231"/>
                      <a:pt x="3" y="234"/>
                    </a:cubicBezTo>
                    <a:cubicBezTo>
                      <a:pt x="4" y="238"/>
                      <a:pt x="6" y="242"/>
                      <a:pt x="10" y="244"/>
                    </a:cubicBezTo>
                    <a:cubicBezTo>
                      <a:pt x="61" y="273"/>
                      <a:pt x="61" y="273"/>
                      <a:pt x="61" y="273"/>
                    </a:cubicBezTo>
                    <a:cubicBezTo>
                      <a:pt x="58" y="288"/>
                      <a:pt x="57" y="303"/>
                      <a:pt x="57" y="318"/>
                    </a:cubicBezTo>
                    <a:cubicBezTo>
                      <a:pt x="57" y="332"/>
                      <a:pt x="58" y="347"/>
                      <a:pt x="61" y="362"/>
                    </a:cubicBezTo>
                    <a:cubicBezTo>
                      <a:pt x="10" y="391"/>
                      <a:pt x="10" y="391"/>
                      <a:pt x="10" y="391"/>
                    </a:cubicBezTo>
                    <a:cubicBezTo>
                      <a:pt x="2" y="396"/>
                      <a:pt x="0" y="405"/>
                      <a:pt x="4" y="412"/>
                    </a:cubicBezTo>
                    <a:cubicBezTo>
                      <a:pt x="81" y="545"/>
                      <a:pt x="81" y="545"/>
                      <a:pt x="81" y="545"/>
                    </a:cubicBezTo>
                    <a:cubicBezTo>
                      <a:pt x="85" y="552"/>
                      <a:pt x="94" y="555"/>
                      <a:pt x="101" y="551"/>
                    </a:cubicBezTo>
                    <a:cubicBezTo>
                      <a:pt x="154" y="521"/>
                      <a:pt x="154" y="521"/>
                      <a:pt x="154" y="521"/>
                    </a:cubicBezTo>
                    <a:cubicBezTo>
                      <a:pt x="179" y="542"/>
                      <a:pt x="204" y="557"/>
                      <a:pt x="232" y="566"/>
                    </a:cubicBezTo>
                    <a:cubicBezTo>
                      <a:pt x="232" y="625"/>
                      <a:pt x="232" y="625"/>
                      <a:pt x="232" y="625"/>
                    </a:cubicBezTo>
                    <a:cubicBezTo>
                      <a:pt x="232" y="633"/>
                      <a:pt x="239" y="640"/>
                      <a:pt x="248" y="640"/>
                    </a:cubicBezTo>
                    <a:cubicBezTo>
                      <a:pt x="401" y="640"/>
                      <a:pt x="401" y="640"/>
                      <a:pt x="401" y="640"/>
                    </a:cubicBezTo>
                    <a:cubicBezTo>
                      <a:pt x="409" y="640"/>
                      <a:pt x="416" y="633"/>
                      <a:pt x="416" y="625"/>
                    </a:cubicBezTo>
                    <a:cubicBezTo>
                      <a:pt x="416" y="566"/>
                      <a:pt x="416" y="566"/>
                      <a:pt x="416" y="566"/>
                    </a:cubicBezTo>
                    <a:cubicBezTo>
                      <a:pt x="447" y="556"/>
                      <a:pt x="469" y="541"/>
                      <a:pt x="492" y="521"/>
                    </a:cubicBezTo>
                    <a:cubicBezTo>
                      <a:pt x="542" y="551"/>
                      <a:pt x="542" y="551"/>
                      <a:pt x="542" y="551"/>
                    </a:cubicBezTo>
                    <a:cubicBezTo>
                      <a:pt x="546" y="553"/>
                      <a:pt x="550" y="553"/>
                      <a:pt x="554" y="552"/>
                    </a:cubicBezTo>
                    <a:cubicBezTo>
                      <a:pt x="558" y="551"/>
                      <a:pt x="561" y="549"/>
                      <a:pt x="563" y="545"/>
                    </a:cubicBezTo>
                    <a:cubicBezTo>
                      <a:pt x="639" y="412"/>
                      <a:pt x="639" y="412"/>
                      <a:pt x="639" y="412"/>
                    </a:cubicBezTo>
                    <a:cubicBezTo>
                      <a:pt x="644" y="405"/>
                      <a:pt x="641" y="396"/>
                      <a:pt x="634" y="391"/>
                    </a:cubicBezTo>
                    <a:close/>
                    <a:moveTo>
                      <a:pt x="322" y="448"/>
                    </a:moveTo>
                    <a:cubicBezTo>
                      <a:pt x="250" y="448"/>
                      <a:pt x="191" y="389"/>
                      <a:pt x="191" y="318"/>
                    </a:cubicBezTo>
                    <a:cubicBezTo>
                      <a:pt x="191" y="246"/>
                      <a:pt x="250" y="187"/>
                      <a:pt x="322" y="187"/>
                    </a:cubicBezTo>
                    <a:cubicBezTo>
                      <a:pt x="393" y="187"/>
                      <a:pt x="452" y="246"/>
                      <a:pt x="452" y="318"/>
                    </a:cubicBezTo>
                    <a:cubicBezTo>
                      <a:pt x="452" y="389"/>
                      <a:pt x="393" y="448"/>
                      <a:pt x="322" y="4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gray">
              <a:xfrm>
                <a:off x="4633913" y="3952875"/>
                <a:ext cx="277813" cy="282575"/>
              </a:xfrm>
              <a:custGeom>
                <a:avLst/>
                <a:gdLst>
                  <a:gd name="T0" fmla="*/ 361 w 371"/>
                  <a:gd name="T1" fmla="*/ 228 h 376"/>
                  <a:gd name="T2" fmla="*/ 332 w 371"/>
                  <a:gd name="T3" fmla="*/ 212 h 376"/>
                  <a:gd name="T4" fmla="*/ 334 w 371"/>
                  <a:gd name="T5" fmla="*/ 188 h 376"/>
                  <a:gd name="T6" fmla="*/ 332 w 371"/>
                  <a:gd name="T7" fmla="*/ 165 h 376"/>
                  <a:gd name="T8" fmla="*/ 361 w 371"/>
                  <a:gd name="T9" fmla="*/ 149 h 376"/>
                  <a:gd name="T10" fmla="*/ 368 w 371"/>
                  <a:gd name="T11" fmla="*/ 139 h 376"/>
                  <a:gd name="T12" fmla="*/ 367 w 371"/>
                  <a:gd name="T13" fmla="*/ 128 h 376"/>
                  <a:gd name="T14" fmla="*/ 328 w 371"/>
                  <a:gd name="T15" fmla="*/ 61 h 376"/>
                  <a:gd name="T16" fmla="*/ 319 w 371"/>
                  <a:gd name="T17" fmla="*/ 54 h 376"/>
                  <a:gd name="T18" fmla="*/ 307 w 371"/>
                  <a:gd name="T19" fmla="*/ 56 h 376"/>
                  <a:gd name="T20" fmla="*/ 280 w 371"/>
                  <a:gd name="T21" fmla="*/ 72 h 376"/>
                  <a:gd name="T22" fmla="*/ 241 w 371"/>
                  <a:gd name="T23" fmla="*/ 49 h 376"/>
                  <a:gd name="T24" fmla="*/ 241 w 371"/>
                  <a:gd name="T25" fmla="*/ 16 h 376"/>
                  <a:gd name="T26" fmla="*/ 226 w 371"/>
                  <a:gd name="T27" fmla="*/ 0 h 376"/>
                  <a:gd name="T28" fmla="*/ 149 w 371"/>
                  <a:gd name="T29" fmla="*/ 0 h 376"/>
                  <a:gd name="T30" fmla="*/ 134 w 371"/>
                  <a:gd name="T31" fmla="*/ 16 h 376"/>
                  <a:gd name="T32" fmla="*/ 134 w 371"/>
                  <a:gd name="T33" fmla="*/ 49 h 376"/>
                  <a:gd name="T34" fmla="*/ 92 w 371"/>
                  <a:gd name="T35" fmla="*/ 72 h 376"/>
                  <a:gd name="T36" fmla="*/ 62 w 371"/>
                  <a:gd name="T37" fmla="*/ 56 h 376"/>
                  <a:gd name="T38" fmla="*/ 42 w 371"/>
                  <a:gd name="T39" fmla="*/ 61 h 376"/>
                  <a:gd name="T40" fmla="*/ 3 w 371"/>
                  <a:gd name="T41" fmla="*/ 128 h 376"/>
                  <a:gd name="T42" fmla="*/ 1 w 371"/>
                  <a:gd name="T43" fmla="*/ 139 h 376"/>
                  <a:gd name="T44" fmla="*/ 9 w 371"/>
                  <a:gd name="T45" fmla="*/ 148 h 376"/>
                  <a:gd name="T46" fmla="*/ 37 w 371"/>
                  <a:gd name="T47" fmla="*/ 165 h 376"/>
                  <a:gd name="T48" fmla="*/ 35 w 371"/>
                  <a:gd name="T49" fmla="*/ 188 h 376"/>
                  <a:gd name="T50" fmla="*/ 37 w 371"/>
                  <a:gd name="T51" fmla="*/ 212 h 376"/>
                  <a:gd name="T52" fmla="*/ 8 w 371"/>
                  <a:gd name="T53" fmla="*/ 228 h 376"/>
                  <a:gd name="T54" fmla="*/ 1 w 371"/>
                  <a:gd name="T55" fmla="*/ 238 h 376"/>
                  <a:gd name="T56" fmla="*/ 3 w 371"/>
                  <a:gd name="T57" fmla="*/ 249 h 376"/>
                  <a:gd name="T58" fmla="*/ 41 w 371"/>
                  <a:gd name="T59" fmla="*/ 316 h 376"/>
                  <a:gd name="T60" fmla="*/ 62 w 371"/>
                  <a:gd name="T61" fmla="*/ 321 h 376"/>
                  <a:gd name="T62" fmla="*/ 92 w 371"/>
                  <a:gd name="T63" fmla="*/ 304 h 376"/>
                  <a:gd name="T64" fmla="*/ 134 w 371"/>
                  <a:gd name="T65" fmla="*/ 328 h 376"/>
                  <a:gd name="T66" fmla="*/ 134 w 371"/>
                  <a:gd name="T67" fmla="*/ 361 h 376"/>
                  <a:gd name="T68" fmla="*/ 149 w 371"/>
                  <a:gd name="T69" fmla="*/ 376 h 376"/>
                  <a:gd name="T70" fmla="*/ 226 w 371"/>
                  <a:gd name="T71" fmla="*/ 376 h 376"/>
                  <a:gd name="T72" fmla="*/ 241 w 371"/>
                  <a:gd name="T73" fmla="*/ 361 h 376"/>
                  <a:gd name="T74" fmla="*/ 241 w 371"/>
                  <a:gd name="T75" fmla="*/ 328 h 376"/>
                  <a:gd name="T76" fmla="*/ 280 w 371"/>
                  <a:gd name="T77" fmla="*/ 305 h 376"/>
                  <a:gd name="T78" fmla="*/ 308 w 371"/>
                  <a:gd name="T79" fmla="*/ 321 h 376"/>
                  <a:gd name="T80" fmla="*/ 320 w 371"/>
                  <a:gd name="T81" fmla="*/ 323 h 376"/>
                  <a:gd name="T82" fmla="*/ 329 w 371"/>
                  <a:gd name="T83" fmla="*/ 316 h 376"/>
                  <a:gd name="T84" fmla="*/ 367 w 371"/>
                  <a:gd name="T85" fmla="*/ 249 h 376"/>
                  <a:gd name="T86" fmla="*/ 361 w 371"/>
                  <a:gd name="T87" fmla="*/ 228 h 376"/>
                  <a:gd name="T88" fmla="*/ 185 w 371"/>
                  <a:gd name="T89" fmla="*/ 261 h 376"/>
                  <a:gd name="T90" fmla="*/ 112 w 371"/>
                  <a:gd name="T91" fmla="*/ 188 h 376"/>
                  <a:gd name="T92" fmla="*/ 185 w 371"/>
                  <a:gd name="T93" fmla="*/ 116 h 376"/>
                  <a:gd name="T94" fmla="*/ 258 w 371"/>
                  <a:gd name="T95" fmla="*/ 188 h 376"/>
                  <a:gd name="T96" fmla="*/ 185 w 371"/>
                  <a:gd name="T97" fmla="*/ 261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1" h="376">
                    <a:moveTo>
                      <a:pt x="361" y="228"/>
                    </a:moveTo>
                    <a:cubicBezTo>
                      <a:pt x="332" y="212"/>
                      <a:pt x="332" y="212"/>
                      <a:pt x="332" y="212"/>
                    </a:cubicBezTo>
                    <a:cubicBezTo>
                      <a:pt x="334" y="204"/>
                      <a:pt x="334" y="196"/>
                      <a:pt x="334" y="188"/>
                    </a:cubicBezTo>
                    <a:cubicBezTo>
                      <a:pt x="334" y="181"/>
                      <a:pt x="334" y="173"/>
                      <a:pt x="332" y="165"/>
                    </a:cubicBezTo>
                    <a:cubicBezTo>
                      <a:pt x="361" y="149"/>
                      <a:pt x="361" y="149"/>
                      <a:pt x="361" y="149"/>
                    </a:cubicBezTo>
                    <a:cubicBezTo>
                      <a:pt x="365" y="146"/>
                      <a:pt x="367" y="143"/>
                      <a:pt x="368" y="139"/>
                    </a:cubicBezTo>
                    <a:cubicBezTo>
                      <a:pt x="369" y="135"/>
                      <a:pt x="369" y="131"/>
                      <a:pt x="367" y="128"/>
                    </a:cubicBezTo>
                    <a:cubicBezTo>
                      <a:pt x="328" y="61"/>
                      <a:pt x="328" y="61"/>
                      <a:pt x="328" y="61"/>
                    </a:cubicBezTo>
                    <a:cubicBezTo>
                      <a:pt x="326" y="58"/>
                      <a:pt x="323" y="55"/>
                      <a:pt x="319" y="54"/>
                    </a:cubicBezTo>
                    <a:cubicBezTo>
                      <a:pt x="315" y="53"/>
                      <a:pt x="311" y="54"/>
                      <a:pt x="307" y="56"/>
                    </a:cubicBezTo>
                    <a:cubicBezTo>
                      <a:pt x="280" y="72"/>
                      <a:pt x="280" y="72"/>
                      <a:pt x="280" y="72"/>
                    </a:cubicBezTo>
                    <a:cubicBezTo>
                      <a:pt x="268" y="63"/>
                      <a:pt x="255" y="55"/>
                      <a:pt x="241" y="49"/>
                    </a:cubicBezTo>
                    <a:cubicBezTo>
                      <a:pt x="241" y="16"/>
                      <a:pt x="241" y="16"/>
                      <a:pt x="241" y="16"/>
                    </a:cubicBezTo>
                    <a:cubicBezTo>
                      <a:pt x="241" y="7"/>
                      <a:pt x="234" y="0"/>
                      <a:pt x="226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1" y="0"/>
                      <a:pt x="134" y="7"/>
                      <a:pt x="134" y="16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18" y="55"/>
                      <a:pt x="104" y="63"/>
                      <a:pt x="92" y="72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5" y="51"/>
                      <a:pt x="46" y="54"/>
                      <a:pt x="42" y="61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1" y="131"/>
                      <a:pt x="0" y="135"/>
                      <a:pt x="1" y="139"/>
                    </a:cubicBezTo>
                    <a:cubicBezTo>
                      <a:pt x="3" y="143"/>
                      <a:pt x="5" y="146"/>
                      <a:pt x="9" y="148"/>
                    </a:cubicBezTo>
                    <a:cubicBezTo>
                      <a:pt x="37" y="165"/>
                      <a:pt x="37" y="165"/>
                      <a:pt x="37" y="165"/>
                    </a:cubicBezTo>
                    <a:cubicBezTo>
                      <a:pt x="36" y="173"/>
                      <a:pt x="35" y="181"/>
                      <a:pt x="35" y="188"/>
                    </a:cubicBezTo>
                    <a:cubicBezTo>
                      <a:pt x="35" y="196"/>
                      <a:pt x="36" y="204"/>
                      <a:pt x="37" y="212"/>
                    </a:cubicBezTo>
                    <a:cubicBezTo>
                      <a:pt x="8" y="228"/>
                      <a:pt x="8" y="228"/>
                      <a:pt x="8" y="228"/>
                    </a:cubicBezTo>
                    <a:cubicBezTo>
                      <a:pt x="5" y="230"/>
                      <a:pt x="2" y="234"/>
                      <a:pt x="1" y="238"/>
                    </a:cubicBezTo>
                    <a:cubicBezTo>
                      <a:pt x="0" y="242"/>
                      <a:pt x="1" y="246"/>
                      <a:pt x="3" y="249"/>
                    </a:cubicBezTo>
                    <a:cubicBezTo>
                      <a:pt x="41" y="316"/>
                      <a:pt x="41" y="316"/>
                      <a:pt x="41" y="316"/>
                    </a:cubicBezTo>
                    <a:cubicBezTo>
                      <a:pt x="45" y="323"/>
                      <a:pt x="54" y="325"/>
                      <a:pt x="62" y="321"/>
                    </a:cubicBezTo>
                    <a:cubicBezTo>
                      <a:pt x="92" y="304"/>
                      <a:pt x="92" y="304"/>
                      <a:pt x="92" y="304"/>
                    </a:cubicBezTo>
                    <a:cubicBezTo>
                      <a:pt x="104" y="314"/>
                      <a:pt x="118" y="322"/>
                      <a:pt x="134" y="328"/>
                    </a:cubicBezTo>
                    <a:cubicBezTo>
                      <a:pt x="134" y="361"/>
                      <a:pt x="134" y="361"/>
                      <a:pt x="134" y="361"/>
                    </a:cubicBezTo>
                    <a:cubicBezTo>
                      <a:pt x="134" y="370"/>
                      <a:pt x="141" y="376"/>
                      <a:pt x="149" y="376"/>
                    </a:cubicBezTo>
                    <a:cubicBezTo>
                      <a:pt x="226" y="376"/>
                      <a:pt x="226" y="376"/>
                      <a:pt x="226" y="376"/>
                    </a:cubicBezTo>
                    <a:cubicBezTo>
                      <a:pt x="234" y="376"/>
                      <a:pt x="241" y="370"/>
                      <a:pt x="241" y="361"/>
                    </a:cubicBezTo>
                    <a:cubicBezTo>
                      <a:pt x="241" y="328"/>
                      <a:pt x="241" y="328"/>
                      <a:pt x="241" y="328"/>
                    </a:cubicBezTo>
                    <a:cubicBezTo>
                      <a:pt x="255" y="322"/>
                      <a:pt x="268" y="314"/>
                      <a:pt x="280" y="305"/>
                    </a:cubicBezTo>
                    <a:cubicBezTo>
                      <a:pt x="308" y="321"/>
                      <a:pt x="308" y="321"/>
                      <a:pt x="308" y="321"/>
                    </a:cubicBezTo>
                    <a:cubicBezTo>
                      <a:pt x="312" y="323"/>
                      <a:pt x="316" y="324"/>
                      <a:pt x="320" y="323"/>
                    </a:cubicBezTo>
                    <a:cubicBezTo>
                      <a:pt x="324" y="322"/>
                      <a:pt x="327" y="319"/>
                      <a:pt x="329" y="316"/>
                    </a:cubicBezTo>
                    <a:cubicBezTo>
                      <a:pt x="367" y="249"/>
                      <a:pt x="367" y="249"/>
                      <a:pt x="367" y="249"/>
                    </a:cubicBezTo>
                    <a:cubicBezTo>
                      <a:pt x="371" y="242"/>
                      <a:pt x="369" y="233"/>
                      <a:pt x="361" y="228"/>
                    </a:cubicBezTo>
                    <a:close/>
                    <a:moveTo>
                      <a:pt x="185" y="261"/>
                    </a:moveTo>
                    <a:cubicBezTo>
                      <a:pt x="145" y="261"/>
                      <a:pt x="112" y="229"/>
                      <a:pt x="112" y="188"/>
                    </a:cubicBezTo>
                    <a:cubicBezTo>
                      <a:pt x="112" y="148"/>
                      <a:pt x="145" y="116"/>
                      <a:pt x="185" y="116"/>
                    </a:cubicBezTo>
                    <a:cubicBezTo>
                      <a:pt x="225" y="116"/>
                      <a:pt x="258" y="148"/>
                      <a:pt x="258" y="188"/>
                    </a:cubicBezTo>
                    <a:cubicBezTo>
                      <a:pt x="258" y="229"/>
                      <a:pt x="225" y="261"/>
                      <a:pt x="185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 bwMode="gray">
          <a:xfrm>
            <a:off x="7300672" y="3684483"/>
            <a:ext cx="1224000" cy="1224000"/>
            <a:chOff x="6698003" y="3684483"/>
            <a:chExt cx="1224000" cy="1224000"/>
          </a:xfrm>
        </p:grpSpPr>
        <p:sp>
          <p:nvSpPr>
            <p:cNvPr id="10" name="円/楕円 9"/>
            <p:cNvSpPr>
              <a:spLocks noChangeAspect="1"/>
            </p:cNvSpPr>
            <p:nvPr/>
          </p:nvSpPr>
          <p:spPr bwMode="gray">
            <a:xfrm>
              <a:off x="6698003" y="368448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33" name="グループ化 32"/>
            <p:cNvGrpSpPr>
              <a:grpSpLocks noChangeAspect="1"/>
            </p:cNvGrpSpPr>
            <p:nvPr/>
          </p:nvGrpSpPr>
          <p:grpSpPr bwMode="gray">
            <a:xfrm>
              <a:off x="7051089" y="3972483"/>
              <a:ext cx="517828" cy="648000"/>
              <a:chOff x="7023100" y="3938588"/>
              <a:chExt cx="574675" cy="719138"/>
            </a:xfrm>
          </p:grpSpPr>
          <p:sp>
            <p:nvSpPr>
              <p:cNvPr id="31" name="Freeform 10"/>
              <p:cNvSpPr>
                <a:spLocks noEditPoints="1"/>
              </p:cNvSpPr>
              <p:nvPr/>
            </p:nvSpPr>
            <p:spPr bwMode="gray">
              <a:xfrm>
                <a:off x="7118350" y="3938588"/>
                <a:ext cx="479425" cy="622300"/>
              </a:xfrm>
              <a:custGeom>
                <a:avLst/>
                <a:gdLst>
                  <a:gd name="T0" fmla="*/ 594 w 598"/>
                  <a:gd name="T1" fmla="*/ 212 h 780"/>
                  <a:gd name="T2" fmla="*/ 386 w 598"/>
                  <a:gd name="T3" fmla="*/ 4 h 780"/>
                  <a:gd name="T4" fmla="*/ 377 w 598"/>
                  <a:gd name="T5" fmla="*/ 0 h 780"/>
                  <a:gd name="T6" fmla="*/ 13 w 598"/>
                  <a:gd name="T7" fmla="*/ 0 h 780"/>
                  <a:gd name="T8" fmla="*/ 0 w 598"/>
                  <a:gd name="T9" fmla="*/ 13 h 780"/>
                  <a:gd name="T10" fmla="*/ 0 w 598"/>
                  <a:gd name="T11" fmla="*/ 767 h 780"/>
                  <a:gd name="T12" fmla="*/ 13 w 598"/>
                  <a:gd name="T13" fmla="*/ 780 h 780"/>
                  <a:gd name="T14" fmla="*/ 585 w 598"/>
                  <a:gd name="T15" fmla="*/ 780 h 780"/>
                  <a:gd name="T16" fmla="*/ 598 w 598"/>
                  <a:gd name="T17" fmla="*/ 767 h 780"/>
                  <a:gd name="T18" fmla="*/ 598 w 598"/>
                  <a:gd name="T19" fmla="*/ 221 h 780"/>
                  <a:gd name="T20" fmla="*/ 594 w 598"/>
                  <a:gd name="T21" fmla="*/ 212 h 780"/>
                  <a:gd name="T22" fmla="*/ 487 w 598"/>
                  <a:gd name="T23" fmla="*/ 650 h 780"/>
                  <a:gd name="T24" fmla="*/ 117 w 598"/>
                  <a:gd name="T25" fmla="*/ 650 h 780"/>
                  <a:gd name="T26" fmla="*/ 104 w 598"/>
                  <a:gd name="T27" fmla="*/ 637 h 780"/>
                  <a:gd name="T28" fmla="*/ 104 w 598"/>
                  <a:gd name="T29" fmla="*/ 259 h 780"/>
                  <a:gd name="T30" fmla="*/ 117 w 598"/>
                  <a:gd name="T31" fmla="*/ 246 h 780"/>
                  <a:gd name="T32" fmla="*/ 130 w 598"/>
                  <a:gd name="T33" fmla="*/ 259 h 780"/>
                  <a:gd name="T34" fmla="*/ 130 w 598"/>
                  <a:gd name="T35" fmla="*/ 504 h 780"/>
                  <a:gd name="T36" fmla="*/ 248 w 598"/>
                  <a:gd name="T37" fmla="*/ 397 h 780"/>
                  <a:gd name="T38" fmla="*/ 264 w 598"/>
                  <a:gd name="T39" fmla="*/ 396 h 780"/>
                  <a:gd name="T40" fmla="*/ 354 w 598"/>
                  <a:gd name="T41" fmla="*/ 455 h 780"/>
                  <a:gd name="T42" fmla="*/ 472 w 598"/>
                  <a:gd name="T43" fmla="*/ 329 h 780"/>
                  <a:gd name="T44" fmla="*/ 490 w 598"/>
                  <a:gd name="T45" fmla="*/ 329 h 780"/>
                  <a:gd name="T46" fmla="*/ 490 w 598"/>
                  <a:gd name="T47" fmla="*/ 347 h 780"/>
                  <a:gd name="T48" fmla="*/ 365 w 598"/>
                  <a:gd name="T49" fmla="*/ 481 h 780"/>
                  <a:gd name="T50" fmla="*/ 348 w 598"/>
                  <a:gd name="T51" fmla="*/ 483 h 780"/>
                  <a:gd name="T52" fmla="*/ 258 w 598"/>
                  <a:gd name="T53" fmla="*/ 423 h 780"/>
                  <a:gd name="T54" fmla="*/ 130 w 598"/>
                  <a:gd name="T55" fmla="*/ 539 h 780"/>
                  <a:gd name="T56" fmla="*/ 130 w 598"/>
                  <a:gd name="T57" fmla="*/ 624 h 780"/>
                  <a:gd name="T58" fmla="*/ 487 w 598"/>
                  <a:gd name="T59" fmla="*/ 624 h 780"/>
                  <a:gd name="T60" fmla="*/ 500 w 598"/>
                  <a:gd name="T61" fmla="*/ 637 h 780"/>
                  <a:gd name="T62" fmla="*/ 487 w 598"/>
                  <a:gd name="T63" fmla="*/ 650 h 780"/>
                  <a:gd name="T64" fmla="*/ 377 w 598"/>
                  <a:gd name="T65" fmla="*/ 221 h 780"/>
                  <a:gd name="T66" fmla="*/ 377 w 598"/>
                  <a:gd name="T67" fmla="*/ 13 h 780"/>
                  <a:gd name="T68" fmla="*/ 585 w 598"/>
                  <a:gd name="T69" fmla="*/ 221 h 780"/>
                  <a:gd name="T70" fmla="*/ 377 w 598"/>
                  <a:gd name="T71" fmla="*/ 221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98" h="780">
                    <a:moveTo>
                      <a:pt x="594" y="212"/>
                    </a:moveTo>
                    <a:cubicBezTo>
                      <a:pt x="386" y="4"/>
                      <a:pt x="386" y="4"/>
                      <a:pt x="386" y="4"/>
                    </a:cubicBezTo>
                    <a:cubicBezTo>
                      <a:pt x="384" y="1"/>
                      <a:pt x="380" y="0"/>
                      <a:pt x="37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0" y="774"/>
                      <a:pt x="6" y="780"/>
                      <a:pt x="13" y="780"/>
                    </a:cubicBezTo>
                    <a:cubicBezTo>
                      <a:pt x="585" y="780"/>
                      <a:pt x="585" y="780"/>
                      <a:pt x="585" y="780"/>
                    </a:cubicBezTo>
                    <a:cubicBezTo>
                      <a:pt x="592" y="780"/>
                      <a:pt x="598" y="774"/>
                      <a:pt x="598" y="767"/>
                    </a:cubicBezTo>
                    <a:cubicBezTo>
                      <a:pt x="598" y="221"/>
                      <a:pt x="598" y="221"/>
                      <a:pt x="598" y="221"/>
                    </a:cubicBezTo>
                    <a:cubicBezTo>
                      <a:pt x="598" y="218"/>
                      <a:pt x="597" y="214"/>
                      <a:pt x="594" y="212"/>
                    </a:cubicBezTo>
                    <a:close/>
                    <a:moveTo>
                      <a:pt x="487" y="650"/>
                    </a:moveTo>
                    <a:cubicBezTo>
                      <a:pt x="117" y="650"/>
                      <a:pt x="117" y="650"/>
                      <a:pt x="117" y="650"/>
                    </a:cubicBezTo>
                    <a:cubicBezTo>
                      <a:pt x="110" y="650"/>
                      <a:pt x="104" y="644"/>
                      <a:pt x="104" y="637"/>
                    </a:cubicBezTo>
                    <a:cubicBezTo>
                      <a:pt x="104" y="259"/>
                      <a:pt x="104" y="259"/>
                      <a:pt x="104" y="259"/>
                    </a:cubicBezTo>
                    <a:cubicBezTo>
                      <a:pt x="104" y="252"/>
                      <a:pt x="110" y="246"/>
                      <a:pt x="117" y="246"/>
                    </a:cubicBezTo>
                    <a:cubicBezTo>
                      <a:pt x="124" y="246"/>
                      <a:pt x="130" y="252"/>
                      <a:pt x="130" y="259"/>
                    </a:cubicBezTo>
                    <a:cubicBezTo>
                      <a:pt x="130" y="504"/>
                      <a:pt x="130" y="504"/>
                      <a:pt x="130" y="504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53" y="393"/>
                      <a:pt x="259" y="392"/>
                      <a:pt x="264" y="396"/>
                    </a:cubicBezTo>
                    <a:cubicBezTo>
                      <a:pt x="354" y="455"/>
                      <a:pt x="354" y="455"/>
                      <a:pt x="354" y="455"/>
                    </a:cubicBezTo>
                    <a:cubicBezTo>
                      <a:pt x="472" y="329"/>
                      <a:pt x="472" y="329"/>
                      <a:pt x="472" y="329"/>
                    </a:cubicBezTo>
                    <a:cubicBezTo>
                      <a:pt x="476" y="324"/>
                      <a:pt x="485" y="324"/>
                      <a:pt x="490" y="329"/>
                    </a:cubicBezTo>
                    <a:cubicBezTo>
                      <a:pt x="495" y="333"/>
                      <a:pt x="495" y="342"/>
                      <a:pt x="490" y="347"/>
                    </a:cubicBezTo>
                    <a:cubicBezTo>
                      <a:pt x="365" y="481"/>
                      <a:pt x="365" y="481"/>
                      <a:pt x="365" y="481"/>
                    </a:cubicBezTo>
                    <a:cubicBezTo>
                      <a:pt x="361" y="485"/>
                      <a:pt x="354" y="486"/>
                      <a:pt x="348" y="483"/>
                    </a:cubicBezTo>
                    <a:cubicBezTo>
                      <a:pt x="258" y="423"/>
                      <a:pt x="258" y="423"/>
                      <a:pt x="258" y="423"/>
                    </a:cubicBezTo>
                    <a:cubicBezTo>
                      <a:pt x="130" y="539"/>
                      <a:pt x="130" y="539"/>
                      <a:pt x="130" y="539"/>
                    </a:cubicBezTo>
                    <a:cubicBezTo>
                      <a:pt x="130" y="624"/>
                      <a:pt x="130" y="624"/>
                      <a:pt x="130" y="624"/>
                    </a:cubicBezTo>
                    <a:cubicBezTo>
                      <a:pt x="487" y="624"/>
                      <a:pt x="487" y="624"/>
                      <a:pt x="487" y="624"/>
                    </a:cubicBezTo>
                    <a:cubicBezTo>
                      <a:pt x="494" y="624"/>
                      <a:pt x="500" y="630"/>
                      <a:pt x="500" y="637"/>
                    </a:cubicBezTo>
                    <a:cubicBezTo>
                      <a:pt x="500" y="644"/>
                      <a:pt x="494" y="650"/>
                      <a:pt x="487" y="650"/>
                    </a:cubicBezTo>
                    <a:close/>
                    <a:moveTo>
                      <a:pt x="377" y="221"/>
                    </a:moveTo>
                    <a:cubicBezTo>
                      <a:pt x="377" y="13"/>
                      <a:pt x="377" y="13"/>
                      <a:pt x="377" y="13"/>
                    </a:cubicBezTo>
                    <a:cubicBezTo>
                      <a:pt x="585" y="221"/>
                      <a:pt x="585" y="221"/>
                      <a:pt x="585" y="221"/>
                    </a:cubicBezTo>
                    <a:lnTo>
                      <a:pt x="377" y="2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gray">
              <a:xfrm>
                <a:off x="7023100" y="4033838"/>
                <a:ext cx="455612" cy="623888"/>
              </a:xfrm>
              <a:custGeom>
                <a:avLst/>
                <a:gdLst>
                  <a:gd name="T0" fmla="*/ 90 w 570"/>
                  <a:gd name="T1" fmla="*/ 675 h 780"/>
                  <a:gd name="T2" fmla="*/ 90 w 570"/>
                  <a:gd name="T3" fmla="*/ 0 h 780"/>
                  <a:gd name="T4" fmla="*/ 15 w 570"/>
                  <a:gd name="T5" fmla="*/ 0 h 780"/>
                  <a:gd name="T6" fmla="*/ 0 w 570"/>
                  <a:gd name="T7" fmla="*/ 15 h 780"/>
                  <a:gd name="T8" fmla="*/ 0 w 570"/>
                  <a:gd name="T9" fmla="*/ 765 h 780"/>
                  <a:gd name="T10" fmla="*/ 15 w 570"/>
                  <a:gd name="T11" fmla="*/ 780 h 780"/>
                  <a:gd name="T12" fmla="*/ 555 w 570"/>
                  <a:gd name="T13" fmla="*/ 780 h 780"/>
                  <a:gd name="T14" fmla="*/ 570 w 570"/>
                  <a:gd name="T15" fmla="*/ 765 h 780"/>
                  <a:gd name="T16" fmla="*/ 570 w 570"/>
                  <a:gd name="T17" fmla="*/ 690 h 780"/>
                  <a:gd name="T18" fmla="*/ 105 w 570"/>
                  <a:gd name="T19" fmla="*/ 690 h 780"/>
                  <a:gd name="T20" fmla="*/ 90 w 570"/>
                  <a:gd name="T21" fmla="*/ 675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0" h="780">
                    <a:moveTo>
                      <a:pt x="90" y="675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765"/>
                      <a:pt x="0" y="765"/>
                      <a:pt x="0" y="765"/>
                    </a:cubicBezTo>
                    <a:cubicBezTo>
                      <a:pt x="0" y="773"/>
                      <a:pt x="7" y="780"/>
                      <a:pt x="15" y="780"/>
                    </a:cubicBezTo>
                    <a:cubicBezTo>
                      <a:pt x="555" y="780"/>
                      <a:pt x="555" y="780"/>
                      <a:pt x="555" y="780"/>
                    </a:cubicBezTo>
                    <a:cubicBezTo>
                      <a:pt x="563" y="780"/>
                      <a:pt x="570" y="773"/>
                      <a:pt x="570" y="765"/>
                    </a:cubicBezTo>
                    <a:cubicBezTo>
                      <a:pt x="570" y="690"/>
                      <a:pt x="570" y="690"/>
                      <a:pt x="570" y="690"/>
                    </a:cubicBezTo>
                    <a:cubicBezTo>
                      <a:pt x="105" y="690"/>
                      <a:pt x="105" y="690"/>
                      <a:pt x="105" y="690"/>
                    </a:cubicBezTo>
                    <a:cubicBezTo>
                      <a:pt x="97" y="690"/>
                      <a:pt x="90" y="683"/>
                      <a:pt x="90" y="6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46" name="グループ化 45"/>
          <p:cNvGrpSpPr/>
          <p:nvPr/>
        </p:nvGrpSpPr>
        <p:grpSpPr bwMode="gray">
          <a:xfrm>
            <a:off x="1401445" y="3684483"/>
            <a:ext cx="1224000" cy="1224000"/>
            <a:chOff x="1232878" y="3684483"/>
            <a:chExt cx="1224000" cy="1224000"/>
          </a:xfrm>
        </p:grpSpPr>
        <p:sp>
          <p:nvSpPr>
            <p:cNvPr id="8" name="円/楕円 7"/>
            <p:cNvSpPr>
              <a:spLocks noChangeAspect="1"/>
            </p:cNvSpPr>
            <p:nvPr/>
          </p:nvSpPr>
          <p:spPr bwMode="gray">
            <a:xfrm>
              <a:off x="1232878" y="3684483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45" name="グループ化 44"/>
            <p:cNvGrpSpPr/>
            <p:nvPr/>
          </p:nvGrpSpPr>
          <p:grpSpPr bwMode="gray">
            <a:xfrm>
              <a:off x="1559922" y="3878012"/>
              <a:ext cx="569912" cy="836943"/>
              <a:chOff x="1559922" y="3930650"/>
              <a:chExt cx="569912" cy="836943"/>
            </a:xfrm>
          </p:grpSpPr>
          <p:grpSp>
            <p:nvGrpSpPr>
              <p:cNvPr id="40" name="グループ化 39"/>
              <p:cNvGrpSpPr/>
              <p:nvPr/>
            </p:nvGrpSpPr>
            <p:grpSpPr bwMode="gray">
              <a:xfrm>
                <a:off x="1559922" y="3930650"/>
                <a:ext cx="569912" cy="420688"/>
                <a:chOff x="1554163" y="3930650"/>
                <a:chExt cx="569912" cy="420688"/>
              </a:xfrm>
            </p:grpSpPr>
            <p:sp>
              <p:nvSpPr>
                <p:cNvPr id="38" name="Freeform 15"/>
                <p:cNvSpPr>
                  <a:spLocks/>
                </p:cNvSpPr>
                <p:nvPr/>
              </p:nvSpPr>
              <p:spPr bwMode="gray">
                <a:xfrm>
                  <a:off x="1554163" y="3930650"/>
                  <a:ext cx="569912" cy="95250"/>
                </a:xfrm>
                <a:custGeom>
                  <a:avLst/>
                  <a:gdLst>
                    <a:gd name="T0" fmla="*/ 1115 w 1134"/>
                    <a:gd name="T1" fmla="*/ 0 h 189"/>
                    <a:gd name="T2" fmla="*/ 19 w 1134"/>
                    <a:gd name="T3" fmla="*/ 0 h 189"/>
                    <a:gd name="T4" fmla="*/ 0 w 1134"/>
                    <a:gd name="T5" fmla="*/ 19 h 189"/>
                    <a:gd name="T6" fmla="*/ 0 w 1134"/>
                    <a:gd name="T7" fmla="*/ 189 h 189"/>
                    <a:gd name="T8" fmla="*/ 1134 w 1134"/>
                    <a:gd name="T9" fmla="*/ 189 h 189"/>
                    <a:gd name="T10" fmla="*/ 1134 w 1134"/>
                    <a:gd name="T11" fmla="*/ 19 h 189"/>
                    <a:gd name="T12" fmla="*/ 1115 w 1134"/>
                    <a:gd name="T13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4" h="189">
                      <a:moveTo>
                        <a:pt x="1115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1134" y="189"/>
                        <a:pt x="1134" y="189"/>
                        <a:pt x="1134" y="189"/>
                      </a:cubicBezTo>
                      <a:cubicBezTo>
                        <a:pt x="1134" y="19"/>
                        <a:pt x="1134" y="19"/>
                        <a:pt x="1134" y="19"/>
                      </a:cubicBezTo>
                      <a:cubicBezTo>
                        <a:pt x="1134" y="8"/>
                        <a:pt x="112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Freeform 16"/>
                <p:cNvSpPr>
                  <a:spLocks noEditPoints="1"/>
                </p:cNvSpPr>
                <p:nvPr/>
              </p:nvSpPr>
              <p:spPr bwMode="gray">
                <a:xfrm>
                  <a:off x="1554163" y="4044950"/>
                  <a:ext cx="569912" cy="306388"/>
                </a:xfrm>
                <a:custGeom>
                  <a:avLst/>
                  <a:gdLst>
                    <a:gd name="T0" fmla="*/ 0 w 1134"/>
                    <a:gd name="T1" fmla="*/ 589 h 608"/>
                    <a:gd name="T2" fmla="*/ 19 w 1134"/>
                    <a:gd name="T3" fmla="*/ 608 h 608"/>
                    <a:gd name="T4" fmla="*/ 1115 w 1134"/>
                    <a:gd name="T5" fmla="*/ 608 h 608"/>
                    <a:gd name="T6" fmla="*/ 1134 w 1134"/>
                    <a:gd name="T7" fmla="*/ 589 h 608"/>
                    <a:gd name="T8" fmla="*/ 1134 w 1134"/>
                    <a:gd name="T9" fmla="*/ 0 h 608"/>
                    <a:gd name="T10" fmla="*/ 0 w 1134"/>
                    <a:gd name="T11" fmla="*/ 0 h 608"/>
                    <a:gd name="T12" fmla="*/ 0 w 1134"/>
                    <a:gd name="T13" fmla="*/ 589 h 608"/>
                    <a:gd name="T14" fmla="*/ 615 w 1134"/>
                    <a:gd name="T15" fmla="*/ 75 h 608"/>
                    <a:gd name="T16" fmla="*/ 794 w 1134"/>
                    <a:gd name="T17" fmla="*/ 75 h 608"/>
                    <a:gd name="T18" fmla="*/ 794 w 1134"/>
                    <a:gd name="T19" fmla="*/ 113 h 608"/>
                    <a:gd name="T20" fmla="*/ 615 w 1134"/>
                    <a:gd name="T21" fmla="*/ 113 h 608"/>
                    <a:gd name="T22" fmla="*/ 615 w 1134"/>
                    <a:gd name="T23" fmla="*/ 75 h 608"/>
                    <a:gd name="T24" fmla="*/ 615 w 1134"/>
                    <a:gd name="T25" fmla="*/ 189 h 608"/>
                    <a:gd name="T26" fmla="*/ 983 w 1134"/>
                    <a:gd name="T27" fmla="*/ 189 h 608"/>
                    <a:gd name="T28" fmla="*/ 983 w 1134"/>
                    <a:gd name="T29" fmla="*/ 227 h 608"/>
                    <a:gd name="T30" fmla="*/ 615 w 1134"/>
                    <a:gd name="T31" fmla="*/ 227 h 608"/>
                    <a:gd name="T32" fmla="*/ 615 w 1134"/>
                    <a:gd name="T33" fmla="*/ 189 h 608"/>
                    <a:gd name="T34" fmla="*/ 615 w 1134"/>
                    <a:gd name="T35" fmla="*/ 302 h 608"/>
                    <a:gd name="T36" fmla="*/ 983 w 1134"/>
                    <a:gd name="T37" fmla="*/ 302 h 608"/>
                    <a:gd name="T38" fmla="*/ 983 w 1134"/>
                    <a:gd name="T39" fmla="*/ 340 h 608"/>
                    <a:gd name="T40" fmla="*/ 615 w 1134"/>
                    <a:gd name="T41" fmla="*/ 340 h 608"/>
                    <a:gd name="T42" fmla="*/ 615 w 1134"/>
                    <a:gd name="T43" fmla="*/ 302 h 608"/>
                    <a:gd name="T44" fmla="*/ 615 w 1134"/>
                    <a:gd name="T45" fmla="*/ 415 h 608"/>
                    <a:gd name="T46" fmla="*/ 983 w 1134"/>
                    <a:gd name="T47" fmla="*/ 415 h 608"/>
                    <a:gd name="T48" fmla="*/ 983 w 1134"/>
                    <a:gd name="T49" fmla="*/ 453 h 608"/>
                    <a:gd name="T50" fmla="*/ 615 w 1134"/>
                    <a:gd name="T51" fmla="*/ 453 h 608"/>
                    <a:gd name="T52" fmla="*/ 615 w 1134"/>
                    <a:gd name="T53" fmla="*/ 415 h 608"/>
                    <a:gd name="T54" fmla="*/ 151 w 1134"/>
                    <a:gd name="T55" fmla="*/ 434 h 608"/>
                    <a:gd name="T56" fmla="*/ 248 w 1134"/>
                    <a:gd name="T57" fmla="*/ 294 h 608"/>
                    <a:gd name="T58" fmla="*/ 208 w 1134"/>
                    <a:gd name="T59" fmla="*/ 208 h 608"/>
                    <a:gd name="T60" fmla="*/ 321 w 1134"/>
                    <a:gd name="T61" fmla="*/ 94 h 608"/>
                    <a:gd name="T62" fmla="*/ 435 w 1134"/>
                    <a:gd name="T63" fmla="*/ 208 h 608"/>
                    <a:gd name="T64" fmla="*/ 395 w 1134"/>
                    <a:gd name="T65" fmla="*/ 294 h 608"/>
                    <a:gd name="T66" fmla="*/ 491 w 1134"/>
                    <a:gd name="T67" fmla="*/ 434 h 608"/>
                    <a:gd name="T68" fmla="*/ 491 w 1134"/>
                    <a:gd name="T69" fmla="*/ 453 h 608"/>
                    <a:gd name="T70" fmla="*/ 151 w 1134"/>
                    <a:gd name="T71" fmla="*/ 453 h 608"/>
                    <a:gd name="T72" fmla="*/ 151 w 1134"/>
                    <a:gd name="T73" fmla="*/ 434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34" h="608">
                      <a:moveTo>
                        <a:pt x="0" y="589"/>
                      </a:moveTo>
                      <a:cubicBezTo>
                        <a:pt x="0" y="599"/>
                        <a:pt x="9" y="608"/>
                        <a:pt x="19" y="608"/>
                      </a:cubicBezTo>
                      <a:cubicBezTo>
                        <a:pt x="1115" y="608"/>
                        <a:pt x="1115" y="608"/>
                        <a:pt x="1115" y="608"/>
                      </a:cubicBezTo>
                      <a:cubicBezTo>
                        <a:pt x="1125" y="608"/>
                        <a:pt x="1134" y="599"/>
                        <a:pt x="1134" y="589"/>
                      </a:cubicBezTo>
                      <a:cubicBezTo>
                        <a:pt x="1134" y="0"/>
                        <a:pt x="1134" y="0"/>
                        <a:pt x="11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89"/>
                      </a:lnTo>
                      <a:close/>
                      <a:moveTo>
                        <a:pt x="615" y="75"/>
                      </a:moveTo>
                      <a:cubicBezTo>
                        <a:pt x="794" y="75"/>
                        <a:pt x="794" y="75"/>
                        <a:pt x="794" y="75"/>
                      </a:cubicBezTo>
                      <a:cubicBezTo>
                        <a:pt x="794" y="113"/>
                        <a:pt x="794" y="113"/>
                        <a:pt x="794" y="113"/>
                      </a:cubicBezTo>
                      <a:cubicBezTo>
                        <a:pt x="615" y="113"/>
                        <a:pt x="615" y="113"/>
                        <a:pt x="615" y="113"/>
                      </a:cubicBezTo>
                      <a:lnTo>
                        <a:pt x="615" y="75"/>
                      </a:lnTo>
                      <a:close/>
                      <a:moveTo>
                        <a:pt x="615" y="189"/>
                      </a:moveTo>
                      <a:cubicBezTo>
                        <a:pt x="983" y="189"/>
                        <a:pt x="983" y="189"/>
                        <a:pt x="983" y="189"/>
                      </a:cubicBezTo>
                      <a:cubicBezTo>
                        <a:pt x="983" y="227"/>
                        <a:pt x="983" y="227"/>
                        <a:pt x="983" y="227"/>
                      </a:cubicBezTo>
                      <a:cubicBezTo>
                        <a:pt x="615" y="227"/>
                        <a:pt x="615" y="227"/>
                        <a:pt x="615" y="227"/>
                      </a:cubicBezTo>
                      <a:lnTo>
                        <a:pt x="615" y="189"/>
                      </a:lnTo>
                      <a:close/>
                      <a:moveTo>
                        <a:pt x="615" y="302"/>
                      </a:moveTo>
                      <a:cubicBezTo>
                        <a:pt x="983" y="302"/>
                        <a:pt x="983" y="302"/>
                        <a:pt x="983" y="302"/>
                      </a:cubicBezTo>
                      <a:cubicBezTo>
                        <a:pt x="983" y="340"/>
                        <a:pt x="983" y="340"/>
                        <a:pt x="983" y="340"/>
                      </a:cubicBezTo>
                      <a:cubicBezTo>
                        <a:pt x="615" y="340"/>
                        <a:pt x="615" y="340"/>
                        <a:pt x="615" y="340"/>
                      </a:cubicBezTo>
                      <a:lnTo>
                        <a:pt x="615" y="302"/>
                      </a:lnTo>
                      <a:close/>
                      <a:moveTo>
                        <a:pt x="615" y="415"/>
                      </a:moveTo>
                      <a:cubicBezTo>
                        <a:pt x="983" y="415"/>
                        <a:pt x="983" y="415"/>
                        <a:pt x="983" y="415"/>
                      </a:cubicBezTo>
                      <a:cubicBezTo>
                        <a:pt x="983" y="453"/>
                        <a:pt x="983" y="453"/>
                        <a:pt x="983" y="453"/>
                      </a:cubicBezTo>
                      <a:cubicBezTo>
                        <a:pt x="615" y="453"/>
                        <a:pt x="615" y="453"/>
                        <a:pt x="615" y="453"/>
                      </a:cubicBezTo>
                      <a:lnTo>
                        <a:pt x="615" y="415"/>
                      </a:lnTo>
                      <a:close/>
                      <a:moveTo>
                        <a:pt x="151" y="434"/>
                      </a:moveTo>
                      <a:cubicBezTo>
                        <a:pt x="151" y="405"/>
                        <a:pt x="159" y="323"/>
                        <a:pt x="248" y="294"/>
                      </a:cubicBezTo>
                      <a:cubicBezTo>
                        <a:pt x="224" y="273"/>
                        <a:pt x="208" y="242"/>
                        <a:pt x="208" y="208"/>
                      </a:cubicBezTo>
                      <a:cubicBezTo>
                        <a:pt x="208" y="145"/>
                        <a:pt x="259" y="94"/>
                        <a:pt x="321" y="94"/>
                      </a:cubicBezTo>
                      <a:cubicBezTo>
                        <a:pt x="384" y="94"/>
                        <a:pt x="435" y="145"/>
                        <a:pt x="435" y="208"/>
                      </a:cubicBezTo>
                      <a:cubicBezTo>
                        <a:pt x="435" y="242"/>
                        <a:pt x="419" y="273"/>
                        <a:pt x="395" y="294"/>
                      </a:cubicBezTo>
                      <a:cubicBezTo>
                        <a:pt x="483" y="323"/>
                        <a:pt x="491" y="405"/>
                        <a:pt x="491" y="434"/>
                      </a:cubicBezTo>
                      <a:cubicBezTo>
                        <a:pt x="491" y="453"/>
                        <a:pt x="491" y="453"/>
                        <a:pt x="491" y="453"/>
                      </a:cubicBezTo>
                      <a:cubicBezTo>
                        <a:pt x="151" y="453"/>
                        <a:pt x="151" y="453"/>
                        <a:pt x="151" y="453"/>
                      </a:cubicBezTo>
                      <a:lnTo>
                        <a:pt x="151" y="4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4" name="グループ化 43"/>
              <p:cNvGrpSpPr/>
              <p:nvPr/>
            </p:nvGrpSpPr>
            <p:grpSpPr bwMode="gray">
              <a:xfrm>
                <a:off x="1777378" y="4455086"/>
                <a:ext cx="135000" cy="312507"/>
                <a:chOff x="1839118" y="4399670"/>
                <a:chExt cx="135000" cy="312507"/>
              </a:xfrm>
            </p:grpSpPr>
            <p:sp>
              <p:nvSpPr>
                <p:cNvPr id="41" name="二等辺三角形 40"/>
                <p:cNvSpPr>
                  <a:spLocks noChangeAspect="1"/>
                </p:cNvSpPr>
                <p:nvPr/>
              </p:nvSpPr>
              <p:spPr bwMode="gray">
                <a:xfrm flipV="1">
                  <a:off x="1839118" y="4399670"/>
                  <a:ext cx="135000" cy="72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42" name="二等辺三角形 41"/>
                <p:cNvSpPr>
                  <a:spLocks noChangeAspect="1"/>
                </p:cNvSpPr>
                <p:nvPr/>
              </p:nvSpPr>
              <p:spPr bwMode="gray">
                <a:xfrm flipV="1">
                  <a:off x="1839118" y="4519924"/>
                  <a:ext cx="135000" cy="72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43" name="二等辺三角形 42"/>
                <p:cNvSpPr>
                  <a:spLocks noChangeAspect="1"/>
                </p:cNvSpPr>
                <p:nvPr/>
              </p:nvSpPr>
              <p:spPr bwMode="gray">
                <a:xfrm flipV="1">
                  <a:off x="1839118" y="4640177"/>
                  <a:ext cx="135000" cy="72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</p:grpSp>
      </p:grpSp>
      <p:sp>
        <p:nvSpPr>
          <p:cNvPr id="6" name="タイトル 5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3707746" cy="332399"/>
          </a:xfrm>
        </p:spPr>
        <p:txBody>
          <a:bodyPr wrap="none"/>
          <a:lstStyle/>
          <a:p>
            <a:r>
              <a:rPr lang="en-US" altLang="ja-JP" dirty="0"/>
              <a:t>AD2</a:t>
            </a:r>
            <a:r>
              <a:rPr lang="ja-JP" altLang="en-US" dirty="0"/>
              <a:t>トレーディングデスク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5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753470" y="1715101"/>
            <a:ext cx="2520000" cy="3770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アドレサブル広告に特化した運用</a:t>
            </a:r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6652602" y="1906330"/>
            <a:ext cx="2520000" cy="3770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顧客データの可視化</a:t>
            </a: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3698798" y="1712371"/>
            <a:ext cx="2520000" cy="3770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rPr>
              <a:t>クリック・視聴完了の成果連動型</a:t>
            </a: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753470" y="4790095"/>
            <a:ext cx="2520000" cy="2800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効果的な顧客データの活用・</a:t>
            </a:r>
            <a:r>
              <a:rPr lang="en-US" altLang="ja-JP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en-US" altLang="ja-JP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目的にあった指標を設計します</a:t>
            </a:r>
          </a:p>
        </p:txBody>
      </p:sp>
      <p:sp>
        <p:nvSpPr>
          <p:cNvPr id="7" name="テキスト ボックス 6"/>
          <p:cNvSpPr txBox="1"/>
          <p:nvPr/>
        </p:nvSpPr>
        <p:spPr bwMode="gray">
          <a:xfrm>
            <a:off x="3698798" y="4790095"/>
            <a:ext cx="2520000" cy="2800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セグメント作成・ディレクションなどの費用は発生しません</a:t>
            </a:r>
          </a:p>
        </p:txBody>
      </p:sp>
      <p:sp>
        <p:nvSpPr>
          <p:cNvPr id="8" name="テキスト ボックス 7"/>
          <p:cNvSpPr txBox="1"/>
          <p:nvPr/>
        </p:nvSpPr>
        <p:spPr bwMode="gray">
          <a:xfrm>
            <a:off x="6652602" y="4790095"/>
            <a:ext cx="2520000" cy="2800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検索やメディアの行動履歴に基づくユーザー分析を実施します</a:t>
            </a:r>
          </a:p>
        </p:txBody>
      </p:sp>
      <p:grpSp>
        <p:nvGrpSpPr>
          <p:cNvPr id="15" name="グループ化 14"/>
          <p:cNvGrpSpPr>
            <a:grpSpLocks noChangeAspect="1"/>
          </p:cNvGrpSpPr>
          <p:nvPr/>
        </p:nvGrpSpPr>
        <p:grpSpPr bwMode="gray">
          <a:xfrm>
            <a:off x="1113470" y="2678312"/>
            <a:ext cx="1800000" cy="1800000"/>
            <a:chOff x="1085123" y="2909221"/>
            <a:chExt cx="1224000" cy="122400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85123" y="2909221"/>
              <a:ext cx="1224000" cy="1224000"/>
            </a:xfrm>
            <a:prstGeom prst="ellipse">
              <a:avLst/>
            </a:prstGeom>
          </p:spPr>
        </p:pic>
        <p:sp>
          <p:nvSpPr>
            <p:cNvPr id="9" name="円/楕円 8"/>
            <p:cNvSpPr>
              <a:spLocks noChangeAspect="1"/>
            </p:cNvSpPr>
            <p:nvPr/>
          </p:nvSpPr>
          <p:spPr bwMode="gray">
            <a:xfrm>
              <a:off x="1085123" y="2909221"/>
              <a:ext cx="1224000" cy="122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/>
        </p:nvGrpSpPr>
        <p:grpSpPr bwMode="gray">
          <a:xfrm>
            <a:off x="4058798" y="2678312"/>
            <a:ext cx="1800000" cy="1800000"/>
            <a:chOff x="3965798" y="2909221"/>
            <a:chExt cx="1224000" cy="1224000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965798" y="2909221"/>
              <a:ext cx="1224000" cy="1224000"/>
            </a:xfrm>
            <a:prstGeom prst="ellipse">
              <a:avLst/>
            </a:prstGeom>
          </p:spPr>
        </p:pic>
        <p:sp>
          <p:nvSpPr>
            <p:cNvPr id="10" name="円/楕円 9"/>
            <p:cNvSpPr>
              <a:spLocks noChangeAspect="1"/>
            </p:cNvSpPr>
            <p:nvPr/>
          </p:nvSpPr>
          <p:spPr bwMode="gray">
            <a:xfrm>
              <a:off x="3965798" y="2909221"/>
              <a:ext cx="1224000" cy="122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9" name="グループ化 18"/>
          <p:cNvGrpSpPr>
            <a:grpSpLocks noChangeAspect="1"/>
          </p:cNvGrpSpPr>
          <p:nvPr/>
        </p:nvGrpSpPr>
        <p:grpSpPr bwMode="gray">
          <a:xfrm>
            <a:off x="7012602" y="2678312"/>
            <a:ext cx="1800000" cy="1800000"/>
            <a:chOff x="6808765" y="2909221"/>
            <a:chExt cx="1224000" cy="1224000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808765" y="2909221"/>
              <a:ext cx="1224000" cy="1224000"/>
            </a:xfrm>
            <a:prstGeom prst="ellipse">
              <a:avLst/>
            </a:prstGeom>
          </p:spPr>
        </p:pic>
        <p:sp>
          <p:nvSpPr>
            <p:cNvPr id="11" name="円/楕円 10"/>
            <p:cNvSpPr>
              <a:spLocks noChangeAspect="1"/>
            </p:cNvSpPr>
            <p:nvPr/>
          </p:nvSpPr>
          <p:spPr bwMode="gray">
            <a:xfrm>
              <a:off x="6808765" y="2909221"/>
              <a:ext cx="1224000" cy="122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ctrTitle"/>
          </p:nvPr>
        </p:nvSpPr>
        <p:spPr bwMode="gray">
          <a:xfrm>
            <a:off x="442914" y="212942"/>
            <a:ext cx="5232202" cy="341632"/>
          </a:xfrm>
        </p:spPr>
        <p:txBody>
          <a:bodyPr wrap="none"/>
          <a:lstStyle/>
          <a:p>
            <a:r>
              <a:rPr lang="ja-JP" altLang="en-US" dirty="0"/>
              <a:t>トレーディングデスクサービスの強み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62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27DD501-E04F-4342-8581-2C30F03D403E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 bwMode="gray">
          <a:xfrm>
            <a:off x="1038087" y="3939884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lvl="0" algn="ctr"/>
            <a:r>
              <a:rPr lang="ja-JP" altLang="en-US" sz="1400" dirty="0">
                <a:solidFill>
                  <a:schemeClr val="bg1"/>
                </a:solidFill>
              </a:rPr>
              <a:t>顧客データ格納要件定義</a:t>
            </a:r>
            <a:endParaRPr lang="ja-JP" altLang="en-US" sz="1400"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" name="テキスト ボックス 37"/>
          <p:cNvSpPr txBox="1"/>
          <p:nvPr/>
        </p:nvSpPr>
        <p:spPr bwMode="gray">
          <a:xfrm>
            <a:off x="1038087" y="4736322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データ連携管理画面のご提供</a:t>
            </a:r>
            <a:endParaRPr lang="ja-JP" altLang="en-US" sz="1400"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" name="テキスト ボックス 38"/>
          <p:cNvSpPr txBox="1"/>
          <p:nvPr/>
        </p:nvSpPr>
        <p:spPr bwMode="gray">
          <a:xfrm>
            <a:off x="1038087" y="5532761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顧客データ作成支援</a:t>
            </a:r>
            <a:endParaRPr lang="ja-JP" altLang="en-US" sz="1400"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" name="テキスト ボックス 39"/>
          <p:cNvSpPr txBox="1"/>
          <p:nvPr/>
        </p:nvSpPr>
        <p:spPr bwMode="gray">
          <a:xfrm>
            <a:off x="3986443" y="3939884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lvl="0" algn="ctr"/>
            <a:r>
              <a:rPr lang="ja-JP" altLang="en-US" sz="1400" dirty="0">
                <a:solidFill>
                  <a:schemeClr val="bg1"/>
                </a:solidFill>
              </a:rPr>
              <a:t>セグメント作成</a:t>
            </a:r>
          </a:p>
        </p:txBody>
      </p:sp>
      <p:sp>
        <p:nvSpPr>
          <p:cNvPr id="41" name="テキスト ボックス 40"/>
          <p:cNvSpPr txBox="1"/>
          <p:nvPr/>
        </p:nvSpPr>
        <p:spPr bwMode="gray">
          <a:xfrm>
            <a:off x="3986443" y="4736322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</a:rPr>
              <a:t>KPI</a:t>
            </a:r>
            <a:r>
              <a:rPr lang="ja-JP" altLang="en-US" sz="1400" dirty="0">
                <a:solidFill>
                  <a:schemeClr val="bg1"/>
                </a:solidFill>
              </a:rPr>
              <a:t>設定</a:t>
            </a:r>
          </a:p>
        </p:txBody>
      </p:sp>
      <p:sp>
        <p:nvSpPr>
          <p:cNvPr id="42" name="テキスト ボックス 41"/>
          <p:cNvSpPr txBox="1"/>
          <p:nvPr/>
        </p:nvSpPr>
        <p:spPr bwMode="gray">
          <a:xfrm>
            <a:off x="3986443" y="5532761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各広告媒体の</a:t>
            </a:r>
            <a:endParaRPr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出稿管理</a:t>
            </a:r>
          </a:p>
        </p:txBody>
      </p:sp>
      <p:sp>
        <p:nvSpPr>
          <p:cNvPr id="43" name="テキスト ボックス 42"/>
          <p:cNvSpPr txBox="1"/>
          <p:nvPr/>
        </p:nvSpPr>
        <p:spPr bwMode="gray">
          <a:xfrm>
            <a:off x="6940996" y="3939884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lvl="0" algn="ctr"/>
            <a:r>
              <a:rPr lang="ja-JP" altLang="en-US" sz="1400" dirty="0">
                <a:solidFill>
                  <a:schemeClr val="bg1"/>
                </a:solidFill>
              </a:rPr>
              <a:t>実績レポート作成</a:t>
            </a:r>
            <a:endParaRPr lang="ja-JP" altLang="en-US" sz="1400"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" name="テキスト ボックス 43"/>
          <p:cNvSpPr txBox="1"/>
          <p:nvPr/>
        </p:nvSpPr>
        <p:spPr bwMode="gray">
          <a:xfrm>
            <a:off x="6940996" y="4736322"/>
            <a:ext cx="1944000" cy="648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tIns="108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ユーザー可視化</a:t>
            </a:r>
            <a:r>
              <a:rPr lang="en-US" altLang="ja-JP" sz="1400" dirty="0">
                <a:solidFill>
                  <a:schemeClr val="bg1"/>
                </a:solidFill>
              </a:rPr>
              <a:t/>
            </a:r>
            <a:br>
              <a:rPr lang="en-US" altLang="ja-JP" sz="1400" dirty="0">
                <a:solidFill>
                  <a:schemeClr val="bg1"/>
                </a:solidFill>
              </a:rPr>
            </a:br>
            <a:r>
              <a:rPr lang="ja-JP" altLang="en-US" sz="1400" dirty="0">
                <a:solidFill>
                  <a:schemeClr val="bg1"/>
                </a:solidFill>
              </a:rPr>
              <a:t>レポート作成</a:t>
            </a:r>
          </a:p>
        </p:txBody>
      </p:sp>
      <p:sp>
        <p:nvSpPr>
          <p:cNvPr id="48" name="テキスト ボックス 47"/>
          <p:cNvSpPr txBox="1"/>
          <p:nvPr/>
        </p:nvSpPr>
        <p:spPr bwMode="gray">
          <a:xfrm>
            <a:off x="1090116" y="1269704"/>
            <a:ext cx="18466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dirty="0"/>
              <a:t>データインプット</a:t>
            </a:r>
          </a:p>
        </p:txBody>
      </p:sp>
      <p:sp>
        <p:nvSpPr>
          <p:cNvPr id="49" name="テキスト ボックス 48"/>
          <p:cNvSpPr txBox="1"/>
          <p:nvPr/>
        </p:nvSpPr>
        <p:spPr bwMode="gray">
          <a:xfrm>
            <a:off x="4496778" y="1269704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dirty="0"/>
              <a:t>広告配信</a:t>
            </a:r>
          </a:p>
        </p:txBody>
      </p:sp>
      <p:sp>
        <p:nvSpPr>
          <p:cNvPr id="50" name="テキスト ボックス 49"/>
          <p:cNvSpPr txBox="1"/>
          <p:nvPr/>
        </p:nvSpPr>
        <p:spPr bwMode="gray">
          <a:xfrm>
            <a:off x="7104765" y="1269704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dirty="0"/>
              <a:t>レポーティング</a:t>
            </a:r>
          </a:p>
        </p:txBody>
      </p:sp>
      <p:sp>
        <p:nvSpPr>
          <p:cNvPr id="51" name="テキスト ボックス 50"/>
          <p:cNvSpPr txBox="1"/>
          <p:nvPr/>
        </p:nvSpPr>
        <p:spPr bwMode="gray">
          <a:xfrm>
            <a:off x="1115764" y="3105813"/>
            <a:ext cx="1795363" cy="5601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400" dirty="0"/>
              <a:t>効果的な</a:t>
            </a:r>
            <a:endParaRPr lang="en-US" altLang="ja-JP" sz="1400" dirty="0"/>
          </a:p>
          <a:p>
            <a:pPr algn="ctr">
              <a:lnSpc>
                <a:spcPct val="130000"/>
              </a:lnSpc>
            </a:pPr>
            <a:r>
              <a:rPr lang="ja-JP" altLang="en-US" sz="1400" dirty="0"/>
              <a:t>顧客データの取り込み</a:t>
            </a:r>
          </a:p>
        </p:txBody>
      </p:sp>
      <p:sp>
        <p:nvSpPr>
          <p:cNvPr id="52" name="テキスト ボックス 51"/>
          <p:cNvSpPr txBox="1"/>
          <p:nvPr/>
        </p:nvSpPr>
        <p:spPr bwMode="gray">
          <a:xfrm>
            <a:off x="3522153" y="3105813"/>
            <a:ext cx="2872581" cy="5601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400" dirty="0"/>
              <a:t>目的・媒体特性に沿った</a:t>
            </a:r>
          </a:p>
          <a:p>
            <a:pPr algn="ctr">
              <a:lnSpc>
                <a:spcPct val="130000"/>
              </a:lnSpc>
            </a:pPr>
            <a:r>
              <a:rPr lang="ja-JP" altLang="en-US" sz="1400" dirty="0"/>
              <a:t>セグメント・シナリオを設計し配信</a:t>
            </a:r>
          </a:p>
        </p:txBody>
      </p:sp>
      <p:sp>
        <p:nvSpPr>
          <p:cNvPr id="53" name="テキスト ボックス 52"/>
          <p:cNvSpPr txBox="1"/>
          <p:nvPr/>
        </p:nvSpPr>
        <p:spPr bwMode="gray">
          <a:xfrm>
            <a:off x="7104765" y="3105813"/>
            <a:ext cx="1615827" cy="5601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400" dirty="0"/>
              <a:t>広告実績と</a:t>
            </a:r>
          </a:p>
          <a:p>
            <a:pPr algn="ctr">
              <a:lnSpc>
                <a:spcPct val="130000"/>
              </a:lnSpc>
            </a:pPr>
            <a:r>
              <a:rPr lang="ja-JP" altLang="en-US" sz="1400" dirty="0"/>
              <a:t>検索データの可視化</a:t>
            </a:r>
          </a:p>
        </p:txBody>
      </p:sp>
      <p:cxnSp>
        <p:nvCxnSpPr>
          <p:cNvPr id="54" name="直線矢印コネクタ 53"/>
          <p:cNvCxnSpPr/>
          <p:nvPr/>
        </p:nvCxnSpPr>
        <p:spPr bwMode="gray">
          <a:xfrm>
            <a:off x="3128250" y="2269720"/>
            <a:ext cx="720000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 bwMode="gray">
          <a:xfrm>
            <a:off x="6077866" y="2269720"/>
            <a:ext cx="720000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グループ化 76"/>
          <p:cNvGrpSpPr/>
          <p:nvPr/>
        </p:nvGrpSpPr>
        <p:grpSpPr bwMode="gray">
          <a:xfrm>
            <a:off x="4346443" y="1657720"/>
            <a:ext cx="1224000" cy="1224000"/>
            <a:chOff x="3965441" y="1657720"/>
            <a:chExt cx="1224000" cy="1224000"/>
          </a:xfrm>
        </p:grpSpPr>
        <p:sp>
          <p:nvSpPr>
            <p:cNvPr id="72" name="円/楕円 71"/>
            <p:cNvSpPr>
              <a:spLocks noChangeAspect="1"/>
            </p:cNvSpPr>
            <p:nvPr/>
          </p:nvSpPr>
          <p:spPr bwMode="gray">
            <a:xfrm>
              <a:off x="3965441" y="1657720"/>
              <a:ext cx="1224000" cy="1224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4" name="Freeform 5"/>
            <p:cNvSpPr>
              <a:spLocks noEditPoints="1"/>
            </p:cNvSpPr>
            <p:nvPr/>
          </p:nvSpPr>
          <p:spPr bwMode="gray">
            <a:xfrm>
              <a:off x="4235334" y="2132401"/>
              <a:ext cx="484188" cy="481013"/>
            </a:xfrm>
            <a:custGeom>
              <a:avLst/>
              <a:gdLst>
                <a:gd name="T0" fmla="*/ 634 w 644"/>
                <a:gd name="T1" fmla="*/ 391 h 640"/>
                <a:gd name="T2" fmla="*/ 583 w 644"/>
                <a:gd name="T3" fmla="*/ 362 h 640"/>
                <a:gd name="T4" fmla="*/ 586 w 644"/>
                <a:gd name="T5" fmla="*/ 318 h 640"/>
                <a:gd name="T6" fmla="*/ 583 w 644"/>
                <a:gd name="T7" fmla="*/ 273 h 640"/>
                <a:gd name="T8" fmla="*/ 634 w 644"/>
                <a:gd name="T9" fmla="*/ 244 h 640"/>
                <a:gd name="T10" fmla="*/ 639 w 644"/>
                <a:gd name="T11" fmla="*/ 223 h 640"/>
                <a:gd name="T12" fmla="*/ 562 w 644"/>
                <a:gd name="T13" fmla="*/ 90 h 640"/>
                <a:gd name="T14" fmla="*/ 553 w 644"/>
                <a:gd name="T15" fmla="*/ 83 h 640"/>
                <a:gd name="T16" fmla="*/ 541 w 644"/>
                <a:gd name="T17" fmla="*/ 84 h 640"/>
                <a:gd name="T18" fmla="*/ 492 w 644"/>
                <a:gd name="T19" fmla="*/ 114 h 640"/>
                <a:gd name="T20" fmla="*/ 416 w 644"/>
                <a:gd name="T21" fmla="*/ 69 h 640"/>
                <a:gd name="T22" fmla="*/ 416 w 644"/>
                <a:gd name="T23" fmla="*/ 15 h 640"/>
                <a:gd name="T24" fmla="*/ 401 w 644"/>
                <a:gd name="T25" fmla="*/ 0 h 640"/>
                <a:gd name="T26" fmla="*/ 248 w 644"/>
                <a:gd name="T27" fmla="*/ 0 h 640"/>
                <a:gd name="T28" fmla="*/ 232 w 644"/>
                <a:gd name="T29" fmla="*/ 15 h 640"/>
                <a:gd name="T30" fmla="*/ 232 w 644"/>
                <a:gd name="T31" fmla="*/ 69 h 640"/>
                <a:gd name="T32" fmla="*/ 154 w 644"/>
                <a:gd name="T33" fmla="*/ 114 h 640"/>
                <a:gd name="T34" fmla="*/ 102 w 644"/>
                <a:gd name="T35" fmla="*/ 84 h 640"/>
                <a:gd name="T36" fmla="*/ 81 w 644"/>
                <a:gd name="T37" fmla="*/ 90 h 640"/>
                <a:gd name="T38" fmla="*/ 4 w 644"/>
                <a:gd name="T39" fmla="*/ 223 h 640"/>
                <a:gd name="T40" fmla="*/ 3 w 644"/>
                <a:gd name="T41" fmla="*/ 234 h 640"/>
                <a:gd name="T42" fmla="*/ 10 w 644"/>
                <a:gd name="T43" fmla="*/ 244 h 640"/>
                <a:gd name="T44" fmla="*/ 61 w 644"/>
                <a:gd name="T45" fmla="*/ 273 h 640"/>
                <a:gd name="T46" fmla="*/ 57 w 644"/>
                <a:gd name="T47" fmla="*/ 318 h 640"/>
                <a:gd name="T48" fmla="*/ 61 w 644"/>
                <a:gd name="T49" fmla="*/ 362 h 640"/>
                <a:gd name="T50" fmla="*/ 10 w 644"/>
                <a:gd name="T51" fmla="*/ 391 h 640"/>
                <a:gd name="T52" fmla="*/ 4 w 644"/>
                <a:gd name="T53" fmla="*/ 412 h 640"/>
                <a:gd name="T54" fmla="*/ 81 w 644"/>
                <a:gd name="T55" fmla="*/ 545 h 640"/>
                <a:gd name="T56" fmla="*/ 101 w 644"/>
                <a:gd name="T57" fmla="*/ 551 h 640"/>
                <a:gd name="T58" fmla="*/ 154 w 644"/>
                <a:gd name="T59" fmla="*/ 521 h 640"/>
                <a:gd name="T60" fmla="*/ 232 w 644"/>
                <a:gd name="T61" fmla="*/ 566 h 640"/>
                <a:gd name="T62" fmla="*/ 232 w 644"/>
                <a:gd name="T63" fmla="*/ 625 h 640"/>
                <a:gd name="T64" fmla="*/ 248 w 644"/>
                <a:gd name="T65" fmla="*/ 640 h 640"/>
                <a:gd name="T66" fmla="*/ 401 w 644"/>
                <a:gd name="T67" fmla="*/ 640 h 640"/>
                <a:gd name="T68" fmla="*/ 416 w 644"/>
                <a:gd name="T69" fmla="*/ 625 h 640"/>
                <a:gd name="T70" fmla="*/ 416 w 644"/>
                <a:gd name="T71" fmla="*/ 566 h 640"/>
                <a:gd name="T72" fmla="*/ 492 w 644"/>
                <a:gd name="T73" fmla="*/ 521 h 640"/>
                <a:gd name="T74" fmla="*/ 542 w 644"/>
                <a:gd name="T75" fmla="*/ 551 h 640"/>
                <a:gd name="T76" fmla="*/ 554 w 644"/>
                <a:gd name="T77" fmla="*/ 552 h 640"/>
                <a:gd name="T78" fmla="*/ 563 w 644"/>
                <a:gd name="T79" fmla="*/ 545 h 640"/>
                <a:gd name="T80" fmla="*/ 639 w 644"/>
                <a:gd name="T81" fmla="*/ 412 h 640"/>
                <a:gd name="T82" fmla="*/ 634 w 644"/>
                <a:gd name="T83" fmla="*/ 391 h 640"/>
                <a:gd name="T84" fmla="*/ 322 w 644"/>
                <a:gd name="T85" fmla="*/ 448 h 640"/>
                <a:gd name="T86" fmla="*/ 191 w 644"/>
                <a:gd name="T87" fmla="*/ 318 h 640"/>
                <a:gd name="T88" fmla="*/ 322 w 644"/>
                <a:gd name="T89" fmla="*/ 187 h 640"/>
                <a:gd name="T90" fmla="*/ 452 w 644"/>
                <a:gd name="T91" fmla="*/ 318 h 640"/>
                <a:gd name="T92" fmla="*/ 322 w 644"/>
                <a:gd name="T93" fmla="*/ 44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40">
                  <a:moveTo>
                    <a:pt x="634" y="391"/>
                  </a:moveTo>
                  <a:cubicBezTo>
                    <a:pt x="583" y="362"/>
                    <a:pt x="583" y="362"/>
                    <a:pt x="583" y="362"/>
                  </a:cubicBezTo>
                  <a:cubicBezTo>
                    <a:pt x="585" y="347"/>
                    <a:pt x="586" y="333"/>
                    <a:pt x="586" y="318"/>
                  </a:cubicBezTo>
                  <a:cubicBezTo>
                    <a:pt x="586" y="303"/>
                    <a:pt x="585" y="288"/>
                    <a:pt x="583" y="273"/>
                  </a:cubicBezTo>
                  <a:cubicBezTo>
                    <a:pt x="634" y="244"/>
                    <a:pt x="634" y="244"/>
                    <a:pt x="634" y="244"/>
                  </a:cubicBezTo>
                  <a:cubicBezTo>
                    <a:pt x="641" y="239"/>
                    <a:pt x="643" y="230"/>
                    <a:pt x="639" y="223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0" y="86"/>
                    <a:pt x="557" y="84"/>
                    <a:pt x="553" y="83"/>
                  </a:cubicBezTo>
                  <a:cubicBezTo>
                    <a:pt x="549" y="82"/>
                    <a:pt x="545" y="82"/>
                    <a:pt x="541" y="84"/>
                  </a:cubicBezTo>
                  <a:cubicBezTo>
                    <a:pt x="492" y="114"/>
                    <a:pt x="492" y="114"/>
                    <a:pt x="492" y="114"/>
                  </a:cubicBezTo>
                  <a:cubicBezTo>
                    <a:pt x="469" y="95"/>
                    <a:pt x="447" y="79"/>
                    <a:pt x="416" y="69"/>
                  </a:cubicBezTo>
                  <a:cubicBezTo>
                    <a:pt x="416" y="15"/>
                    <a:pt x="416" y="15"/>
                    <a:pt x="416" y="15"/>
                  </a:cubicBezTo>
                  <a:cubicBezTo>
                    <a:pt x="416" y="7"/>
                    <a:pt x="409" y="0"/>
                    <a:pt x="401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39" y="0"/>
                    <a:pt x="232" y="7"/>
                    <a:pt x="232" y="15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04" y="78"/>
                    <a:pt x="179" y="93"/>
                    <a:pt x="154" y="11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95" y="80"/>
                    <a:pt x="86" y="83"/>
                    <a:pt x="81" y="90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2" y="226"/>
                    <a:pt x="2" y="231"/>
                    <a:pt x="3" y="234"/>
                  </a:cubicBezTo>
                  <a:cubicBezTo>
                    <a:pt x="4" y="238"/>
                    <a:pt x="6" y="242"/>
                    <a:pt x="10" y="244"/>
                  </a:cubicBezTo>
                  <a:cubicBezTo>
                    <a:pt x="61" y="273"/>
                    <a:pt x="61" y="273"/>
                    <a:pt x="61" y="273"/>
                  </a:cubicBezTo>
                  <a:cubicBezTo>
                    <a:pt x="58" y="288"/>
                    <a:pt x="57" y="303"/>
                    <a:pt x="57" y="318"/>
                  </a:cubicBezTo>
                  <a:cubicBezTo>
                    <a:pt x="57" y="332"/>
                    <a:pt x="58" y="347"/>
                    <a:pt x="61" y="362"/>
                  </a:cubicBezTo>
                  <a:cubicBezTo>
                    <a:pt x="10" y="391"/>
                    <a:pt x="10" y="391"/>
                    <a:pt x="10" y="391"/>
                  </a:cubicBezTo>
                  <a:cubicBezTo>
                    <a:pt x="2" y="396"/>
                    <a:pt x="0" y="405"/>
                    <a:pt x="4" y="412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85" y="552"/>
                    <a:pt x="94" y="555"/>
                    <a:pt x="101" y="551"/>
                  </a:cubicBezTo>
                  <a:cubicBezTo>
                    <a:pt x="154" y="521"/>
                    <a:pt x="154" y="521"/>
                    <a:pt x="154" y="521"/>
                  </a:cubicBezTo>
                  <a:cubicBezTo>
                    <a:pt x="179" y="542"/>
                    <a:pt x="204" y="557"/>
                    <a:pt x="232" y="566"/>
                  </a:cubicBezTo>
                  <a:cubicBezTo>
                    <a:pt x="232" y="625"/>
                    <a:pt x="232" y="625"/>
                    <a:pt x="232" y="625"/>
                  </a:cubicBezTo>
                  <a:cubicBezTo>
                    <a:pt x="232" y="633"/>
                    <a:pt x="239" y="640"/>
                    <a:pt x="248" y="640"/>
                  </a:cubicBezTo>
                  <a:cubicBezTo>
                    <a:pt x="401" y="640"/>
                    <a:pt x="401" y="640"/>
                    <a:pt x="401" y="640"/>
                  </a:cubicBezTo>
                  <a:cubicBezTo>
                    <a:pt x="409" y="640"/>
                    <a:pt x="416" y="633"/>
                    <a:pt x="416" y="625"/>
                  </a:cubicBezTo>
                  <a:cubicBezTo>
                    <a:pt x="416" y="566"/>
                    <a:pt x="416" y="566"/>
                    <a:pt x="416" y="566"/>
                  </a:cubicBezTo>
                  <a:cubicBezTo>
                    <a:pt x="447" y="556"/>
                    <a:pt x="469" y="541"/>
                    <a:pt x="492" y="521"/>
                  </a:cubicBezTo>
                  <a:cubicBezTo>
                    <a:pt x="542" y="551"/>
                    <a:pt x="542" y="551"/>
                    <a:pt x="542" y="551"/>
                  </a:cubicBezTo>
                  <a:cubicBezTo>
                    <a:pt x="546" y="553"/>
                    <a:pt x="550" y="553"/>
                    <a:pt x="554" y="552"/>
                  </a:cubicBezTo>
                  <a:cubicBezTo>
                    <a:pt x="558" y="551"/>
                    <a:pt x="561" y="549"/>
                    <a:pt x="563" y="545"/>
                  </a:cubicBezTo>
                  <a:cubicBezTo>
                    <a:pt x="639" y="412"/>
                    <a:pt x="639" y="412"/>
                    <a:pt x="639" y="412"/>
                  </a:cubicBezTo>
                  <a:cubicBezTo>
                    <a:pt x="644" y="405"/>
                    <a:pt x="641" y="396"/>
                    <a:pt x="634" y="391"/>
                  </a:cubicBezTo>
                  <a:close/>
                  <a:moveTo>
                    <a:pt x="322" y="448"/>
                  </a:moveTo>
                  <a:cubicBezTo>
                    <a:pt x="250" y="448"/>
                    <a:pt x="191" y="389"/>
                    <a:pt x="191" y="318"/>
                  </a:cubicBezTo>
                  <a:cubicBezTo>
                    <a:pt x="191" y="246"/>
                    <a:pt x="250" y="187"/>
                    <a:pt x="322" y="187"/>
                  </a:cubicBezTo>
                  <a:cubicBezTo>
                    <a:pt x="393" y="187"/>
                    <a:pt x="452" y="246"/>
                    <a:pt x="452" y="318"/>
                  </a:cubicBezTo>
                  <a:cubicBezTo>
                    <a:pt x="452" y="389"/>
                    <a:pt x="393" y="448"/>
                    <a:pt x="322" y="4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gray">
            <a:xfrm>
              <a:off x="4641735" y="1926026"/>
              <a:ext cx="277813" cy="282575"/>
            </a:xfrm>
            <a:custGeom>
              <a:avLst/>
              <a:gdLst>
                <a:gd name="T0" fmla="*/ 361 w 371"/>
                <a:gd name="T1" fmla="*/ 228 h 376"/>
                <a:gd name="T2" fmla="*/ 332 w 371"/>
                <a:gd name="T3" fmla="*/ 212 h 376"/>
                <a:gd name="T4" fmla="*/ 334 w 371"/>
                <a:gd name="T5" fmla="*/ 188 h 376"/>
                <a:gd name="T6" fmla="*/ 332 w 371"/>
                <a:gd name="T7" fmla="*/ 165 h 376"/>
                <a:gd name="T8" fmla="*/ 361 w 371"/>
                <a:gd name="T9" fmla="*/ 149 h 376"/>
                <a:gd name="T10" fmla="*/ 368 w 371"/>
                <a:gd name="T11" fmla="*/ 139 h 376"/>
                <a:gd name="T12" fmla="*/ 367 w 371"/>
                <a:gd name="T13" fmla="*/ 128 h 376"/>
                <a:gd name="T14" fmla="*/ 328 w 371"/>
                <a:gd name="T15" fmla="*/ 61 h 376"/>
                <a:gd name="T16" fmla="*/ 319 w 371"/>
                <a:gd name="T17" fmla="*/ 54 h 376"/>
                <a:gd name="T18" fmla="*/ 307 w 371"/>
                <a:gd name="T19" fmla="*/ 56 h 376"/>
                <a:gd name="T20" fmla="*/ 280 w 371"/>
                <a:gd name="T21" fmla="*/ 72 h 376"/>
                <a:gd name="T22" fmla="*/ 241 w 371"/>
                <a:gd name="T23" fmla="*/ 49 h 376"/>
                <a:gd name="T24" fmla="*/ 241 w 371"/>
                <a:gd name="T25" fmla="*/ 16 h 376"/>
                <a:gd name="T26" fmla="*/ 226 w 371"/>
                <a:gd name="T27" fmla="*/ 0 h 376"/>
                <a:gd name="T28" fmla="*/ 149 w 371"/>
                <a:gd name="T29" fmla="*/ 0 h 376"/>
                <a:gd name="T30" fmla="*/ 134 w 371"/>
                <a:gd name="T31" fmla="*/ 16 h 376"/>
                <a:gd name="T32" fmla="*/ 134 w 371"/>
                <a:gd name="T33" fmla="*/ 49 h 376"/>
                <a:gd name="T34" fmla="*/ 92 w 371"/>
                <a:gd name="T35" fmla="*/ 72 h 376"/>
                <a:gd name="T36" fmla="*/ 62 w 371"/>
                <a:gd name="T37" fmla="*/ 56 h 376"/>
                <a:gd name="T38" fmla="*/ 42 w 371"/>
                <a:gd name="T39" fmla="*/ 61 h 376"/>
                <a:gd name="T40" fmla="*/ 3 w 371"/>
                <a:gd name="T41" fmla="*/ 128 h 376"/>
                <a:gd name="T42" fmla="*/ 1 w 371"/>
                <a:gd name="T43" fmla="*/ 139 h 376"/>
                <a:gd name="T44" fmla="*/ 9 w 371"/>
                <a:gd name="T45" fmla="*/ 148 h 376"/>
                <a:gd name="T46" fmla="*/ 37 w 371"/>
                <a:gd name="T47" fmla="*/ 165 h 376"/>
                <a:gd name="T48" fmla="*/ 35 w 371"/>
                <a:gd name="T49" fmla="*/ 188 h 376"/>
                <a:gd name="T50" fmla="*/ 37 w 371"/>
                <a:gd name="T51" fmla="*/ 212 h 376"/>
                <a:gd name="T52" fmla="*/ 8 w 371"/>
                <a:gd name="T53" fmla="*/ 228 h 376"/>
                <a:gd name="T54" fmla="*/ 1 w 371"/>
                <a:gd name="T55" fmla="*/ 238 h 376"/>
                <a:gd name="T56" fmla="*/ 3 w 371"/>
                <a:gd name="T57" fmla="*/ 249 h 376"/>
                <a:gd name="T58" fmla="*/ 41 w 371"/>
                <a:gd name="T59" fmla="*/ 316 h 376"/>
                <a:gd name="T60" fmla="*/ 62 w 371"/>
                <a:gd name="T61" fmla="*/ 321 h 376"/>
                <a:gd name="T62" fmla="*/ 92 w 371"/>
                <a:gd name="T63" fmla="*/ 304 h 376"/>
                <a:gd name="T64" fmla="*/ 134 w 371"/>
                <a:gd name="T65" fmla="*/ 328 h 376"/>
                <a:gd name="T66" fmla="*/ 134 w 371"/>
                <a:gd name="T67" fmla="*/ 361 h 376"/>
                <a:gd name="T68" fmla="*/ 149 w 371"/>
                <a:gd name="T69" fmla="*/ 376 h 376"/>
                <a:gd name="T70" fmla="*/ 226 w 371"/>
                <a:gd name="T71" fmla="*/ 376 h 376"/>
                <a:gd name="T72" fmla="*/ 241 w 371"/>
                <a:gd name="T73" fmla="*/ 361 h 376"/>
                <a:gd name="T74" fmla="*/ 241 w 371"/>
                <a:gd name="T75" fmla="*/ 328 h 376"/>
                <a:gd name="T76" fmla="*/ 280 w 371"/>
                <a:gd name="T77" fmla="*/ 305 h 376"/>
                <a:gd name="T78" fmla="*/ 308 w 371"/>
                <a:gd name="T79" fmla="*/ 321 h 376"/>
                <a:gd name="T80" fmla="*/ 320 w 371"/>
                <a:gd name="T81" fmla="*/ 323 h 376"/>
                <a:gd name="T82" fmla="*/ 329 w 371"/>
                <a:gd name="T83" fmla="*/ 316 h 376"/>
                <a:gd name="T84" fmla="*/ 367 w 371"/>
                <a:gd name="T85" fmla="*/ 249 h 376"/>
                <a:gd name="T86" fmla="*/ 361 w 371"/>
                <a:gd name="T87" fmla="*/ 228 h 376"/>
                <a:gd name="T88" fmla="*/ 185 w 371"/>
                <a:gd name="T89" fmla="*/ 261 h 376"/>
                <a:gd name="T90" fmla="*/ 112 w 371"/>
                <a:gd name="T91" fmla="*/ 188 h 376"/>
                <a:gd name="T92" fmla="*/ 185 w 371"/>
                <a:gd name="T93" fmla="*/ 116 h 376"/>
                <a:gd name="T94" fmla="*/ 258 w 371"/>
                <a:gd name="T95" fmla="*/ 188 h 376"/>
                <a:gd name="T96" fmla="*/ 185 w 371"/>
                <a:gd name="T97" fmla="*/ 2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1" h="376">
                  <a:moveTo>
                    <a:pt x="361" y="228"/>
                  </a:moveTo>
                  <a:cubicBezTo>
                    <a:pt x="332" y="212"/>
                    <a:pt x="332" y="212"/>
                    <a:pt x="332" y="212"/>
                  </a:cubicBezTo>
                  <a:cubicBezTo>
                    <a:pt x="334" y="204"/>
                    <a:pt x="334" y="196"/>
                    <a:pt x="334" y="188"/>
                  </a:cubicBezTo>
                  <a:cubicBezTo>
                    <a:pt x="334" y="181"/>
                    <a:pt x="334" y="173"/>
                    <a:pt x="332" y="165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5" y="146"/>
                    <a:pt x="367" y="143"/>
                    <a:pt x="368" y="139"/>
                  </a:cubicBezTo>
                  <a:cubicBezTo>
                    <a:pt x="369" y="135"/>
                    <a:pt x="369" y="131"/>
                    <a:pt x="367" y="128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6" y="58"/>
                    <a:pt x="323" y="55"/>
                    <a:pt x="319" y="54"/>
                  </a:cubicBezTo>
                  <a:cubicBezTo>
                    <a:pt x="315" y="53"/>
                    <a:pt x="311" y="54"/>
                    <a:pt x="307" y="5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68" y="63"/>
                    <a:pt x="255" y="55"/>
                    <a:pt x="241" y="4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41" y="7"/>
                    <a:pt x="234" y="0"/>
                    <a:pt x="22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1" y="0"/>
                    <a:pt x="134" y="7"/>
                    <a:pt x="134" y="16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18" y="55"/>
                    <a:pt x="104" y="63"/>
                    <a:pt x="92" y="72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51"/>
                    <a:pt x="46" y="54"/>
                    <a:pt x="42" y="61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" y="131"/>
                    <a:pt x="0" y="135"/>
                    <a:pt x="1" y="139"/>
                  </a:cubicBezTo>
                  <a:cubicBezTo>
                    <a:pt x="3" y="143"/>
                    <a:pt x="5" y="146"/>
                    <a:pt x="9" y="148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36" y="173"/>
                    <a:pt x="35" y="181"/>
                    <a:pt x="35" y="188"/>
                  </a:cubicBezTo>
                  <a:cubicBezTo>
                    <a:pt x="35" y="196"/>
                    <a:pt x="36" y="204"/>
                    <a:pt x="37" y="212"/>
                  </a:cubicBezTo>
                  <a:cubicBezTo>
                    <a:pt x="8" y="228"/>
                    <a:pt x="8" y="228"/>
                    <a:pt x="8" y="228"/>
                  </a:cubicBezTo>
                  <a:cubicBezTo>
                    <a:pt x="5" y="230"/>
                    <a:pt x="2" y="234"/>
                    <a:pt x="1" y="238"/>
                  </a:cubicBezTo>
                  <a:cubicBezTo>
                    <a:pt x="0" y="242"/>
                    <a:pt x="1" y="246"/>
                    <a:pt x="3" y="249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5" y="323"/>
                    <a:pt x="54" y="325"/>
                    <a:pt x="62" y="321"/>
                  </a:cubicBezTo>
                  <a:cubicBezTo>
                    <a:pt x="92" y="304"/>
                    <a:pt x="92" y="304"/>
                    <a:pt x="92" y="304"/>
                  </a:cubicBezTo>
                  <a:cubicBezTo>
                    <a:pt x="104" y="314"/>
                    <a:pt x="118" y="322"/>
                    <a:pt x="134" y="328"/>
                  </a:cubicBezTo>
                  <a:cubicBezTo>
                    <a:pt x="134" y="361"/>
                    <a:pt x="134" y="361"/>
                    <a:pt x="134" y="361"/>
                  </a:cubicBezTo>
                  <a:cubicBezTo>
                    <a:pt x="134" y="370"/>
                    <a:pt x="141" y="376"/>
                    <a:pt x="149" y="376"/>
                  </a:cubicBezTo>
                  <a:cubicBezTo>
                    <a:pt x="226" y="376"/>
                    <a:pt x="226" y="376"/>
                    <a:pt x="226" y="376"/>
                  </a:cubicBezTo>
                  <a:cubicBezTo>
                    <a:pt x="234" y="376"/>
                    <a:pt x="241" y="370"/>
                    <a:pt x="241" y="361"/>
                  </a:cubicBezTo>
                  <a:cubicBezTo>
                    <a:pt x="241" y="328"/>
                    <a:pt x="241" y="328"/>
                    <a:pt x="241" y="328"/>
                  </a:cubicBezTo>
                  <a:cubicBezTo>
                    <a:pt x="255" y="322"/>
                    <a:pt x="268" y="314"/>
                    <a:pt x="280" y="305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12" y="323"/>
                    <a:pt x="316" y="324"/>
                    <a:pt x="320" y="323"/>
                  </a:cubicBezTo>
                  <a:cubicBezTo>
                    <a:pt x="324" y="322"/>
                    <a:pt x="327" y="319"/>
                    <a:pt x="329" y="316"/>
                  </a:cubicBezTo>
                  <a:cubicBezTo>
                    <a:pt x="367" y="249"/>
                    <a:pt x="367" y="249"/>
                    <a:pt x="367" y="249"/>
                  </a:cubicBezTo>
                  <a:cubicBezTo>
                    <a:pt x="371" y="242"/>
                    <a:pt x="369" y="233"/>
                    <a:pt x="361" y="228"/>
                  </a:cubicBezTo>
                  <a:close/>
                  <a:moveTo>
                    <a:pt x="185" y="261"/>
                  </a:moveTo>
                  <a:cubicBezTo>
                    <a:pt x="145" y="261"/>
                    <a:pt x="112" y="229"/>
                    <a:pt x="112" y="188"/>
                  </a:cubicBezTo>
                  <a:cubicBezTo>
                    <a:pt x="112" y="148"/>
                    <a:pt x="145" y="116"/>
                    <a:pt x="185" y="116"/>
                  </a:cubicBezTo>
                  <a:cubicBezTo>
                    <a:pt x="225" y="116"/>
                    <a:pt x="258" y="148"/>
                    <a:pt x="258" y="188"/>
                  </a:cubicBezTo>
                  <a:cubicBezTo>
                    <a:pt x="258" y="229"/>
                    <a:pt x="225" y="261"/>
                    <a:pt x="185" y="2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8" name="グループ化 77"/>
          <p:cNvGrpSpPr/>
          <p:nvPr/>
        </p:nvGrpSpPr>
        <p:grpSpPr bwMode="gray">
          <a:xfrm>
            <a:off x="7300675" y="1657720"/>
            <a:ext cx="1224000" cy="1224000"/>
            <a:chOff x="6698003" y="1657720"/>
            <a:chExt cx="1224000" cy="1224000"/>
          </a:xfrm>
        </p:grpSpPr>
        <p:sp>
          <p:nvSpPr>
            <p:cNvPr id="68" name="円/楕円 67"/>
            <p:cNvSpPr>
              <a:spLocks noChangeAspect="1"/>
            </p:cNvSpPr>
            <p:nvPr/>
          </p:nvSpPr>
          <p:spPr bwMode="gray">
            <a:xfrm>
              <a:off x="6698003" y="1657720"/>
              <a:ext cx="1224000" cy="1224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0" name="Freeform 10"/>
            <p:cNvSpPr>
              <a:spLocks noEditPoints="1"/>
            </p:cNvSpPr>
            <p:nvPr/>
          </p:nvSpPr>
          <p:spPr bwMode="gray">
            <a:xfrm>
              <a:off x="7136917" y="1945720"/>
              <a:ext cx="432000" cy="560741"/>
            </a:xfrm>
            <a:custGeom>
              <a:avLst/>
              <a:gdLst>
                <a:gd name="T0" fmla="*/ 594 w 598"/>
                <a:gd name="T1" fmla="*/ 212 h 780"/>
                <a:gd name="T2" fmla="*/ 386 w 598"/>
                <a:gd name="T3" fmla="*/ 4 h 780"/>
                <a:gd name="T4" fmla="*/ 377 w 598"/>
                <a:gd name="T5" fmla="*/ 0 h 780"/>
                <a:gd name="T6" fmla="*/ 13 w 598"/>
                <a:gd name="T7" fmla="*/ 0 h 780"/>
                <a:gd name="T8" fmla="*/ 0 w 598"/>
                <a:gd name="T9" fmla="*/ 13 h 780"/>
                <a:gd name="T10" fmla="*/ 0 w 598"/>
                <a:gd name="T11" fmla="*/ 767 h 780"/>
                <a:gd name="T12" fmla="*/ 13 w 598"/>
                <a:gd name="T13" fmla="*/ 780 h 780"/>
                <a:gd name="T14" fmla="*/ 585 w 598"/>
                <a:gd name="T15" fmla="*/ 780 h 780"/>
                <a:gd name="T16" fmla="*/ 598 w 598"/>
                <a:gd name="T17" fmla="*/ 767 h 780"/>
                <a:gd name="T18" fmla="*/ 598 w 598"/>
                <a:gd name="T19" fmla="*/ 221 h 780"/>
                <a:gd name="T20" fmla="*/ 594 w 598"/>
                <a:gd name="T21" fmla="*/ 212 h 780"/>
                <a:gd name="T22" fmla="*/ 487 w 598"/>
                <a:gd name="T23" fmla="*/ 650 h 780"/>
                <a:gd name="T24" fmla="*/ 117 w 598"/>
                <a:gd name="T25" fmla="*/ 650 h 780"/>
                <a:gd name="T26" fmla="*/ 104 w 598"/>
                <a:gd name="T27" fmla="*/ 637 h 780"/>
                <a:gd name="T28" fmla="*/ 104 w 598"/>
                <a:gd name="T29" fmla="*/ 259 h 780"/>
                <a:gd name="T30" fmla="*/ 117 w 598"/>
                <a:gd name="T31" fmla="*/ 246 h 780"/>
                <a:gd name="T32" fmla="*/ 130 w 598"/>
                <a:gd name="T33" fmla="*/ 259 h 780"/>
                <a:gd name="T34" fmla="*/ 130 w 598"/>
                <a:gd name="T35" fmla="*/ 504 h 780"/>
                <a:gd name="T36" fmla="*/ 248 w 598"/>
                <a:gd name="T37" fmla="*/ 397 h 780"/>
                <a:gd name="T38" fmla="*/ 264 w 598"/>
                <a:gd name="T39" fmla="*/ 396 h 780"/>
                <a:gd name="T40" fmla="*/ 354 w 598"/>
                <a:gd name="T41" fmla="*/ 455 h 780"/>
                <a:gd name="T42" fmla="*/ 472 w 598"/>
                <a:gd name="T43" fmla="*/ 329 h 780"/>
                <a:gd name="T44" fmla="*/ 490 w 598"/>
                <a:gd name="T45" fmla="*/ 329 h 780"/>
                <a:gd name="T46" fmla="*/ 490 w 598"/>
                <a:gd name="T47" fmla="*/ 347 h 780"/>
                <a:gd name="T48" fmla="*/ 365 w 598"/>
                <a:gd name="T49" fmla="*/ 481 h 780"/>
                <a:gd name="T50" fmla="*/ 348 w 598"/>
                <a:gd name="T51" fmla="*/ 483 h 780"/>
                <a:gd name="T52" fmla="*/ 258 w 598"/>
                <a:gd name="T53" fmla="*/ 423 h 780"/>
                <a:gd name="T54" fmla="*/ 130 w 598"/>
                <a:gd name="T55" fmla="*/ 539 h 780"/>
                <a:gd name="T56" fmla="*/ 130 w 598"/>
                <a:gd name="T57" fmla="*/ 624 h 780"/>
                <a:gd name="T58" fmla="*/ 487 w 598"/>
                <a:gd name="T59" fmla="*/ 624 h 780"/>
                <a:gd name="T60" fmla="*/ 500 w 598"/>
                <a:gd name="T61" fmla="*/ 637 h 780"/>
                <a:gd name="T62" fmla="*/ 487 w 598"/>
                <a:gd name="T63" fmla="*/ 650 h 780"/>
                <a:gd name="T64" fmla="*/ 377 w 598"/>
                <a:gd name="T65" fmla="*/ 221 h 780"/>
                <a:gd name="T66" fmla="*/ 377 w 598"/>
                <a:gd name="T67" fmla="*/ 13 h 780"/>
                <a:gd name="T68" fmla="*/ 585 w 598"/>
                <a:gd name="T69" fmla="*/ 221 h 780"/>
                <a:gd name="T70" fmla="*/ 377 w 598"/>
                <a:gd name="T71" fmla="*/ 221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8" h="780">
                  <a:moveTo>
                    <a:pt x="594" y="212"/>
                  </a:moveTo>
                  <a:cubicBezTo>
                    <a:pt x="386" y="4"/>
                    <a:pt x="386" y="4"/>
                    <a:pt x="386" y="4"/>
                  </a:cubicBezTo>
                  <a:cubicBezTo>
                    <a:pt x="384" y="1"/>
                    <a:pt x="380" y="0"/>
                    <a:pt x="37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0" y="774"/>
                    <a:pt x="6" y="780"/>
                    <a:pt x="13" y="780"/>
                  </a:cubicBezTo>
                  <a:cubicBezTo>
                    <a:pt x="585" y="780"/>
                    <a:pt x="585" y="780"/>
                    <a:pt x="585" y="780"/>
                  </a:cubicBezTo>
                  <a:cubicBezTo>
                    <a:pt x="592" y="780"/>
                    <a:pt x="598" y="774"/>
                    <a:pt x="598" y="767"/>
                  </a:cubicBezTo>
                  <a:cubicBezTo>
                    <a:pt x="598" y="221"/>
                    <a:pt x="598" y="221"/>
                    <a:pt x="598" y="221"/>
                  </a:cubicBezTo>
                  <a:cubicBezTo>
                    <a:pt x="598" y="218"/>
                    <a:pt x="597" y="214"/>
                    <a:pt x="594" y="212"/>
                  </a:cubicBezTo>
                  <a:close/>
                  <a:moveTo>
                    <a:pt x="487" y="650"/>
                  </a:moveTo>
                  <a:cubicBezTo>
                    <a:pt x="117" y="650"/>
                    <a:pt x="117" y="650"/>
                    <a:pt x="117" y="650"/>
                  </a:cubicBezTo>
                  <a:cubicBezTo>
                    <a:pt x="110" y="650"/>
                    <a:pt x="104" y="644"/>
                    <a:pt x="104" y="637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2"/>
                    <a:pt x="110" y="246"/>
                    <a:pt x="117" y="246"/>
                  </a:cubicBezTo>
                  <a:cubicBezTo>
                    <a:pt x="124" y="246"/>
                    <a:pt x="130" y="252"/>
                    <a:pt x="130" y="259"/>
                  </a:cubicBezTo>
                  <a:cubicBezTo>
                    <a:pt x="130" y="504"/>
                    <a:pt x="130" y="504"/>
                    <a:pt x="130" y="504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53" y="393"/>
                    <a:pt x="259" y="392"/>
                    <a:pt x="264" y="396"/>
                  </a:cubicBezTo>
                  <a:cubicBezTo>
                    <a:pt x="354" y="455"/>
                    <a:pt x="354" y="455"/>
                    <a:pt x="354" y="455"/>
                  </a:cubicBezTo>
                  <a:cubicBezTo>
                    <a:pt x="472" y="329"/>
                    <a:pt x="472" y="329"/>
                    <a:pt x="472" y="329"/>
                  </a:cubicBezTo>
                  <a:cubicBezTo>
                    <a:pt x="476" y="324"/>
                    <a:pt x="485" y="324"/>
                    <a:pt x="490" y="329"/>
                  </a:cubicBezTo>
                  <a:cubicBezTo>
                    <a:pt x="495" y="333"/>
                    <a:pt x="495" y="342"/>
                    <a:pt x="490" y="347"/>
                  </a:cubicBezTo>
                  <a:cubicBezTo>
                    <a:pt x="365" y="481"/>
                    <a:pt x="365" y="481"/>
                    <a:pt x="365" y="481"/>
                  </a:cubicBezTo>
                  <a:cubicBezTo>
                    <a:pt x="361" y="485"/>
                    <a:pt x="354" y="486"/>
                    <a:pt x="348" y="483"/>
                  </a:cubicBezTo>
                  <a:cubicBezTo>
                    <a:pt x="258" y="423"/>
                    <a:pt x="258" y="423"/>
                    <a:pt x="258" y="423"/>
                  </a:cubicBezTo>
                  <a:cubicBezTo>
                    <a:pt x="130" y="539"/>
                    <a:pt x="130" y="539"/>
                    <a:pt x="130" y="539"/>
                  </a:cubicBezTo>
                  <a:cubicBezTo>
                    <a:pt x="130" y="624"/>
                    <a:pt x="130" y="624"/>
                    <a:pt x="130" y="624"/>
                  </a:cubicBezTo>
                  <a:cubicBezTo>
                    <a:pt x="487" y="624"/>
                    <a:pt x="487" y="624"/>
                    <a:pt x="487" y="624"/>
                  </a:cubicBezTo>
                  <a:cubicBezTo>
                    <a:pt x="494" y="624"/>
                    <a:pt x="500" y="630"/>
                    <a:pt x="500" y="637"/>
                  </a:cubicBezTo>
                  <a:cubicBezTo>
                    <a:pt x="500" y="644"/>
                    <a:pt x="494" y="650"/>
                    <a:pt x="487" y="650"/>
                  </a:cubicBezTo>
                  <a:close/>
                  <a:moveTo>
                    <a:pt x="377" y="221"/>
                  </a:moveTo>
                  <a:cubicBezTo>
                    <a:pt x="377" y="13"/>
                    <a:pt x="377" y="13"/>
                    <a:pt x="377" y="13"/>
                  </a:cubicBezTo>
                  <a:cubicBezTo>
                    <a:pt x="585" y="221"/>
                    <a:pt x="585" y="221"/>
                    <a:pt x="585" y="221"/>
                  </a:cubicBezTo>
                  <a:lnTo>
                    <a:pt x="377" y="2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gray">
            <a:xfrm>
              <a:off x="7051089" y="2031548"/>
              <a:ext cx="410543" cy="562172"/>
            </a:xfrm>
            <a:custGeom>
              <a:avLst/>
              <a:gdLst>
                <a:gd name="T0" fmla="*/ 90 w 570"/>
                <a:gd name="T1" fmla="*/ 675 h 780"/>
                <a:gd name="T2" fmla="*/ 90 w 570"/>
                <a:gd name="T3" fmla="*/ 0 h 780"/>
                <a:gd name="T4" fmla="*/ 15 w 570"/>
                <a:gd name="T5" fmla="*/ 0 h 780"/>
                <a:gd name="T6" fmla="*/ 0 w 570"/>
                <a:gd name="T7" fmla="*/ 15 h 780"/>
                <a:gd name="T8" fmla="*/ 0 w 570"/>
                <a:gd name="T9" fmla="*/ 765 h 780"/>
                <a:gd name="T10" fmla="*/ 15 w 570"/>
                <a:gd name="T11" fmla="*/ 780 h 780"/>
                <a:gd name="T12" fmla="*/ 555 w 570"/>
                <a:gd name="T13" fmla="*/ 780 h 780"/>
                <a:gd name="T14" fmla="*/ 570 w 570"/>
                <a:gd name="T15" fmla="*/ 765 h 780"/>
                <a:gd name="T16" fmla="*/ 570 w 570"/>
                <a:gd name="T17" fmla="*/ 690 h 780"/>
                <a:gd name="T18" fmla="*/ 105 w 570"/>
                <a:gd name="T19" fmla="*/ 690 h 780"/>
                <a:gd name="T20" fmla="*/ 90 w 570"/>
                <a:gd name="T21" fmla="*/ 675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0" h="780">
                  <a:moveTo>
                    <a:pt x="90" y="675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0" y="773"/>
                    <a:pt x="7" y="780"/>
                    <a:pt x="15" y="780"/>
                  </a:cubicBezTo>
                  <a:cubicBezTo>
                    <a:pt x="555" y="780"/>
                    <a:pt x="555" y="780"/>
                    <a:pt x="555" y="780"/>
                  </a:cubicBezTo>
                  <a:cubicBezTo>
                    <a:pt x="563" y="780"/>
                    <a:pt x="570" y="773"/>
                    <a:pt x="570" y="765"/>
                  </a:cubicBezTo>
                  <a:cubicBezTo>
                    <a:pt x="570" y="690"/>
                    <a:pt x="570" y="690"/>
                    <a:pt x="570" y="690"/>
                  </a:cubicBezTo>
                  <a:cubicBezTo>
                    <a:pt x="105" y="690"/>
                    <a:pt x="105" y="690"/>
                    <a:pt x="105" y="690"/>
                  </a:cubicBezTo>
                  <a:cubicBezTo>
                    <a:pt x="97" y="690"/>
                    <a:pt x="90" y="683"/>
                    <a:pt x="90" y="6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9" name="グループ化 78"/>
          <p:cNvGrpSpPr/>
          <p:nvPr/>
        </p:nvGrpSpPr>
        <p:grpSpPr bwMode="gray">
          <a:xfrm>
            <a:off x="1401442" y="1657720"/>
            <a:ext cx="1224000" cy="1224000"/>
            <a:chOff x="1232878" y="1657720"/>
            <a:chExt cx="1224000" cy="1224000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 bwMode="gray">
            <a:xfrm>
              <a:off x="1232878" y="1657720"/>
              <a:ext cx="1224000" cy="1224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76" name="グループ化 75"/>
            <p:cNvGrpSpPr/>
            <p:nvPr/>
          </p:nvGrpSpPr>
          <p:grpSpPr bwMode="gray">
            <a:xfrm>
              <a:off x="1559922" y="1851249"/>
              <a:ext cx="569912" cy="836943"/>
              <a:chOff x="1559922" y="1851249"/>
              <a:chExt cx="569912" cy="836943"/>
            </a:xfrm>
          </p:grpSpPr>
          <p:sp>
            <p:nvSpPr>
              <p:cNvPr id="66" name="Freeform 15"/>
              <p:cNvSpPr>
                <a:spLocks/>
              </p:cNvSpPr>
              <p:nvPr/>
            </p:nvSpPr>
            <p:spPr bwMode="gray">
              <a:xfrm>
                <a:off x="1559922" y="1851249"/>
                <a:ext cx="569912" cy="95250"/>
              </a:xfrm>
              <a:custGeom>
                <a:avLst/>
                <a:gdLst>
                  <a:gd name="T0" fmla="*/ 1115 w 1134"/>
                  <a:gd name="T1" fmla="*/ 0 h 189"/>
                  <a:gd name="T2" fmla="*/ 19 w 1134"/>
                  <a:gd name="T3" fmla="*/ 0 h 189"/>
                  <a:gd name="T4" fmla="*/ 0 w 1134"/>
                  <a:gd name="T5" fmla="*/ 19 h 189"/>
                  <a:gd name="T6" fmla="*/ 0 w 1134"/>
                  <a:gd name="T7" fmla="*/ 189 h 189"/>
                  <a:gd name="T8" fmla="*/ 1134 w 1134"/>
                  <a:gd name="T9" fmla="*/ 189 h 189"/>
                  <a:gd name="T10" fmla="*/ 1134 w 1134"/>
                  <a:gd name="T11" fmla="*/ 19 h 189"/>
                  <a:gd name="T12" fmla="*/ 1115 w 1134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4" h="189">
                    <a:moveTo>
                      <a:pt x="1115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134" y="189"/>
                      <a:pt x="1134" y="189"/>
                      <a:pt x="1134" y="189"/>
                    </a:cubicBezTo>
                    <a:cubicBezTo>
                      <a:pt x="1134" y="19"/>
                      <a:pt x="1134" y="19"/>
                      <a:pt x="1134" y="19"/>
                    </a:cubicBezTo>
                    <a:cubicBezTo>
                      <a:pt x="1134" y="8"/>
                      <a:pt x="1125" y="0"/>
                      <a:pt x="111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" name="Freeform 16"/>
              <p:cNvSpPr>
                <a:spLocks noEditPoints="1"/>
              </p:cNvSpPr>
              <p:nvPr/>
            </p:nvSpPr>
            <p:spPr bwMode="gray">
              <a:xfrm>
                <a:off x="1559922" y="1965549"/>
                <a:ext cx="569912" cy="306388"/>
              </a:xfrm>
              <a:custGeom>
                <a:avLst/>
                <a:gdLst>
                  <a:gd name="T0" fmla="*/ 0 w 1134"/>
                  <a:gd name="T1" fmla="*/ 589 h 608"/>
                  <a:gd name="T2" fmla="*/ 19 w 1134"/>
                  <a:gd name="T3" fmla="*/ 608 h 608"/>
                  <a:gd name="T4" fmla="*/ 1115 w 1134"/>
                  <a:gd name="T5" fmla="*/ 608 h 608"/>
                  <a:gd name="T6" fmla="*/ 1134 w 1134"/>
                  <a:gd name="T7" fmla="*/ 589 h 608"/>
                  <a:gd name="T8" fmla="*/ 1134 w 1134"/>
                  <a:gd name="T9" fmla="*/ 0 h 608"/>
                  <a:gd name="T10" fmla="*/ 0 w 1134"/>
                  <a:gd name="T11" fmla="*/ 0 h 608"/>
                  <a:gd name="T12" fmla="*/ 0 w 1134"/>
                  <a:gd name="T13" fmla="*/ 589 h 608"/>
                  <a:gd name="T14" fmla="*/ 615 w 1134"/>
                  <a:gd name="T15" fmla="*/ 75 h 608"/>
                  <a:gd name="T16" fmla="*/ 794 w 1134"/>
                  <a:gd name="T17" fmla="*/ 75 h 608"/>
                  <a:gd name="T18" fmla="*/ 794 w 1134"/>
                  <a:gd name="T19" fmla="*/ 113 h 608"/>
                  <a:gd name="T20" fmla="*/ 615 w 1134"/>
                  <a:gd name="T21" fmla="*/ 113 h 608"/>
                  <a:gd name="T22" fmla="*/ 615 w 1134"/>
                  <a:gd name="T23" fmla="*/ 75 h 608"/>
                  <a:gd name="T24" fmla="*/ 615 w 1134"/>
                  <a:gd name="T25" fmla="*/ 189 h 608"/>
                  <a:gd name="T26" fmla="*/ 983 w 1134"/>
                  <a:gd name="T27" fmla="*/ 189 h 608"/>
                  <a:gd name="T28" fmla="*/ 983 w 1134"/>
                  <a:gd name="T29" fmla="*/ 227 h 608"/>
                  <a:gd name="T30" fmla="*/ 615 w 1134"/>
                  <a:gd name="T31" fmla="*/ 227 h 608"/>
                  <a:gd name="T32" fmla="*/ 615 w 1134"/>
                  <a:gd name="T33" fmla="*/ 189 h 608"/>
                  <a:gd name="T34" fmla="*/ 615 w 1134"/>
                  <a:gd name="T35" fmla="*/ 302 h 608"/>
                  <a:gd name="T36" fmla="*/ 983 w 1134"/>
                  <a:gd name="T37" fmla="*/ 302 h 608"/>
                  <a:gd name="T38" fmla="*/ 983 w 1134"/>
                  <a:gd name="T39" fmla="*/ 340 h 608"/>
                  <a:gd name="T40" fmla="*/ 615 w 1134"/>
                  <a:gd name="T41" fmla="*/ 340 h 608"/>
                  <a:gd name="T42" fmla="*/ 615 w 1134"/>
                  <a:gd name="T43" fmla="*/ 302 h 608"/>
                  <a:gd name="T44" fmla="*/ 615 w 1134"/>
                  <a:gd name="T45" fmla="*/ 415 h 608"/>
                  <a:gd name="T46" fmla="*/ 983 w 1134"/>
                  <a:gd name="T47" fmla="*/ 415 h 608"/>
                  <a:gd name="T48" fmla="*/ 983 w 1134"/>
                  <a:gd name="T49" fmla="*/ 453 h 608"/>
                  <a:gd name="T50" fmla="*/ 615 w 1134"/>
                  <a:gd name="T51" fmla="*/ 453 h 608"/>
                  <a:gd name="T52" fmla="*/ 615 w 1134"/>
                  <a:gd name="T53" fmla="*/ 415 h 608"/>
                  <a:gd name="T54" fmla="*/ 151 w 1134"/>
                  <a:gd name="T55" fmla="*/ 434 h 608"/>
                  <a:gd name="T56" fmla="*/ 248 w 1134"/>
                  <a:gd name="T57" fmla="*/ 294 h 608"/>
                  <a:gd name="T58" fmla="*/ 208 w 1134"/>
                  <a:gd name="T59" fmla="*/ 208 h 608"/>
                  <a:gd name="T60" fmla="*/ 321 w 1134"/>
                  <a:gd name="T61" fmla="*/ 94 h 608"/>
                  <a:gd name="T62" fmla="*/ 435 w 1134"/>
                  <a:gd name="T63" fmla="*/ 208 h 608"/>
                  <a:gd name="T64" fmla="*/ 395 w 1134"/>
                  <a:gd name="T65" fmla="*/ 294 h 608"/>
                  <a:gd name="T66" fmla="*/ 491 w 1134"/>
                  <a:gd name="T67" fmla="*/ 434 h 608"/>
                  <a:gd name="T68" fmla="*/ 491 w 1134"/>
                  <a:gd name="T69" fmla="*/ 453 h 608"/>
                  <a:gd name="T70" fmla="*/ 151 w 1134"/>
                  <a:gd name="T71" fmla="*/ 453 h 608"/>
                  <a:gd name="T72" fmla="*/ 151 w 1134"/>
                  <a:gd name="T73" fmla="*/ 434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4" h="608">
                    <a:moveTo>
                      <a:pt x="0" y="589"/>
                    </a:moveTo>
                    <a:cubicBezTo>
                      <a:pt x="0" y="599"/>
                      <a:pt x="9" y="608"/>
                      <a:pt x="19" y="608"/>
                    </a:cubicBezTo>
                    <a:cubicBezTo>
                      <a:pt x="1115" y="608"/>
                      <a:pt x="1115" y="608"/>
                      <a:pt x="1115" y="608"/>
                    </a:cubicBezTo>
                    <a:cubicBezTo>
                      <a:pt x="1125" y="608"/>
                      <a:pt x="1134" y="599"/>
                      <a:pt x="1134" y="589"/>
                    </a:cubicBezTo>
                    <a:cubicBezTo>
                      <a:pt x="1134" y="0"/>
                      <a:pt x="1134" y="0"/>
                      <a:pt x="113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89"/>
                    </a:lnTo>
                    <a:close/>
                    <a:moveTo>
                      <a:pt x="615" y="75"/>
                    </a:moveTo>
                    <a:cubicBezTo>
                      <a:pt x="794" y="75"/>
                      <a:pt x="794" y="75"/>
                      <a:pt x="794" y="75"/>
                    </a:cubicBezTo>
                    <a:cubicBezTo>
                      <a:pt x="794" y="113"/>
                      <a:pt x="794" y="113"/>
                      <a:pt x="794" y="113"/>
                    </a:cubicBezTo>
                    <a:cubicBezTo>
                      <a:pt x="615" y="113"/>
                      <a:pt x="615" y="113"/>
                      <a:pt x="615" y="113"/>
                    </a:cubicBezTo>
                    <a:lnTo>
                      <a:pt x="615" y="75"/>
                    </a:lnTo>
                    <a:close/>
                    <a:moveTo>
                      <a:pt x="615" y="189"/>
                    </a:moveTo>
                    <a:cubicBezTo>
                      <a:pt x="983" y="189"/>
                      <a:pt x="983" y="189"/>
                      <a:pt x="983" y="189"/>
                    </a:cubicBezTo>
                    <a:cubicBezTo>
                      <a:pt x="983" y="227"/>
                      <a:pt x="983" y="227"/>
                      <a:pt x="983" y="227"/>
                    </a:cubicBezTo>
                    <a:cubicBezTo>
                      <a:pt x="615" y="227"/>
                      <a:pt x="615" y="227"/>
                      <a:pt x="615" y="227"/>
                    </a:cubicBezTo>
                    <a:lnTo>
                      <a:pt x="615" y="189"/>
                    </a:lnTo>
                    <a:close/>
                    <a:moveTo>
                      <a:pt x="615" y="302"/>
                    </a:moveTo>
                    <a:cubicBezTo>
                      <a:pt x="983" y="302"/>
                      <a:pt x="983" y="302"/>
                      <a:pt x="983" y="302"/>
                    </a:cubicBezTo>
                    <a:cubicBezTo>
                      <a:pt x="983" y="340"/>
                      <a:pt x="983" y="340"/>
                      <a:pt x="983" y="340"/>
                    </a:cubicBezTo>
                    <a:cubicBezTo>
                      <a:pt x="615" y="340"/>
                      <a:pt x="615" y="340"/>
                      <a:pt x="615" y="340"/>
                    </a:cubicBezTo>
                    <a:lnTo>
                      <a:pt x="615" y="302"/>
                    </a:lnTo>
                    <a:close/>
                    <a:moveTo>
                      <a:pt x="615" y="415"/>
                    </a:moveTo>
                    <a:cubicBezTo>
                      <a:pt x="983" y="415"/>
                      <a:pt x="983" y="415"/>
                      <a:pt x="983" y="415"/>
                    </a:cubicBezTo>
                    <a:cubicBezTo>
                      <a:pt x="983" y="453"/>
                      <a:pt x="983" y="453"/>
                      <a:pt x="983" y="453"/>
                    </a:cubicBezTo>
                    <a:cubicBezTo>
                      <a:pt x="615" y="453"/>
                      <a:pt x="615" y="453"/>
                      <a:pt x="615" y="453"/>
                    </a:cubicBezTo>
                    <a:lnTo>
                      <a:pt x="615" y="415"/>
                    </a:lnTo>
                    <a:close/>
                    <a:moveTo>
                      <a:pt x="151" y="434"/>
                    </a:moveTo>
                    <a:cubicBezTo>
                      <a:pt x="151" y="405"/>
                      <a:pt x="159" y="323"/>
                      <a:pt x="248" y="294"/>
                    </a:cubicBezTo>
                    <a:cubicBezTo>
                      <a:pt x="224" y="273"/>
                      <a:pt x="208" y="242"/>
                      <a:pt x="208" y="208"/>
                    </a:cubicBezTo>
                    <a:cubicBezTo>
                      <a:pt x="208" y="145"/>
                      <a:pt x="259" y="94"/>
                      <a:pt x="321" y="94"/>
                    </a:cubicBezTo>
                    <a:cubicBezTo>
                      <a:pt x="384" y="94"/>
                      <a:pt x="435" y="145"/>
                      <a:pt x="435" y="208"/>
                    </a:cubicBezTo>
                    <a:cubicBezTo>
                      <a:pt x="435" y="242"/>
                      <a:pt x="419" y="273"/>
                      <a:pt x="395" y="294"/>
                    </a:cubicBezTo>
                    <a:cubicBezTo>
                      <a:pt x="483" y="323"/>
                      <a:pt x="491" y="405"/>
                      <a:pt x="491" y="434"/>
                    </a:cubicBezTo>
                    <a:cubicBezTo>
                      <a:pt x="491" y="453"/>
                      <a:pt x="491" y="453"/>
                      <a:pt x="491" y="453"/>
                    </a:cubicBezTo>
                    <a:cubicBezTo>
                      <a:pt x="151" y="453"/>
                      <a:pt x="151" y="453"/>
                      <a:pt x="151" y="453"/>
                    </a:cubicBezTo>
                    <a:lnTo>
                      <a:pt x="151" y="4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二等辺三角形 62"/>
              <p:cNvSpPr>
                <a:spLocks noChangeAspect="1"/>
              </p:cNvSpPr>
              <p:nvPr/>
            </p:nvSpPr>
            <p:spPr bwMode="gray">
              <a:xfrm flipV="1">
                <a:off x="1777378" y="2375685"/>
                <a:ext cx="135000" cy="7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4" name="二等辺三角形 63"/>
              <p:cNvSpPr>
                <a:spLocks noChangeAspect="1"/>
              </p:cNvSpPr>
              <p:nvPr/>
            </p:nvSpPr>
            <p:spPr bwMode="gray">
              <a:xfrm flipV="1">
                <a:off x="1777378" y="2495939"/>
                <a:ext cx="135000" cy="7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5" name="二等辺三角形 64"/>
              <p:cNvSpPr>
                <a:spLocks noChangeAspect="1"/>
              </p:cNvSpPr>
              <p:nvPr/>
            </p:nvSpPr>
            <p:spPr bwMode="gray">
              <a:xfrm flipV="1">
                <a:off x="1777378" y="2616192"/>
                <a:ext cx="135000" cy="7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sp>
        <p:nvSpPr>
          <p:cNvPr id="4" name="タイトル 3"/>
          <p:cNvSpPr>
            <a:spLocks noGrp="1"/>
          </p:cNvSpPr>
          <p:nvPr>
            <p:ph type="ctrTitle"/>
          </p:nvPr>
        </p:nvSpPr>
        <p:spPr bwMode="gray">
          <a:xfrm>
            <a:off x="442914" y="217558"/>
            <a:ext cx="2462213" cy="332399"/>
          </a:xfrm>
        </p:spPr>
        <p:txBody>
          <a:bodyPr wrap="none"/>
          <a:lstStyle/>
          <a:p>
            <a:r>
              <a:rPr lang="ja-JP" altLang="en-US" dirty="0"/>
              <a:t>サービス内容詳細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38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34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E8343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620</Words>
  <Application>Microsoft Office PowerPoint</Application>
  <PresentationFormat>A4 210 x 297 mm</PresentationFormat>
  <Paragraphs>149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Meiryo</vt:lpstr>
      <vt:lpstr>Meiryo</vt:lpstr>
      <vt:lpstr>Arial</vt:lpstr>
      <vt:lpstr>Calibri</vt:lpstr>
      <vt:lpstr>Office テーマ</vt:lpstr>
      <vt:lpstr>AD2 トレーディングデスク　ご紹介資料</vt:lpstr>
      <vt:lpstr>シナジーマーケティングについて</vt:lpstr>
      <vt:lpstr>アドレサブル広告とは？</vt:lpstr>
      <vt:lpstr>アドレサブル広告の効果①</vt:lpstr>
      <vt:lpstr>アドレサブル広告の効果②</vt:lpstr>
      <vt:lpstr>アドレサブル広告運用の課題</vt:lpstr>
      <vt:lpstr>AD2トレーディングデスク</vt:lpstr>
      <vt:lpstr>トレーディングデスクサービスの強み</vt:lpstr>
      <vt:lpstr>サービス内容詳細</vt:lpstr>
      <vt:lpstr>レポートサンプル</vt:lpstr>
      <vt:lpstr>価格</vt:lpstr>
      <vt:lpstr>ご利用条件</vt:lpstr>
      <vt:lpstr>AD2導入～広告出稿までのフロー</vt:lpstr>
      <vt:lpstr>準備いただく物</vt:lpstr>
      <vt:lpstr>入稿規定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Synergy Marketing, Inc.</dc:creator>
  <cp:lastModifiedBy>前川 聡子</cp:lastModifiedBy>
  <cp:revision>65</cp:revision>
  <cp:lastPrinted>2019-06-24T06:25:38Z</cp:lastPrinted>
  <dcterms:created xsi:type="dcterms:W3CDTF">2019-06-21T01:27:05Z</dcterms:created>
  <dcterms:modified xsi:type="dcterms:W3CDTF">2019-08-30T08:02:23Z</dcterms:modified>
</cp:coreProperties>
</file>